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00B09B"/>
    <a:srgbClr val="F0EEEF"/>
    <a:srgbClr val="0D95BC"/>
    <a:srgbClr val="DF361F"/>
    <a:srgbClr val="6C2B43"/>
    <a:srgbClr val="7B0051"/>
    <a:srgbClr val="063951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46" y="1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14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58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4-Step Hexagons Puzzle Diagram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6B3BD37-4390-4225-B577-909E425A36FC}"/>
              </a:ext>
            </a:extLst>
          </p:cNvPr>
          <p:cNvSpPr/>
          <p:nvPr/>
        </p:nvSpPr>
        <p:spPr>
          <a:xfrm>
            <a:off x="5007287" y="2994144"/>
            <a:ext cx="1862734" cy="2344878"/>
          </a:xfrm>
          <a:custGeom>
            <a:avLst/>
            <a:gdLst>
              <a:gd name="connsiteX0" fmla="*/ 309196 w 2277180"/>
              <a:gd name="connsiteY0" fmla="*/ 812 h 2866598"/>
              <a:gd name="connsiteX1" fmla="*/ 507411 w 2277180"/>
              <a:gd name="connsiteY1" fmla="*/ 103787 h 2866598"/>
              <a:gd name="connsiteX2" fmla="*/ 531553 w 2277180"/>
              <a:gd name="connsiteY2" fmla="*/ 170645 h 2866598"/>
              <a:gd name="connsiteX3" fmla="*/ 532818 w 2277180"/>
              <a:gd name="connsiteY3" fmla="*/ 234931 h 2866598"/>
              <a:gd name="connsiteX4" fmla="*/ 525860 w 2277180"/>
              <a:gd name="connsiteY4" fmla="*/ 267412 h 2866598"/>
              <a:gd name="connsiteX5" fmla="*/ 550951 w 2277180"/>
              <a:gd name="connsiteY5" fmla="*/ 397879 h 2866598"/>
              <a:gd name="connsiteX6" fmla="*/ 847301 w 2277180"/>
              <a:gd name="connsiteY6" fmla="*/ 467308 h 2866598"/>
              <a:gd name="connsiteX7" fmla="*/ 939021 w 2277180"/>
              <a:gd name="connsiteY7" fmla="*/ 414390 h 2866598"/>
              <a:gd name="connsiteX8" fmla="*/ 1338792 w 2277180"/>
              <a:gd name="connsiteY8" fmla="*/ 414661 h 2866598"/>
              <a:gd name="connsiteX9" fmla="*/ 2077294 w 2277180"/>
              <a:gd name="connsiteY9" fmla="*/ 841520 h 2866598"/>
              <a:gd name="connsiteX10" fmla="*/ 2277180 w 2277180"/>
              <a:gd name="connsiteY10" fmla="*/ 1187853 h 2866598"/>
              <a:gd name="connsiteX11" fmla="*/ 2276864 w 2277180"/>
              <a:gd name="connsiteY11" fmla="*/ 2040895 h 2866598"/>
              <a:gd name="connsiteX12" fmla="*/ 2077294 w 2277180"/>
              <a:gd name="connsiteY12" fmla="*/ 2386957 h 2866598"/>
              <a:gd name="connsiteX13" fmla="*/ 1338159 w 2277180"/>
              <a:gd name="connsiteY13" fmla="*/ 2813139 h 2866598"/>
              <a:gd name="connsiteX14" fmla="*/ 938388 w 2277180"/>
              <a:gd name="connsiteY14" fmla="*/ 2812869 h 2866598"/>
              <a:gd name="connsiteX15" fmla="*/ 199886 w 2277180"/>
              <a:gd name="connsiteY15" fmla="*/ 2386009 h 2866598"/>
              <a:gd name="connsiteX16" fmla="*/ 0 w 2277180"/>
              <a:gd name="connsiteY16" fmla="*/ 2039677 h 2866598"/>
              <a:gd name="connsiteX17" fmla="*/ 94 w 2277180"/>
              <a:gd name="connsiteY17" fmla="*/ 1786622 h 2866598"/>
              <a:gd name="connsiteX18" fmla="*/ 2075 w 2277180"/>
              <a:gd name="connsiteY18" fmla="*/ 1776216 h 2866598"/>
              <a:gd name="connsiteX19" fmla="*/ 194206 w 2277180"/>
              <a:gd name="connsiteY19" fmla="*/ 1638324 h 2866598"/>
              <a:gd name="connsiteX20" fmla="*/ 319611 w 2277180"/>
              <a:gd name="connsiteY20" fmla="*/ 1681633 h 2866598"/>
              <a:gd name="connsiteX21" fmla="*/ 344053 w 2277180"/>
              <a:gd name="connsiteY21" fmla="*/ 1703993 h 2866598"/>
              <a:gd name="connsiteX22" fmla="*/ 400437 w 2277180"/>
              <a:gd name="connsiteY22" fmla="*/ 1734827 h 2866598"/>
              <a:gd name="connsiteX23" fmla="*/ 470431 w 2277180"/>
              <a:gd name="connsiteY23" fmla="*/ 1747184 h 2866598"/>
              <a:gd name="connsiteX24" fmla="*/ 669996 w 2277180"/>
              <a:gd name="connsiteY24" fmla="*/ 1481801 h 2866598"/>
              <a:gd name="connsiteX25" fmla="*/ 550285 w 2277180"/>
              <a:gd name="connsiteY25" fmla="*/ 1348345 h 2866598"/>
              <a:gd name="connsiteX26" fmla="*/ 400437 w 2277180"/>
              <a:gd name="connsiteY26" fmla="*/ 1344932 h 2866598"/>
              <a:gd name="connsiteX27" fmla="*/ 343081 w 2277180"/>
              <a:gd name="connsiteY27" fmla="*/ 1376355 h 2866598"/>
              <a:gd name="connsiteX28" fmla="*/ 320167 w 2277180"/>
              <a:gd name="connsiteY28" fmla="*/ 1397067 h 2866598"/>
              <a:gd name="connsiteX29" fmla="*/ 194484 w 2277180"/>
              <a:gd name="connsiteY29" fmla="*/ 1441082 h 2866598"/>
              <a:gd name="connsiteX30" fmla="*/ 1806 w 2277180"/>
              <a:gd name="connsiteY30" fmla="*/ 1302346 h 2866598"/>
              <a:gd name="connsiteX31" fmla="*/ 277 w 2277180"/>
              <a:gd name="connsiteY31" fmla="*/ 1294597 h 2866598"/>
              <a:gd name="connsiteX32" fmla="*/ 317 w 2277180"/>
              <a:gd name="connsiteY32" fmla="*/ 1186635 h 2866598"/>
              <a:gd name="connsiteX33" fmla="*/ 200519 w 2277180"/>
              <a:gd name="connsiteY33" fmla="*/ 840302 h 2866598"/>
              <a:gd name="connsiteX34" fmla="*/ 292238 w 2277180"/>
              <a:gd name="connsiteY34" fmla="*/ 787520 h 2866598"/>
              <a:gd name="connsiteX35" fmla="*/ 380057 w 2277180"/>
              <a:gd name="connsiteY35" fmla="*/ 495594 h 2866598"/>
              <a:gd name="connsiteX36" fmla="*/ 279166 w 2277180"/>
              <a:gd name="connsiteY36" fmla="*/ 408706 h 2866598"/>
              <a:gd name="connsiteX37" fmla="*/ 249857 w 2277180"/>
              <a:gd name="connsiteY37" fmla="*/ 399097 h 2866598"/>
              <a:gd name="connsiteX38" fmla="*/ 193877 w 2277180"/>
              <a:gd name="connsiteY38" fmla="*/ 365398 h 2866598"/>
              <a:gd name="connsiteX39" fmla="*/ 121872 w 2277180"/>
              <a:gd name="connsiteY39" fmla="*/ 233983 h 2866598"/>
              <a:gd name="connsiteX40" fmla="*/ 177641 w 2277180"/>
              <a:gd name="connsiteY40" fmla="*/ 63591 h 2866598"/>
              <a:gd name="connsiteX41" fmla="*/ 309196 w 2277180"/>
              <a:gd name="connsiteY41" fmla="*/ 812 h 286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277180" h="2866598">
                <a:moveTo>
                  <a:pt x="309196" y="812"/>
                </a:moveTo>
                <a:cubicBezTo>
                  <a:pt x="387193" y="-6113"/>
                  <a:pt x="465834" y="31550"/>
                  <a:pt x="507411" y="103787"/>
                </a:cubicBezTo>
                <a:cubicBezTo>
                  <a:pt x="519429" y="125035"/>
                  <a:pt x="527441" y="147637"/>
                  <a:pt x="531553" y="170645"/>
                </a:cubicBezTo>
                <a:cubicBezTo>
                  <a:pt x="535348" y="192164"/>
                  <a:pt x="535665" y="213818"/>
                  <a:pt x="532818" y="234931"/>
                </a:cubicBezTo>
                <a:cubicBezTo>
                  <a:pt x="531237" y="246028"/>
                  <a:pt x="529023" y="256856"/>
                  <a:pt x="525860" y="267412"/>
                </a:cubicBezTo>
                <a:cubicBezTo>
                  <a:pt x="519745" y="310991"/>
                  <a:pt x="527441" y="356736"/>
                  <a:pt x="550951" y="397879"/>
                </a:cubicBezTo>
                <a:cubicBezTo>
                  <a:pt x="609251" y="499654"/>
                  <a:pt x="745777" y="525774"/>
                  <a:pt x="847301" y="467308"/>
                </a:cubicBezTo>
                <a:lnTo>
                  <a:pt x="939021" y="414390"/>
                </a:lnTo>
                <a:cubicBezTo>
                  <a:pt x="1062790" y="343067"/>
                  <a:pt x="1215023" y="343067"/>
                  <a:pt x="1338792" y="414661"/>
                </a:cubicBezTo>
                <a:lnTo>
                  <a:pt x="2077294" y="841520"/>
                </a:lnTo>
                <a:cubicBezTo>
                  <a:pt x="2201063" y="912844"/>
                  <a:pt x="2277180" y="1044935"/>
                  <a:pt x="2277180" y="1187853"/>
                </a:cubicBezTo>
                <a:lnTo>
                  <a:pt x="2276864" y="2040895"/>
                </a:lnTo>
                <a:cubicBezTo>
                  <a:pt x="2276864" y="2183813"/>
                  <a:pt x="2200431" y="2315633"/>
                  <a:pt x="2077294" y="2386957"/>
                </a:cubicBezTo>
                <a:lnTo>
                  <a:pt x="1338159" y="2813139"/>
                </a:lnTo>
                <a:cubicBezTo>
                  <a:pt x="1214391" y="2884463"/>
                  <a:pt x="1062157" y="2884463"/>
                  <a:pt x="938388" y="2812869"/>
                </a:cubicBezTo>
                <a:lnTo>
                  <a:pt x="199886" y="2386009"/>
                </a:lnTo>
                <a:cubicBezTo>
                  <a:pt x="76117" y="2314686"/>
                  <a:pt x="0" y="2182595"/>
                  <a:pt x="0" y="2039677"/>
                </a:cubicBezTo>
                <a:lnTo>
                  <a:pt x="94" y="1786622"/>
                </a:lnTo>
                <a:lnTo>
                  <a:pt x="2075" y="1776216"/>
                </a:lnTo>
                <a:cubicBezTo>
                  <a:pt x="33153" y="1697152"/>
                  <a:pt x="106297" y="1638148"/>
                  <a:pt x="194206" y="1638324"/>
                </a:cubicBezTo>
                <a:cubicBezTo>
                  <a:pt x="241563" y="1638677"/>
                  <a:pt x="284892" y="1654918"/>
                  <a:pt x="319611" y="1681633"/>
                </a:cubicBezTo>
                <a:cubicBezTo>
                  <a:pt x="327249" y="1689635"/>
                  <a:pt x="335443" y="1697285"/>
                  <a:pt x="344053" y="1703993"/>
                </a:cubicBezTo>
                <a:cubicBezTo>
                  <a:pt x="360996" y="1717056"/>
                  <a:pt x="380022" y="1727530"/>
                  <a:pt x="400437" y="1734827"/>
                </a:cubicBezTo>
                <a:cubicBezTo>
                  <a:pt x="422380" y="1742829"/>
                  <a:pt x="445989" y="1747184"/>
                  <a:pt x="470431" y="1747184"/>
                </a:cubicBezTo>
                <a:cubicBezTo>
                  <a:pt x="603891" y="1747184"/>
                  <a:pt x="707909" y="1621142"/>
                  <a:pt x="669996" y="1481801"/>
                </a:cubicBezTo>
                <a:cubicBezTo>
                  <a:pt x="653748" y="1421664"/>
                  <a:pt x="607918" y="1371647"/>
                  <a:pt x="550285" y="1348345"/>
                </a:cubicBezTo>
                <a:cubicBezTo>
                  <a:pt x="496540" y="1326809"/>
                  <a:pt x="445017" y="1328927"/>
                  <a:pt x="400437" y="1344932"/>
                </a:cubicBezTo>
                <a:cubicBezTo>
                  <a:pt x="379745" y="1352582"/>
                  <a:pt x="360302" y="1363056"/>
                  <a:pt x="343081" y="1376355"/>
                </a:cubicBezTo>
                <a:cubicBezTo>
                  <a:pt x="335165" y="1382827"/>
                  <a:pt x="327527" y="1389771"/>
                  <a:pt x="320167" y="1397067"/>
                </a:cubicBezTo>
                <a:cubicBezTo>
                  <a:pt x="285448" y="1424135"/>
                  <a:pt x="241841" y="1440729"/>
                  <a:pt x="194484" y="1441082"/>
                </a:cubicBezTo>
                <a:cubicBezTo>
                  <a:pt x="108033" y="1441788"/>
                  <a:pt x="33613" y="1381261"/>
                  <a:pt x="1806" y="1302346"/>
                </a:cubicBezTo>
                <a:lnTo>
                  <a:pt x="277" y="1294597"/>
                </a:lnTo>
                <a:lnTo>
                  <a:pt x="317" y="1186635"/>
                </a:lnTo>
                <a:cubicBezTo>
                  <a:pt x="633" y="1043717"/>
                  <a:pt x="76750" y="911626"/>
                  <a:pt x="200519" y="840302"/>
                </a:cubicBezTo>
                <a:lnTo>
                  <a:pt x="292238" y="787520"/>
                </a:lnTo>
                <a:cubicBezTo>
                  <a:pt x="391865" y="730136"/>
                  <a:pt x="438357" y="594933"/>
                  <a:pt x="380057" y="495594"/>
                </a:cubicBezTo>
                <a:cubicBezTo>
                  <a:pt x="356231" y="454857"/>
                  <a:pt x="319860" y="425217"/>
                  <a:pt x="279166" y="408706"/>
                </a:cubicBezTo>
                <a:cubicBezTo>
                  <a:pt x="269256" y="406135"/>
                  <a:pt x="259451" y="402886"/>
                  <a:pt x="249857" y="399097"/>
                </a:cubicBezTo>
                <a:cubicBezTo>
                  <a:pt x="229510" y="391112"/>
                  <a:pt x="210745" y="379743"/>
                  <a:pt x="193877" y="365398"/>
                </a:cubicBezTo>
                <a:cubicBezTo>
                  <a:pt x="157611" y="334811"/>
                  <a:pt x="130200" y="291502"/>
                  <a:pt x="121872" y="233983"/>
                </a:cubicBezTo>
                <a:cubicBezTo>
                  <a:pt x="113332" y="172539"/>
                  <a:pt x="133679" y="107847"/>
                  <a:pt x="177641" y="63591"/>
                </a:cubicBezTo>
                <a:cubicBezTo>
                  <a:pt x="215831" y="25172"/>
                  <a:pt x="262398" y="4966"/>
                  <a:pt x="309196" y="812"/>
                </a:cubicBezTo>
                <a:close/>
              </a:path>
            </a:pathLst>
          </a:custGeom>
          <a:solidFill>
            <a:srgbClr val="2DBAA7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C34D9F66-31E1-4C32-9C88-FEE535651546}"/>
              </a:ext>
            </a:extLst>
          </p:cNvPr>
          <p:cNvSpPr/>
          <p:nvPr/>
        </p:nvSpPr>
        <p:spPr>
          <a:xfrm>
            <a:off x="3132579" y="3228518"/>
            <a:ext cx="2429217" cy="2050206"/>
          </a:xfrm>
          <a:custGeom>
            <a:avLst/>
            <a:gdLst>
              <a:gd name="connsiteX0" fmla="*/ 1138421 w 2969702"/>
              <a:gd name="connsiteY0" fmla="*/ 0 h 2506363"/>
              <a:gd name="connsiteX1" fmla="*/ 1338490 w 2969702"/>
              <a:gd name="connsiteY1" fmla="*/ 53488 h 2506363"/>
              <a:gd name="connsiteX2" fmla="*/ 2077312 w 2969702"/>
              <a:gd name="connsiteY2" fmla="*/ 479983 h 2506363"/>
              <a:gd name="connsiteX3" fmla="*/ 2277155 w 2969702"/>
              <a:gd name="connsiteY3" fmla="*/ 826334 h 2506363"/>
              <a:gd name="connsiteX4" fmla="*/ 2277155 w 2969702"/>
              <a:gd name="connsiteY4" fmla="*/ 932369 h 2506363"/>
              <a:gd name="connsiteX5" fmla="*/ 2486303 w 2969702"/>
              <a:gd name="connsiteY5" fmla="*/ 1154561 h 2506363"/>
              <a:gd name="connsiteX6" fmla="*/ 2611986 w 2969702"/>
              <a:gd name="connsiteY6" fmla="*/ 1110546 h 2506363"/>
              <a:gd name="connsiteX7" fmla="*/ 2634900 w 2969702"/>
              <a:gd name="connsiteY7" fmla="*/ 1089834 h 2506363"/>
              <a:gd name="connsiteX8" fmla="*/ 2692256 w 2969702"/>
              <a:gd name="connsiteY8" fmla="*/ 1058411 h 2506363"/>
              <a:gd name="connsiteX9" fmla="*/ 2842104 w 2969702"/>
              <a:gd name="connsiteY9" fmla="*/ 1061824 h 2506363"/>
              <a:gd name="connsiteX10" fmla="*/ 2961815 w 2969702"/>
              <a:gd name="connsiteY10" fmla="*/ 1195280 h 2506363"/>
              <a:gd name="connsiteX11" fmla="*/ 2762250 w 2969702"/>
              <a:gd name="connsiteY11" fmla="*/ 1460663 h 2506363"/>
              <a:gd name="connsiteX12" fmla="*/ 2692256 w 2969702"/>
              <a:gd name="connsiteY12" fmla="*/ 1448306 h 2506363"/>
              <a:gd name="connsiteX13" fmla="*/ 2635872 w 2969702"/>
              <a:gd name="connsiteY13" fmla="*/ 1417472 h 2506363"/>
              <a:gd name="connsiteX14" fmla="*/ 2611430 w 2969702"/>
              <a:gd name="connsiteY14" fmla="*/ 1395112 h 2506363"/>
              <a:gd name="connsiteX15" fmla="*/ 2486025 w 2969702"/>
              <a:gd name="connsiteY15" fmla="*/ 1351803 h 2506363"/>
              <a:gd name="connsiteX16" fmla="*/ 2277849 w 2969702"/>
              <a:gd name="connsiteY16" fmla="*/ 1573995 h 2506363"/>
              <a:gd name="connsiteX17" fmla="*/ 2277849 w 2969702"/>
              <a:gd name="connsiteY17" fmla="*/ 1680030 h 2506363"/>
              <a:gd name="connsiteX18" fmla="*/ 2077868 w 2969702"/>
              <a:gd name="connsiteY18" fmla="*/ 2026381 h 2506363"/>
              <a:gd name="connsiteX19" fmla="*/ 1339184 w 2969702"/>
              <a:gd name="connsiteY19" fmla="*/ 2452876 h 2506363"/>
              <a:gd name="connsiteX20" fmla="*/ 939360 w 2969702"/>
              <a:gd name="connsiteY20" fmla="*/ 2452876 h 2506363"/>
              <a:gd name="connsiteX21" fmla="*/ 200538 w 2969702"/>
              <a:gd name="connsiteY21" fmla="*/ 2026381 h 2506363"/>
              <a:gd name="connsiteX22" fmla="*/ 0 w 2969702"/>
              <a:gd name="connsiteY22" fmla="*/ 1679442 h 2506363"/>
              <a:gd name="connsiteX23" fmla="*/ 0 w 2969702"/>
              <a:gd name="connsiteY23" fmla="*/ 826334 h 2506363"/>
              <a:gd name="connsiteX24" fmla="*/ 199843 w 2969702"/>
              <a:gd name="connsiteY24" fmla="*/ 479983 h 2506363"/>
              <a:gd name="connsiteX25" fmla="*/ 351034 w 2969702"/>
              <a:gd name="connsiteY25" fmla="*/ 392707 h 2506363"/>
              <a:gd name="connsiteX26" fmla="*/ 428568 w 2969702"/>
              <a:gd name="connsiteY26" fmla="*/ 365760 h 2506363"/>
              <a:gd name="connsiteX27" fmla="*/ 643981 w 2969702"/>
              <a:gd name="connsiteY27" fmla="*/ 463318 h 2506363"/>
              <a:gd name="connsiteX28" fmla="*/ 669072 w 2969702"/>
              <a:gd name="connsiteY28" fmla="*/ 593784 h 2506363"/>
              <a:gd name="connsiteX29" fmla="*/ 662114 w 2969702"/>
              <a:gd name="connsiteY29" fmla="*/ 626266 h 2506363"/>
              <a:gd name="connsiteX30" fmla="*/ 663379 w 2969702"/>
              <a:gd name="connsiteY30" fmla="*/ 690552 h 2506363"/>
              <a:gd name="connsiteX31" fmla="*/ 687522 w 2969702"/>
              <a:gd name="connsiteY31" fmla="*/ 757409 h 2506363"/>
              <a:gd name="connsiteX32" fmla="*/ 1017291 w 2969702"/>
              <a:gd name="connsiteY32" fmla="*/ 797605 h 2506363"/>
              <a:gd name="connsiteX33" fmla="*/ 1073061 w 2969702"/>
              <a:gd name="connsiteY33" fmla="*/ 627213 h 2506363"/>
              <a:gd name="connsiteX34" fmla="*/ 1001056 w 2969702"/>
              <a:gd name="connsiteY34" fmla="*/ 495799 h 2506363"/>
              <a:gd name="connsiteX35" fmla="*/ 945075 w 2969702"/>
              <a:gd name="connsiteY35" fmla="*/ 462100 h 2506363"/>
              <a:gd name="connsiteX36" fmla="*/ 915767 w 2969702"/>
              <a:gd name="connsiteY36" fmla="*/ 452491 h 2506363"/>
              <a:gd name="connsiteX37" fmla="*/ 814875 w 2969702"/>
              <a:gd name="connsiteY37" fmla="*/ 365603 h 2506363"/>
              <a:gd name="connsiteX38" fmla="*/ 838744 w 2969702"/>
              <a:gd name="connsiteY38" fmla="*/ 129530 h 2506363"/>
              <a:gd name="connsiteX39" fmla="*/ 900749 w 2969702"/>
              <a:gd name="connsiteY39" fmla="*/ 75376 h 2506363"/>
              <a:gd name="connsiteX40" fmla="*/ 938665 w 2969702"/>
              <a:gd name="connsiteY40" fmla="*/ 53488 h 2506363"/>
              <a:gd name="connsiteX41" fmla="*/ 1138421 w 2969702"/>
              <a:gd name="connsiteY41" fmla="*/ 0 h 250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969702" h="2506363">
                <a:moveTo>
                  <a:pt x="1138421" y="0"/>
                </a:moveTo>
                <a:cubicBezTo>
                  <a:pt x="1207460" y="0"/>
                  <a:pt x="1276551" y="17830"/>
                  <a:pt x="1338490" y="53488"/>
                </a:cubicBezTo>
                <a:lnTo>
                  <a:pt x="2077312" y="479983"/>
                </a:lnTo>
                <a:cubicBezTo>
                  <a:pt x="2201051" y="551654"/>
                  <a:pt x="2277155" y="683463"/>
                  <a:pt x="2277155" y="826334"/>
                </a:cubicBezTo>
                <a:lnTo>
                  <a:pt x="2277155" y="932369"/>
                </a:lnTo>
                <a:cubicBezTo>
                  <a:pt x="2277155" y="1047584"/>
                  <a:pt x="2371035" y="1155502"/>
                  <a:pt x="2486303" y="1154561"/>
                </a:cubicBezTo>
                <a:cubicBezTo>
                  <a:pt x="2533660" y="1154208"/>
                  <a:pt x="2577267" y="1137614"/>
                  <a:pt x="2611986" y="1110546"/>
                </a:cubicBezTo>
                <a:cubicBezTo>
                  <a:pt x="2619346" y="1103250"/>
                  <a:pt x="2626984" y="1096306"/>
                  <a:pt x="2634900" y="1089834"/>
                </a:cubicBezTo>
                <a:cubicBezTo>
                  <a:pt x="2652121" y="1076535"/>
                  <a:pt x="2671564" y="1066061"/>
                  <a:pt x="2692256" y="1058411"/>
                </a:cubicBezTo>
                <a:cubicBezTo>
                  <a:pt x="2736836" y="1042406"/>
                  <a:pt x="2788359" y="1040288"/>
                  <a:pt x="2842104" y="1061824"/>
                </a:cubicBezTo>
                <a:cubicBezTo>
                  <a:pt x="2899737" y="1085126"/>
                  <a:pt x="2945567" y="1135143"/>
                  <a:pt x="2961815" y="1195280"/>
                </a:cubicBezTo>
                <a:cubicBezTo>
                  <a:pt x="2999728" y="1334621"/>
                  <a:pt x="2895710" y="1460663"/>
                  <a:pt x="2762250" y="1460663"/>
                </a:cubicBezTo>
                <a:cubicBezTo>
                  <a:pt x="2737808" y="1460663"/>
                  <a:pt x="2714199" y="1456308"/>
                  <a:pt x="2692256" y="1448306"/>
                </a:cubicBezTo>
                <a:cubicBezTo>
                  <a:pt x="2671841" y="1441009"/>
                  <a:pt x="2652815" y="1430535"/>
                  <a:pt x="2635872" y="1417472"/>
                </a:cubicBezTo>
                <a:cubicBezTo>
                  <a:pt x="2627262" y="1410764"/>
                  <a:pt x="2619068" y="1403114"/>
                  <a:pt x="2611430" y="1395112"/>
                </a:cubicBezTo>
                <a:cubicBezTo>
                  <a:pt x="2576711" y="1368397"/>
                  <a:pt x="2533382" y="1352156"/>
                  <a:pt x="2486025" y="1351803"/>
                </a:cubicBezTo>
                <a:cubicBezTo>
                  <a:pt x="2368813" y="1351568"/>
                  <a:pt x="2277849" y="1456544"/>
                  <a:pt x="2277849" y="1573995"/>
                </a:cubicBezTo>
                <a:lnTo>
                  <a:pt x="2277849" y="1680030"/>
                </a:lnTo>
                <a:cubicBezTo>
                  <a:pt x="2277849" y="1822901"/>
                  <a:pt x="2201745" y="1955063"/>
                  <a:pt x="2077868" y="2026381"/>
                </a:cubicBezTo>
                <a:lnTo>
                  <a:pt x="1339184" y="2452876"/>
                </a:lnTo>
                <a:cubicBezTo>
                  <a:pt x="1215585" y="2524193"/>
                  <a:pt x="1063098" y="2524193"/>
                  <a:pt x="939360" y="2452876"/>
                </a:cubicBezTo>
                <a:lnTo>
                  <a:pt x="200538" y="2026381"/>
                </a:lnTo>
                <a:cubicBezTo>
                  <a:pt x="76660" y="1955063"/>
                  <a:pt x="695" y="1822901"/>
                  <a:pt x="0" y="1679442"/>
                </a:cubicBezTo>
                <a:lnTo>
                  <a:pt x="0" y="826334"/>
                </a:lnTo>
                <a:cubicBezTo>
                  <a:pt x="0" y="683463"/>
                  <a:pt x="76104" y="551301"/>
                  <a:pt x="199843" y="479983"/>
                </a:cubicBezTo>
                <a:lnTo>
                  <a:pt x="351034" y="392707"/>
                </a:lnTo>
                <a:lnTo>
                  <a:pt x="428568" y="365760"/>
                </a:lnTo>
                <a:cubicBezTo>
                  <a:pt x="512530" y="353211"/>
                  <a:pt x="600256" y="386987"/>
                  <a:pt x="643981" y="463318"/>
                </a:cubicBezTo>
                <a:cubicBezTo>
                  <a:pt x="667491" y="504461"/>
                  <a:pt x="675187" y="550205"/>
                  <a:pt x="669072" y="593784"/>
                </a:cubicBezTo>
                <a:cubicBezTo>
                  <a:pt x="665910" y="604341"/>
                  <a:pt x="663696" y="615168"/>
                  <a:pt x="662114" y="626266"/>
                </a:cubicBezTo>
                <a:cubicBezTo>
                  <a:pt x="659268" y="647379"/>
                  <a:pt x="659584" y="669033"/>
                  <a:pt x="663379" y="690552"/>
                </a:cubicBezTo>
                <a:cubicBezTo>
                  <a:pt x="667491" y="713559"/>
                  <a:pt x="675503" y="736161"/>
                  <a:pt x="687522" y="757409"/>
                </a:cubicBezTo>
                <a:cubicBezTo>
                  <a:pt x="754045" y="872989"/>
                  <a:pt x="915451" y="900056"/>
                  <a:pt x="1017291" y="797605"/>
                </a:cubicBezTo>
                <a:cubicBezTo>
                  <a:pt x="1061253" y="753349"/>
                  <a:pt x="1081600" y="688657"/>
                  <a:pt x="1073061" y="627213"/>
                </a:cubicBezTo>
                <a:cubicBezTo>
                  <a:pt x="1064732" y="569694"/>
                  <a:pt x="1037322" y="526386"/>
                  <a:pt x="1001056" y="495799"/>
                </a:cubicBezTo>
                <a:cubicBezTo>
                  <a:pt x="984188" y="481453"/>
                  <a:pt x="965422" y="470085"/>
                  <a:pt x="945075" y="462100"/>
                </a:cubicBezTo>
                <a:cubicBezTo>
                  <a:pt x="935481" y="458310"/>
                  <a:pt x="925677" y="455062"/>
                  <a:pt x="915767" y="452491"/>
                </a:cubicBezTo>
                <a:cubicBezTo>
                  <a:pt x="875073" y="435979"/>
                  <a:pt x="838701" y="406340"/>
                  <a:pt x="814875" y="365603"/>
                </a:cubicBezTo>
                <a:cubicBezTo>
                  <a:pt x="771150" y="291099"/>
                  <a:pt x="786371" y="196421"/>
                  <a:pt x="838744" y="129530"/>
                </a:cubicBezTo>
                <a:lnTo>
                  <a:pt x="900749" y="75376"/>
                </a:lnTo>
                <a:lnTo>
                  <a:pt x="938665" y="53488"/>
                </a:lnTo>
                <a:cubicBezTo>
                  <a:pt x="1000396" y="17830"/>
                  <a:pt x="1069382" y="0"/>
                  <a:pt x="1138421" y="0"/>
                </a:cubicBezTo>
                <a:close/>
              </a:path>
            </a:pathLst>
          </a:custGeom>
          <a:solidFill>
            <a:srgbClr val="F1C50E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3D5017CE-4B2D-4353-9018-364096A839DC}"/>
              </a:ext>
            </a:extLst>
          </p:cNvPr>
          <p:cNvSpPr/>
          <p:nvPr/>
        </p:nvSpPr>
        <p:spPr>
          <a:xfrm>
            <a:off x="3549203" y="1640224"/>
            <a:ext cx="2429219" cy="2050206"/>
          </a:xfrm>
          <a:custGeom>
            <a:avLst/>
            <a:gdLst>
              <a:gd name="connsiteX0" fmla="*/ 1830381 w 2969705"/>
              <a:gd name="connsiteY0" fmla="*/ 0 h 2506363"/>
              <a:gd name="connsiteX1" fmla="*/ 2030345 w 2969705"/>
              <a:gd name="connsiteY1" fmla="*/ 53488 h 2506363"/>
              <a:gd name="connsiteX2" fmla="*/ 2769168 w 2969705"/>
              <a:gd name="connsiteY2" fmla="*/ 479983 h 2506363"/>
              <a:gd name="connsiteX3" fmla="*/ 2969705 w 2969705"/>
              <a:gd name="connsiteY3" fmla="*/ 826922 h 2506363"/>
              <a:gd name="connsiteX4" fmla="*/ 2969705 w 2969705"/>
              <a:gd name="connsiteY4" fmla="*/ 1680030 h 2506363"/>
              <a:gd name="connsiteX5" fmla="*/ 2769862 w 2969705"/>
              <a:gd name="connsiteY5" fmla="*/ 2026381 h 2506363"/>
              <a:gd name="connsiteX6" fmla="*/ 2563491 w 2969705"/>
              <a:gd name="connsiteY6" fmla="*/ 2145512 h 2506363"/>
              <a:gd name="connsiteX7" fmla="*/ 2548864 w 2969705"/>
              <a:gd name="connsiteY7" fmla="*/ 2150595 h 2506363"/>
              <a:gd name="connsiteX8" fmla="*/ 2333451 w 2969705"/>
              <a:gd name="connsiteY8" fmla="*/ 2053037 h 2506363"/>
              <a:gd name="connsiteX9" fmla="*/ 2308360 w 2969705"/>
              <a:gd name="connsiteY9" fmla="*/ 1922570 h 2506363"/>
              <a:gd name="connsiteX10" fmla="*/ 2315318 w 2969705"/>
              <a:gd name="connsiteY10" fmla="*/ 1890089 h 2506363"/>
              <a:gd name="connsiteX11" fmla="*/ 2314053 w 2969705"/>
              <a:gd name="connsiteY11" fmla="*/ 1825803 h 2506363"/>
              <a:gd name="connsiteX12" fmla="*/ 2289911 w 2969705"/>
              <a:gd name="connsiteY12" fmla="*/ 1758945 h 2506363"/>
              <a:gd name="connsiteX13" fmla="*/ 1960141 w 2969705"/>
              <a:gd name="connsiteY13" fmla="*/ 1718749 h 2506363"/>
              <a:gd name="connsiteX14" fmla="*/ 1904372 w 2969705"/>
              <a:gd name="connsiteY14" fmla="*/ 1889141 h 2506363"/>
              <a:gd name="connsiteX15" fmla="*/ 1976377 w 2969705"/>
              <a:gd name="connsiteY15" fmla="*/ 2020556 h 2506363"/>
              <a:gd name="connsiteX16" fmla="*/ 2032357 w 2969705"/>
              <a:gd name="connsiteY16" fmla="*/ 2054255 h 2506363"/>
              <a:gd name="connsiteX17" fmla="*/ 2061666 w 2969705"/>
              <a:gd name="connsiteY17" fmla="*/ 2063864 h 2506363"/>
              <a:gd name="connsiteX18" fmla="*/ 2162557 w 2969705"/>
              <a:gd name="connsiteY18" fmla="*/ 2150752 h 2506363"/>
              <a:gd name="connsiteX19" fmla="*/ 2138688 w 2969705"/>
              <a:gd name="connsiteY19" fmla="*/ 2386825 h 2506363"/>
              <a:gd name="connsiteX20" fmla="*/ 2125485 w 2969705"/>
              <a:gd name="connsiteY20" fmla="*/ 2398356 h 2506363"/>
              <a:gd name="connsiteX21" fmla="*/ 2031040 w 2969705"/>
              <a:gd name="connsiteY21" fmla="*/ 2452876 h 2506363"/>
              <a:gd name="connsiteX22" fmla="*/ 1631214 w 2969705"/>
              <a:gd name="connsiteY22" fmla="*/ 2452876 h 2506363"/>
              <a:gd name="connsiteX23" fmla="*/ 892392 w 2969705"/>
              <a:gd name="connsiteY23" fmla="*/ 2026381 h 2506363"/>
              <a:gd name="connsiteX24" fmla="*/ 692549 w 2969705"/>
              <a:gd name="connsiteY24" fmla="*/ 1680030 h 2506363"/>
              <a:gd name="connsiteX25" fmla="*/ 692549 w 2969705"/>
              <a:gd name="connsiteY25" fmla="*/ 1573995 h 2506363"/>
              <a:gd name="connsiteX26" fmla="*/ 692528 w 2969705"/>
              <a:gd name="connsiteY26" fmla="*/ 1573891 h 2506363"/>
              <a:gd name="connsiteX27" fmla="*/ 692528 w 2969705"/>
              <a:gd name="connsiteY27" fmla="*/ 1596257 h 2506363"/>
              <a:gd name="connsiteX28" fmla="*/ 483387 w 2969705"/>
              <a:gd name="connsiteY28" fmla="*/ 1374085 h 2506363"/>
              <a:gd name="connsiteX29" fmla="*/ 357674 w 2969705"/>
              <a:gd name="connsiteY29" fmla="*/ 1418003 h 2506363"/>
              <a:gd name="connsiteX30" fmla="*/ 334759 w 2969705"/>
              <a:gd name="connsiteY30" fmla="*/ 1438700 h 2506363"/>
              <a:gd name="connsiteX31" fmla="*/ 277456 w 2969705"/>
              <a:gd name="connsiteY31" fmla="*/ 1470205 h 2506363"/>
              <a:gd name="connsiteX32" fmla="*/ 127525 w 2969705"/>
              <a:gd name="connsiteY32" fmla="*/ 1466701 h 2506363"/>
              <a:gd name="connsiteX33" fmla="*/ 7833 w 2969705"/>
              <a:gd name="connsiteY33" fmla="*/ 1333345 h 2506363"/>
              <a:gd name="connsiteX34" fmla="*/ 68 w 2969705"/>
              <a:gd name="connsiteY34" fmla="*/ 1281903 h 2506363"/>
              <a:gd name="connsiteX35" fmla="*/ 1304 w 2969705"/>
              <a:gd name="connsiteY35" fmla="*/ 1267599 h 2506363"/>
              <a:gd name="connsiteX36" fmla="*/ 104 w 2969705"/>
              <a:gd name="connsiteY36" fmla="*/ 1259675 h 2506363"/>
              <a:gd name="connsiteX37" fmla="*/ 207454 w 2969705"/>
              <a:gd name="connsiteY37" fmla="*/ 1045701 h 2506363"/>
              <a:gd name="connsiteX38" fmla="*/ 277447 w 2969705"/>
              <a:gd name="connsiteY38" fmla="*/ 1058058 h 2506363"/>
              <a:gd name="connsiteX39" fmla="*/ 333831 w 2969705"/>
              <a:gd name="connsiteY39" fmla="*/ 1088892 h 2506363"/>
              <a:gd name="connsiteX40" fmla="*/ 358273 w 2969705"/>
              <a:gd name="connsiteY40" fmla="*/ 1111252 h 2506363"/>
              <a:gd name="connsiteX41" fmla="*/ 483679 w 2969705"/>
              <a:gd name="connsiteY41" fmla="*/ 1154561 h 2506363"/>
              <a:gd name="connsiteX42" fmla="*/ 691854 w 2969705"/>
              <a:gd name="connsiteY42" fmla="*/ 932369 h 2506363"/>
              <a:gd name="connsiteX43" fmla="*/ 691854 w 2969705"/>
              <a:gd name="connsiteY43" fmla="*/ 826334 h 2506363"/>
              <a:gd name="connsiteX44" fmla="*/ 891836 w 2969705"/>
              <a:gd name="connsiteY44" fmla="*/ 479983 h 2506363"/>
              <a:gd name="connsiteX45" fmla="*/ 1630520 w 2969705"/>
              <a:gd name="connsiteY45" fmla="*/ 53488 h 2506363"/>
              <a:gd name="connsiteX46" fmla="*/ 1830381 w 2969705"/>
              <a:gd name="connsiteY46" fmla="*/ 0 h 2506363"/>
              <a:gd name="connsiteX0" fmla="*/ 1830381 w 2969705"/>
              <a:gd name="connsiteY0" fmla="*/ 0 h 2506363"/>
              <a:gd name="connsiteX1" fmla="*/ 2030345 w 2969705"/>
              <a:gd name="connsiteY1" fmla="*/ 53488 h 2506363"/>
              <a:gd name="connsiteX2" fmla="*/ 2769168 w 2969705"/>
              <a:gd name="connsiteY2" fmla="*/ 479983 h 2506363"/>
              <a:gd name="connsiteX3" fmla="*/ 2969705 w 2969705"/>
              <a:gd name="connsiteY3" fmla="*/ 826922 h 2506363"/>
              <a:gd name="connsiteX4" fmla="*/ 2969705 w 2969705"/>
              <a:gd name="connsiteY4" fmla="*/ 1680030 h 2506363"/>
              <a:gd name="connsiteX5" fmla="*/ 2769862 w 2969705"/>
              <a:gd name="connsiteY5" fmla="*/ 2026381 h 2506363"/>
              <a:gd name="connsiteX6" fmla="*/ 2563491 w 2969705"/>
              <a:gd name="connsiteY6" fmla="*/ 2145512 h 2506363"/>
              <a:gd name="connsiteX7" fmla="*/ 2548864 w 2969705"/>
              <a:gd name="connsiteY7" fmla="*/ 2150595 h 2506363"/>
              <a:gd name="connsiteX8" fmla="*/ 2333451 w 2969705"/>
              <a:gd name="connsiteY8" fmla="*/ 2053037 h 2506363"/>
              <a:gd name="connsiteX9" fmla="*/ 2308360 w 2969705"/>
              <a:gd name="connsiteY9" fmla="*/ 1922570 h 2506363"/>
              <a:gd name="connsiteX10" fmla="*/ 2315318 w 2969705"/>
              <a:gd name="connsiteY10" fmla="*/ 1890089 h 2506363"/>
              <a:gd name="connsiteX11" fmla="*/ 2314053 w 2969705"/>
              <a:gd name="connsiteY11" fmla="*/ 1825803 h 2506363"/>
              <a:gd name="connsiteX12" fmla="*/ 2289911 w 2969705"/>
              <a:gd name="connsiteY12" fmla="*/ 1758945 h 2506363"/>
              <a:gd name="connsiteX13" fmla="*/ 1960141 w 2969705"/>
              <a:gd name="connsiteY13" fmla="*/ 1718749 h 2506363"/>
              <a:gd name="connsiteX14" fmla="*/ 1904372 w 2969705"/>
              <a:gd name="connsiteY14" fmla="*/ 1889141 h 2506363"/>
              <a:gd name="connsiteX15" fmla="*/ 1976377 w 2969705"/>
              <a:gd name="connsiteY15" fmla="*/ 2020556 h 2506363"/>
              <a:gd name="connsiteX16" fmla="*/ 2032357 w 2969705"/>
              <a:gd name="connsiteY16" fmla="*/ 2054255 h 2506363"/>
              <a:gd name="connsiteX17" fmla="*/ 2061666 w 2969705"/>
              <a:gd name="connsiteY17" fmla="*/ 2063864 h 2506363"/>
              <a:gd name="connsiteX18" fmla="*/ 2162557 w 2969705"/>
              <a:gd name="connsiteY18" fmla="*/ 2150752 h 2506363"/>
              <a:gd name="connsiteX19" fmla="*/ 2138688 w 2969705"/>
              <a:gd name="connsiteY19" fmla="*/ 2386825 h 2506363"/>
              <a:gd name="connsiteX20" fmla="*/ 2125485 w 2969705"/>
              <a:gd name="connsiteY20" fmla="*/ 2398356 h 2506363"/>
              <a:gd name="connsiteX21" fmla="*/ 2031040 w 2969705"/>
              <a:gd name="connsiteY21" fmla="*/ 2452876 h 2506363"/>
              <a:gd name="connsiteX22" fmla="*/ 1631214 w 2969705"/>
              <a:gd name="connsiteY22" fmla="*/ 2452876 h 2506363"/>
              <a:gd name="connsiteX23" fmla="*/ 892392 w 2969705"/>
              <a:gd name="connsiteY23" fmla="*/ 2026381 h 2506363"/>
              <a:gd name="connsiteX24" fmla="*/ 692549 w 2969705"/>
              <a:gd name="connsiteY24" fmla="*/ 1680030 h 2506363"/>
              <a:gd name="connsiteX25" fmla="*/ 692549 w 2969705"/>
              <a:gd name="connsiteY25" fmla="*/ 1573995 h 2506363"/>
              <a:gd name="connsiteX26" fmla="*/ 692528 w 2969705"/>
              <a:gd name="connsiteY26" fmla="*/ 1596257 h 2506363"/>
              <a:gd name="connsiteX27" fmla="*/ 483387 w 2969705"/>
              <a:gd name="connsiteY27" fmla="*/ 1374085 h 2506363"/>
              <a:gd name="connsiteX28" fmla="*/ 357674 w 2969705"/>
              <a:gd name="connsiteY28" fmla="*/ 1418003 h 2506363"/>
              <a:gd name="connsiteX29" fmla="*/ 334759 w 2969705"/>
              <a:gd name="connsiteY29" fmla="*/ 1438700 h 2506363"/>
              <a:gd name="connsiteX30" fmla="*/ 277456 w 2969705"/>
              <a:gd name="connsiteY30" fmla="*/ 1470205 h 2506363"/>
              <a:gd name="connsiteX31" fmla="*/ 127525 w 2969705"/>
              <a:gd name="connsiteY31" fmla="*/ 1466701 h 2506363"/>
              <a:gd name="connsiteX32" fmla="*/ 7833 w 2969705"/>
              <a:gd name="connsiteY32" fmla="*/ 1333345 h 2506363"/>
              <a:gd name="connsiteX33" fmla="*/ 68 w 2969705"/>
              <a:gd name="connsiteY33" fmla="*/ 1281903 h 2506363"/>
              <a:gd name="connsiteX34" fmla="*/ 1304 w 2969705"/>
              <a:gd name="connsiteY34" fmla="*/ 1267599 h 2506363"/>
              <a:gd name="connsiteX35" fmla="*/ 104 w 2969705"/>
              <a:gd name="connsiteY35" fmla="*/ 1259675 h 2506363"/>
              <a:gd name="connsiteX36" fmla="*/ 207454 w 2969705"/>
              <a:gd name="connsiteY36" fmla="*/ 1045701 h 2506363"/>
              <a:gd name="connsiteX37" fmla="*/ 277447 w 2969705"/>
              <a:gd name="connsiteY37" fmla="*/ 1058058 h 2506363"/>
              <a:gd name="connsiteX38" fmla="*/ 333831 w 2969705"/>
              <a:gd name="connsiteY38" fmla="*/ 1088892 h 2506363"/>
              <a:gd name="connsiteX39" fmla="*/ 358273 w 2969705"/>
              <a:gd name="connsiteY39" fmla="*/ 1111252 h 2506363"/>
              <a:gd name="connsiteX40" fmla="*/ 483679 w 2969705"/>
              <a:gd name="connsiteY40" fmla="*/ 1154561 h 2506363"/>
              <a:gd name="connsiteX41" fmla="*/ 691854 w 2969705"/>
              <a:gd name="connsiteY41" fmla="*/ 932369 h 2506363"/>
              <a:gd name="connsiteX42" fmla="*/ 691854 w 2969705"/>
              <a:gd name="connsiteY42" fmla="*/ 826334 h 2506363"/>
              <a:gd name="connsiteX43" fmla="*/ 891836 w 2969705"/>
              <a:gd name="connsiteY43" fmla="*/ 479983 h 2506363"/>
              <a:gd name="connsiteX44" fmla="*/ 1630520 w 2969705"/>
              <a:gd name="connsiteY44" fmla="*/ 53488 h 2506363"/>
              <a:gd name="connsiteX45" fmla="*/ 1830381 w 2969705"/>
              <a:gd name="connsiteY45" fmla="*/ 0 h 2506363"/>
              <a:gd name="connsiteX0" fmla="*/ 1830381 w 2969705"/>
              <a:gd name="connsiteY0" fmla="*/ 0 h 2506363"/>
              <a:gd name="connsiteX1" fmla="*/ 2030345 w 2969705"/>
              <a:gd name="connsiteY1" fmla="*/ 53488 h 2506363"/>
              <a:gd name="connsiteX2" fmla="*/ 2769168 w 2969705"/>
              <a:gd name="connsiteY2" fmla="*/ 479983 h 2506363"/>
              <a:gd name="connsiteX3" fmla="*/ 2969705 w 2969705"/>
              <a:gd name="connsiteY3" fmla="*/ 826922 h 2506363"/>
              <a:gd name="connsiteX4" fmla="*/ 2969705 w 2969705"/>
              <a:gd name="connsiteY4" fmla="*/ 1680030 h 2506363"/>
              <a:gd name="connsiteX5" fmla="*/ 2769862 w 2969705"/>
              <a:gd name="connsiteY5" fmla="*/ 2026381 h 2506363"/>
              <a:gd name="connsiteX6" fmla="*/ 2563491 w 2969705"/>
              <a:gd name="connsiteY6" fmla="*/ 2145512 h 2506363"/>
              <a:gd name="connsiteX7" fmla="*/ 2548864 w 2969705"/>
              <a:gd name="connsiteY7" fmla="*/ 2150595 h 2506363"/>
              <a:gd name="connsiteX8" fmla="*/ 2333451 w 2969705"/>
              <a:gd name="connsiteY8" fmla="*/ 2053037 h 2506363"/>
              <a:gd name="connsiteX9" fmla="*/ 2308360 w 2969705"/>
              <a:gd name="connsiteY9" fmla="*/ 1922570 h 2506363"/>
              <a:gd name="connsiteX10" fmla="*/ 2315318 w 2969705"/>
              <a:gd name="connsiteY10" fmla="*/ 1890089 h 2506363"/>
              <a:gd name="connsiteX11" fmla="*/ 2314053 w 2969705"/>
              <a:gd name="connsiteY11" fmla="*/ 1825803 h 2506363"/>
              <a:gd name="connsiteX12" fmla="*/ 2289911 w 2969705"/>
              <a:gd name="connsiteY12" fmla="*/ 1758945 h 2506363"/>
              <a:gd name="connsiteX13" fmla="*/ 1960141 w 2969705"/>
              <a:gd name="connsiteY13" fmla="*/ 1718749 h 2506363"/>
              <a:gd name="connsiteX14" fmla="*/ 1904372 w 2969705"/>
              <a:gd name="connsiteY14" fmla="*/ 1889141 h 2506363"/>
              <a:gd name="connsiteX15" fmla="*/ 1976377 w 2969705"/>
              <a:gd name="connsiteY15" fmla="*/ 2020556 h 2506363"/>
              <a:gd name="connsiteX16" fmla="*/ 2032357 w 2969705"/>
              <a:gd name="connsiteY16" fmla="*/ 2054255 h 2506363"/>
              <a:gd name="connsiteX17" fmla="*/ 2061666 w 2969705"/>
              <a:gd name="connsiteY17" fmla="*/ 2063864 h 2506363"/>
              <a:gd name="connsiteX18" fmla="*/ 2162557 w 2969705"/>
              <a:gd name="connsiteY18" fmla="*/ 2150752 h 2506363"/>
              <a:gd name="connsiteX19" fmla="*/ 2138688 w 2969705"/>
              <a:gd name="connsiteY19" fmla="*/ 2386825 h 2506363"/>
              <a:gd name="connsiteX20" fmla="*/ 2125485 w 2969705"/>
              <a:gd name="connsiteY20" fmla="*/ 2398356 h 2506363"/>
              <a:gd name="connsiteX21" fmla="*/ 2031040 w 2969705"/>
              <a:gd name="connsiteY21" fmla="*/ 2452876 h 2506363"/>
              <a:gd name="connsiteX22" fmla="*/ 1631214 w 2969705"/>
              <a:gd name="connsiteY22" fmla="*/ 2452876 h 2506363"/>
              <a:gd name="connsiteX23" fmla="*/ 892392 w 2969705"/>
              <a:gd name="connsiteY23" fmla="*/ 2026381 h 2506363"/>
              <a:gd name="connsiteX24" fmla="*/ 692549 w 2969705"/>
              <a:gd name="connsiteY24" fmla="*/ 1680030 h 2506363"/>
              <a:gd name="connsiteX25" fmla="*/ 692549 w 2969705"/>
              <a:gd name="connsiteY25" fmla="*/ 1573995 h 2506363"/>
              <a:gd name="connsiteX26" fmla="*/ 692528 w 2969705"/>
              <a:gd name="connsiteY26" fmla="*/ 1596257 h 2506363"/>
              <a:gd name="connsiteX27" fmla="*/ 483387 w 2969705"/>
              <a:gd name="connsiteY27" fmla="*/ 1374085 h 2506363"/>
              <a:gd name="connsiteX28" fmla="*/ 357674 w 2969705"/>
              <a:gd name="connsiteY28" fmla="*/ 1418003 h 2506363"/>
              <a:gd name="connsiteX29" fmla="*/ 334759 w 2969705"/>
              <a:gd name="connsiteY29" fmla="*/ 1438700 h 2506363"/>
              <a:gd name="connsiteX30" fmla="*/ 277456 w 2969705"/>
              <a:gd name="connsiteY30" fmla="*/ 1470205 h 2506363"/>
              <a:gd name="connsiteX31" fmla="*/ 127525 w 2969705"/>
              <a:gd name="connsiteY31" fmla="*/ 1466701 h 2506363"/>
              <a:gd name="connsiteX32" fmla="*/ 7833 w 2969705"/>
              <a:gd name="connsiteY32" fmla="*/ 1333345 h 2506363"/>
              <a:gd name="connsiteX33" fmla="*/ 68 w 2969705"/>
              <a:gd name="connsiteY33" fmla="*/ 1281903 h 2506363"/>
              <a:gd name="connsiteX34" fmla="*/ 1304 w 2969705"/>
              <a:gd name="connsiteY34" fmla="*/ 1267599 h 2506363"/>
              <a:gd name="connsiteX35" fmla="*/ 104 w 2969705"/>
              <a:gd name="connsiteY35" fmla="*/ 1259675 h 2506363"/>
              <a:gd name="connsiteX36" fmla="*/ 207454 w 2969705"/>
              <a:gd name="connsiteY36" fmla="*/ 1045701 h 2506363"/>
              <a:gd name="connsiteX37" fmla="*/ 277447 w 2969705"/>
              <a:gd name="connsiteY37" fmla="*/ 1058058 h 2506363"/>
              <a:gd name="connsiteX38" fmla="*/ 333831 w 2969705"/>
              <a:gd name="connsiteY38" fmla="*/ 1088892 h 2506363"/>
              <a:gd name="connsiteX39" fmla="*/ 358273 w 2969705"/>
              <a:gd name="connsiteY39" fmla="*/ 1111252 h 2506363"/>
              <a:gd name="connsiteX40" fmla="*/ 483679 w 2969705"/>
              <a:gd name="connsiteY40" fmla="*/ 1154561 h 2506363"/>
              <a:gd name="connsiteX41" fmla="*/ 691854 w 2969705"/>
              <a:gd name="connsiteY41" fmla="*/ 932369 h 2506363"/>
              <a:gd name="connsiteX42" fmla="*/ 691854 w 2969705"/>
              <a:gd name="connsiteY42" fmla="*/ 826334 h 2506363"/>
              <a:gd name="connsiteX43" fmla="*/ 891836 w 2969705"/>
              <a:gd name="connsiteY43" fmla="*/ 479983 h 2506363"/>
              <a:gd name="connsiteX44" fmla="*/ 1630520 w 2969705"/>
              <a:gd name="connsiteY44" fmla="*/ 53488 h 2506363"/>
              <a:gd name="connsiteX45" fmla="*/ 1830381 w 2969705"/>
              <a:gd name="connsiteY45" fmla="*/ 0 h 250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969705" h="2506363">
                <a:moveTo>
                  <a:pt x="1830381" y="0"/>
                </a:moveTo>
                <a:cubicBezTo>
                  <a:pt x="1899420" y="0"/>
                  <a:pt x="1968476" y="17829"/>
                  <a:pt x="2030345" y="53488"/>
                </a:cubicBezTo>
                <a:lnTo>
                  <a:pt x="2769168" y="479983"/>
                </a:lnTo>
                <a:cubicBezTo>
                  <a:pt x="2892629" y="551301"/>
                  <a:pt x="2969011" y="683463"/>
                  <a:pt x="2969705" y="826922"/>
                </a:cubicBezTo>
                <a:lnTo>
                  <a:pt x="2969705" y="1680030"/>
                </a:lnTo>
                <a:cubicBezTo>
                  <a:pt x="2969705" y="1822901"/>
                  <a:pt x="2893601" y="1955063"/>
                  <a:pt x="2769862" y="2026381"/>
                </a:cubicBezTo>
                <a:lnTo>
                  <a:pt x="2563491" y="2145512"/>
                </a:lnTo>
                <a:lnTo>
                  <a:pt x="2548864" y="2150595"/>
                </a:lnTo>
                <a:cubicBezTo>
                  <a:pt x="2464903" y="2163144"/>
                  <a:pt x="2377176" y="2129368"/>
                  <a:pt x="2333451" y="2053037"/>
                </a:cubicBezTo>
                <a:cubicBezTo>
                  <a:pt x="2309941" y="2011894"/>
                  <a:pt x="2302245" y="1966149"/>
                  <a:pt x="2308360" y="1922570"/>
                </a:cubicBezTo>
                <a:cubicBezTo>
                  <a:pt x="2311523" y="1912014"/>
                  <a:pt x="2313737" y="1901186"/>
                  <a:pt x="2315318" y="1890089"/>
                </a:cubicBezTo>
                <a:cubicBezTo>
                  <a:pt x="2318165" y="1868976"/>
                  <a:pt x="2317848" y="1847322"/>
                  <a:pt x="2314053" y="1825803"/>
                </a:cubicBezTo>
                <a:cubicBezTo>
                  <a:pt x="2309941" y="1802795"/>
                  <a:pt x="2301929" y="1780193"/>
                  <a:pt x="2289911" y="1758945"/>
                </a:cubicBezTo>
                <a:cubicBezTo>
                  <a:pt x="2223388" y="1643366"/>
                  <a:pt x="2061982" y="1616298"/>
                  <a:pt x="1960141" y="1718749"/>
                </a:cubicBezTo>
                <a:cubicBezTo>
                  <a:pt x="1916179" y="1763005"/>
                  <a:pt x="1895832" y="1827697"/>
                  <a:pt x="1904372" y="1889141"/>
                </a:cubicBezTo>
                <a:cubicBezTo>
                  <a:pt x="1912700" y="1946660"/>
                  <a:pt x="1940111" y="1989969"/>
                  <a:pt x="1976377" y="2020556"/>
                </a:cubicBezTo>
                <a:cubicBezTo>
                  <a:pt x="1993245" y="2034901"/>
                  <a:pt x="2012010" y="2046270"/>
                  <a:pt x="2032357" y="2054255"/>
                </a:cubicBezTo>
                <a:cubicBezTo>
                  <a:pt x="2041951" y="2058044"/>
                  <a:pt x="2051756" y="2061293"/>
                  <a:pt x="2061666" y="2063864"/>
                </a:cubicBezTo>
                <a:cubicBezTo>
                  <a:pt x="2102360" y="2080375"/>
                  <a:pt x="2138731" y="2110015"/>
                  <a:pt x="2162557" y="2150752"/>
                </a:cubicBezTo>
                <a:cubicBezTo>
                  <a:pt x="2206282" y="2225256"/>
                  <a:pt x="2191061" y="2319934"/>
                  <a:pt x="2138688" y="2386825"/>
                </a:cubicBezTo>
                <a:lnTo>
                  <a:pt x="2125485" y="2398356"/>
                </a:lnTo>
                <a:lnTo>
                  <a:pt x="2031040" y="2452876"/>
                </a:lnTo>
                <a:cubicBezTo>
                  <a:pt x="1907578" y="2524193"/>
                  <a:pt x="1755092" y="2524193"/>
                  <a:pt x="1631214" y="2452876"/>
                </a:cubicBezTo>
                <a:lnTo>
                  <a:pt x="892392" y="2026381"/>
                </a:lnTo>
                <a:cubicBezTo>
                  <a:pt x="768653" y="1954710"/>
                  <a:pt x="692549" y="1822901"/>
                  <a:pt x="692549" y="1680030"/>
                </a:cubicBezTo>
                <a:lnTo>
                  <a:pt x="692549" y="1573995"/>
                </a:lnTo>
                <a:cubicBezTo>
                  <a:pt x="692546" y="1560033"/>
                  <a:pt x="699004" y="1629575"/>
                  <a:pt x="692528" y="1596257"/>
                </a:cubicBezTo>
                <a:cubicBezTo>
                  <a:pt x="692528" y="1481044"/>
                  <a:pt x="598629" y="1373135"/>
                  <a:pt x="483387" y="1374085"/>
                </a:cubicBezTo>
                <a:cubicBezTo>
                  <a:pt x="435985" y="1374382"/>
                  <a:pt x="392364" y="1390952"/>
                  <a:pt x="357674" y="1418003"/>
                </a:cubicBezTo>
                <a:cubicBezTo>
                  <a:pt x="350348" y="1425338"/>
                  <a:pt x="342721" y="1432316"/>
                  <a:pt x="334759" y="1438700"/>
                </a:cubicBezTo>
                <a:cubicBezTo>
                  <a:pt x="317565" y="1452062"/>
                  <a:pt x="298130" y="1462574"/>
                  <a:pt x="277456" y="1470205"/>
                </a:cubicBezTo>
                <a:cubicBezTo>
                  <a:pt x="232898" y="1486121"/>
                  <a:pt x="181315" y="1488349"/>
                  <a:pt x="127525" y="1466701"/>
                </a:cubicBezTo>
                <a:cubicBezTo>
                  <a:pt x="69920" y="1443481"/>
                  <a:pt x="24091" y="1393505"/>
                  <a:pt x="7833" y="1333345"/>
                </a:cubicBezTo>
                <a:cubicBezTo>
                  <a:pt x="3100" y="1315914"/>
                  <a:pt x="585" y="1298694"/>
                  <a:pt x="68" y="1281903"/>
                </a:cubicBezTo>
                <a:lnTo>
                  <a:pt x="1304" y="1267599"/>
                </a:lnTo>
                <a:lnTo>
                  <a:pt x="104" y="1259675"/>
                </a:lnTo>
                <a:cubicBezTo>
                  <a:pt x="-3561" y="1142202"/>
                  <a:pt x="90676" y="1045701"/>
                  <a:pt x="207454" y="1045701"/>
                </a:cubicBezTo>
                <a:cubicBezTo>
                  <a:pt x="231896" y="1045701"/>
                  <a:pt x="255505" y="1050055"/>
                  <a:pt x="277447" y="1058058"/>
                </a:cubicBezTo>
                <a:cubicBezTo>
                  <a:pt x="297862" y="1065355"/>
                  <a:pt x="316888" y="1075829"/>
                  <a:pt x="333831" y="1088892"/>
                </a:cubicBezTo>
                <a:cubicBezTo>
                  <a:pt x="342441" y="1095600"/>
                  <a:pt x="350635" y="1103250"/>
                  <a:pt x="358273" y="1111252"/>
                </a:cubicBezTo>
                <a:cubicBezTo>
                  <a:pt x="392992" y="1137967"/>
                  <a:pt x="436322" y="1154208"/>
                  <a:pt x="483679" y="1154561"/>
                </a:cubicBezTo>
                <a:cubicBezTo>
                  <a:pt x="600890" y="1154796"/>
                  <a:pt x="691854" y="1049820"/>
                  <a:pt x="691854" y="932369"/>
                </a:cubicBezTo>
                <a:lnTo>
                  <a:pt x="691854" y="826334"/>
                </a:lnTo>
                <a:cubicBezTo>
                  <a:pt x="691854" y="683463"/>
                  <a:pt x="767959" y="551301"/>
                  <a:pt x="891836" y="479983"/>
                </a:cubicBezTo>
                <a:lnTo>
                  <a:pt x="1630520" y="53488"/>
                </a:lnTo>
                <a:cubicBezTo>
                  <a:pt x="1692320" y="17829"/>
                  <a:pt x="1761342" y="0"/>
                  <a:pt x="1830381" y="0"/>
                </a:cubicBezTo>
                <a:close/>
              </a:path>
            </a:pathLst>
          </a:custGeom>
          <a:solidFill>
            <a:srgbClr val="323A4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788" dirty="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F7E71D5E-F470-4E4B-9208-7CCAB4A3CBFD}"/>
              </a:ext>
            </a:extLst>
          </p:cNvPr>
          <p:cNvSpPr/>
          <p:nvPr/>
        </p:nvSpPr>
        <p:spPr>
          <a:xfrm>
            <a:off x="2247299" y="1588101"/>
            <a:ext cx="1862734" cy="2344875"/>
          </a:xfrm>
          <a:custGeom>
            <a:avLst/>
            <a:gdLst>
              <a:gd name="connsiteX0" fmla="*/ 1138907 w 2277180"/>
              <a:gd name="connsiteY0" fmla="*/ 0 h 2866595"/>
              <a:gd name="connsiteX1" fmla="*/ 1338792 w 2277180"/>
              <a:gd name="connsiteY1" fmla="*/ 53730 h 2866595"/>
              <a:gd name="connsiteX2" fmla="*/ 2077294 w 2277180"/>
              <a:gd name="connsiteY2" fmla="*/ 480589 h 2866595"/>
              <a:gd name="connsiteX3" fmla="*/ 2277180 w 2277180"/>
              <a:gd name="connsiteY3" fmla="*/ 826921 h 2866595"/>
              <a:gd name="connsiteX4" fmla="*/ 2277105 w 2277180"/>
              <a:gd name="connsiteY4" fmla="*/ 1029276 h 2866595"/>
              <a:gd name="connsiteX5" fmla="*/ 2267377 w 2277180"/>
              <a:gd name="connsiteY5" fmla="*/ 1080391 h 2866595"/>
              <a:gd name="connsiteX6" fmla="*/ 2075246 w 2277180"/>
              <a:gd name="connsiteY6" fmla="*/ 1218283 h 2866595"/>
              <a:gd name="connsiteX7" fmla="*/ 1949840 w 2277180"/>
              <a:gd name="connsiteY7" fmla="*/ 1174974 h 2866595"/>
              <a:gd name="connsiteX8" fmla="*/ 1925398 w 2277180"/>
              <a:gd name="connsiteY8" fmla="*/ 1152614 h 2866595"/>
              <a:gd name="connsiteX9" fmla="*/ 1869014 w 2277180"/>
              <a:gd name="connsiteY9" fmla="*/ 1121780 h 2866595"/>
              <a:gd name="connsiteX10" fmla="*/ 1799021 w 2277180"/>
              <a:gd name="connsiteY10" fmla="*/ 1109423 h 2866595"/>
              <a:gd name="connsiteX11" fmla="*/ 1591671 w 2277180"/>
              <a:gd name="connsiteY11" fmla="*/ 1323397 h 2866595"/>
              <a:gd name="connsiteX12" fmla="*/ 1592871 w 2277180"/>
              <a:gd name="connsiteY12" fmla="*/ 1331321 h 2866595"/>
              <a:gd name="connsiteX13" fmla="*/ 1591635 w 2277180"/>
              <a:gd name="connsiteY13" fmla="*/ 1345625 h 2866595"/>
              <a:gd name="connsiteX14" fmla="*/ 1599400 w 2277180"/>
              <a:gd name="connsiteY14" fmla="*/ 1397067 h 2866595"/>
              <a:gd name="connsiteX15" fmla="*/ 1719092 w 2277180"/>
              <a:gd name="connsiteY15" fmla="*/ 1530423 h 2866595"/>
              <a:gd name="connsiteX16" fmla="*/ 1869023 w 2277180"/>
              <a:gd name="connsiteY16" fmla="*/ 1533927 h 2866595"/>
              <a:gd name="connsiteX17" fmla="*/ 1926326 w 2277180"/>
              <a:gd name="connsiteY17" fmla="*/ 1502422 h 2866595"/>
              <a:gd name="connsiteX18" fmla="*/ 1949241 w 2277180"/>
              <a:gd name="connsiteY18" fmla="*/ 1481725 h 2866595"/>
              <a:gd name="connsiteX19" fmla="*/ 2074954 w 2277180"/>
              <a:gd name="connsiteY19" fmla="*/ 1437807 h 2866595"/>
              <a:gd name="connsiteX20" fmla="*/ 2267623 w 2277180"/>
              <a:gd name="connsiteY20" fmla="*/ 1576526 h 2866595"/>
              <a:gd name="connsiteX21" fmla="*/ 2276885 w 2277180"/>
              <a:gd name="connsiteY21" fmla="*/ 1623451 h 2866595"/>
              <a:gd name="connsiteX22" fmla="*/ 2276864 w 2277180"/>
              <a:gd name="connsiteY22" fmla="*/ 1679962 h 2866595"/>
              <a:gd name="connsiteX23" fmla="*/ 2076662 w 2277180"/>
              <a:gd name="connsiteY23" fmla="*/ 2026295 h 2866595"/>
              <a:gd name="connsiteX24" fmla="*/ 1984942 w 2277180"/>
              <a:gd name="connsiteY24" fmla="*/ 2079077 h 2866595"/>
              <a:gd name="connsiteX25" fmla="*/ 1897123 w 2277180"/>
              <a:gd name="connsiteY25" fmla="*/ 2371003 h 2866595"/>
              <a:gd name="connsiteX26" fmla="*/ 1998015 w 2277180"/>
              <a:gd name="connsiteY26" fmla="*/ 2457891 h 2866595"/>
              <a:gd name="connsiteX27" fmla="*/ 2027323 w 2277180"/>
              <a:gd name="connsiteY27" fmla="*/ 2467500 h 2866595"/>
              <a:gd name="connsiteX28" fmla="*/ 2083304 w 2277180"/>
              <a:gd name="connsiteY28" fmla="*/ 2501199 h 2866595"/>
              <a:gd name="connsiteX29" fmla="*/ 2155309 w 2277180"/>
              <a:gd name="connsiteY29" fmla="*/ 2632613 h 2866595"/>
              <a:gd name="connsiteX30" fmla="*/ 2099539 w 2277180"/>
              <a:gd name="connsiteY30" fmla="*/ 2803005 h 2866595"/>
              <a:gd name="connsiteX31" fmla="*/ 1769770 w 2277180"/>
              <a:gd name="connsiteY31" fmla="*/ 2762809 h 2866595"/>
              <a:gd name="connsiteX32" fmla="*/ 1745627 w 2277180"/>
              <a:gd name="connsiteY32" fmla="*/ 2695952 h 2866595"/>
              <a:gd name="connsiteX33" fmla="*/ 1744362 w 2277180"/>
              <a:gd name="connsiteY33" fmla="*/ 2631666 h 2866595"/>
              <a:gd name="connsiteX34" fmla="*/ 1751320 w 2277180"/>
              <a:gd name="connsiteY34" fmla="*/ 2599184 h 2866595"/>
              <a:gd name="connsiteX35" fmla="*/ 1726229 w 2277180"/>
              <a:gd name="connsiteY35" fmla="*/ 2468718 h 2866595"/>
              <a:gd name="connsiteX36" fmla="*/ 1429879 w 2277180"/>
              <a:gd name="connsiteY36" fmla="*/ 2399289 h 2866595"/>
              <a:gd name="connsiteX37" fmla="*/ 1338160 w 2277180"/>
              <a:gd name="connsiteY37" fmla="*/ 2452206 h 2866595"/>
              <a:gd name="connsiteX38" fmla="*/ 938388 w 2277180"/>
              <a:gd name="connsiteY38" fmla="*/ 2451936 h 2866595"/>
              <a:gd name="connsiteX39" fmla="*/ 199886 w 2277180"/>
              <a:gd name="connsiteY39" fmla="*/ 2025077 h 2866595"/>
              <a:gd name="connsiteX40" fmla="*/ 0 w 2277180"/>
              <a:gd name="connsiteY40" fmla="*/ 1678744 h 2866595"/>
              <a:gd name="connsiteX41" fmla="*/ 316 w 2277180"/>
              <a:gd name="connsiteY41" fmla="*/ 825703 h 2866595"/>
              <a:gd name="connsiteX42" fmla="*/ 199886 w 2277180"/>
              <a:gd name="connsiteY42" fmla="*/ 479641 h 2866595"/>
              <a:gd name="connsiteX43" fmla="*/ 939021 w 2277180"/>
              <a:gd name="connsiteY43" fmla="*/ 53459 h 2866595"/>
              <a:gd name="connsiteX44" fmla="*/ 1138907 w 2277180"/>
              <a:gd name="connsiteY44" fmla="*/ 0 h 286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277180" h="2866595">
                <a:moveTo>
                  <a:pt x="1138907" y="0"/>
                </a:moveTo>
                <a:cubicBezTo>
                  <a:pt x="1207907" y="34"/>
                  <a:pt x="1276908" y="17932"/>
                  <a:pt x="1338792" y="53730"/>
                </a:cubicBezTo>
                <a:lnTo>
                  <a:pt x="2077294" y="480589"/>
                </a:lnTo>
                <a:cubicBezTo>
                  <a:pt x="2201063" y="551912"/>
                  <a:pt x="2277180" y="684003"/>
                  <a:pt x="2277180" y="826921"/>
                </a:cubicBezTo>
                <a:lnTo>
                  <a:pt x="2277105" y="1029276"/>
                </a:lnTo>
                <a:lnTo>
                  <a:pt x="2267377" y="1080391"/>
                </a:lnTo>
                <a:cubicBezTo>
                  <a:pt x="2236299" y="1159454"/>
                  <a:pt x="2163155" y="1218459"/>
                  <a:pt x="2075246" y="1218283"/>
                </a:cubicBezTo>
                <a:cubicBezTo>
                  <a:pt x="2027889" y="1217930"/>
                  <a:pt x="1984559" y="1201689"/>
                  <a:pt x="1949840" y="1174974"/>
                </a:cubicBezTo>
                <a:cubicBezTo>
                  <a:pt x="1942202" y="1166972"/>
                  <a:pt x="1934008" y="1159322"/>
                  <a:pt x="1925398" y="1152614"/>
                </a:cubicBezTo>
                <a:cubicBezTo>
                  <a:pt x="1908455" y="1139551"/>
                  <a:pt x="1889429" y="1129077"/>
                  <a:pt x="1869014" y="1121780"/>
                </a:cubicBezTo>
                <a:cubicBezTo>
                  <a:pt x="1847072" y="1113777"/>
                  <a:pt x="1823463" y="1109423"/>
                  <a:pt x="1799021" y="1109423"/>
                </a:cubicBezTo>
                <a:cubicBezTo>
                  <a:pt x="1682243" y="1109423"/>
                  <a:pt x="1588006" y="1205924"/>
                  <a:pt x="1591671" y="1323397"/>
                </a:cubicBezTo>
                <a:lnTo>
                  <a:pt x="1592871" y="1331321"/>
                </a:lnTo>
                <a:lnTo>
                  <a:pt x="1591635" y="1345625"/>
                </a:lnTo>
                <a:cubicBezTo>
                  <a:pt x="1592152" y="1362416"/>
                  <a:pt x="1594667" y="1379636"/>
                  <a:pt x="1599400" y="1397067"/>
                </a:cubicBezTo>
                <a:cubicBezTo>
                  <a:pt x="1615658" y="1457227"/>
                  <a:pt x="1661487" y="1507203"/>
                  <a:pt x="1719092" y="1530423"/>
                </a:cubicBezTo>
                <a:cubicBezTo>
                  <a:pt x="1772882" y="1552071"/>
                  <a:pt x="1824465" y="1549843"/>
                  <a:pt x="1869023" y="1533927"/>
                </a:cubicBezTo>
                <a:cubicBezTo>
                  <a:pt x="1889697" y="1526296"/>
                  <a:pt x="1909132" y="1515784"/>
                  <a:pt x="1926326" y="1502422"/>
                </a:cubicBezTo>
                <a:cubicBezTo>
                  <a:pt x="1934288" y="1496038"/>
                  <a:pt x="1941915" y="1489060"/>
                  <a:pt x="1949241" y="1481725"/>
                </a:cubicBezTo>
                <a:cubicBezTo>
                  <a:pt x="1983931" y="1454674"/>
                  <a:pt x="2027552" y="1438104"/>
                  <a:pt x="2074954" y="1437807"/>
                </a:cubicBezTo>
                <a:cubicBezTo>
                  <a:pt x="2161386" y="1437095"/>
                  <a:pt x="2235812" y="1497615"/>
                  <a:pt x="2267623" y="1576526"/>
                </a:cubicBezTo>
                <a:lnTo>
                  <a:pt x="2276885" y="1623451"/>
                </a:lnTo>
                <a:lnTo>
                  <a:pt x="2276864" y="1679962"/>
                </a:lnTo>
                <a:cubicBezTo>
                  <a:pt x="2276548" y="1822880"/>
                  <a:pt x="2200431" y="1954971"/>
                  <a:pt x="2076662" y="2026295"/>
                </a:cubicBezTo>
                <a:lnTo>
                  <a:pt x="1984942" y="2079077"/>
                </a:lnTo>
                <a:cubicBezTo>
                  <a:pt x="1885315" y="2136461"/>
                  <a:pt x="1838823" y="2271664"/>
                  <a:pt x="1897123" y="2371003"/>
                </a:cubicBezTo>
                <a:cubicBezTo>
                  <a:pt x="1920949" y="2411740"/>
                  <a:pt x="1957321" y="2441379"/>
                  <a:pt x="1998015" y="2457891"/>
                </a:cubicBezTo>
                <a:cubicBezTo>
                  <a:pt x="2007925" y="2460462"/>
                  <a:pt x="2017729" y="2463710"/>
                  <a:pt x="2027323" y="2467500"/>
                </a:cubicBezTo>
                <a:cubicBezTo>
                  <a:pt x="2047670" y="2475485"/>
                  <a:pt x="2066436" y="2486853"/>
                  <a:pt x="2083304" y="2501199"/>
                </a:cubicBezTo>
                <a:cubicBezTo>
                  <a:pt x="2119570" y="2531786"/>
                  <a:pt x="2146980" y="2575094"/>
                  <a:pt x="2155309" y="2632613"/>
                </a:cubicBezTo>
                <a:cubicBezTo>
                  <a:pt x="2163848" y="2694057"/>
                  <a:pt x="2143501" y="2758749"/>
                  <a:pt x="2099539" y="2803005"/>
                </a:cubicBezTo>
                <a:cubicBezTo>
                  <a:pt x="1997699" y="2905456"/>
                  <a:pt x="1836293" y="2878389"/>
                  <a:pt x="1769770" y="2762809"/>
                </a:cubicBezTo>
                <a:cubicBezTo>
                  <a:pt x="1757751" y="2741561"/>
                  <a:pt x="1749739" y="2718959"/>
                  <a:pt x="1745627" y="2695952"/>
                </a:cubicBezTo>
                <a:cubicBezTo>
                  <a:pt x="1741832" y="2674433"/>
                  <a:pt x="1741516" y="2652779"/>
                  <a:pt x="1744362" y="2631666"/>
                </a:cubicBezTo>
                <a:cubicBezTo>
                  <a:pt x="1745944" y="2620568"/>
                  <a:pt x="1748158" y="2609741"/>
                  <a:pt x="1751320" y="2599184"/>
                </a:cubicBezTo>
                <a:cubicBezTo>
                  <a:pt x="1757435" y="2555605"/>
                  <a:pt x="1749739" y="2509861"/>
                  <a:pt x="1726229" y="2468718"/>
                </a:cubicBezTo>
                <a:cubicBezTo>
                  <a:pt x="1667929" y="2366943"/>
                  <a:pt x="1531404" y="2340822"/>
                  <a:pt x="1429879" y="2399289"/>
                </a:cubicBezTo>
                <a:lnTo>
                  <a:pt x="1338160" y="2452206"/>
                </a:lnTo>
                <a:cubicBezTo>
                  <a:pt x="1214391" y="2523530"/>
                  <a:pt x="1062157" y="2523530"/>
                  <a:pt x="938388" y="2451936"/>
                </a:cubicBezTo>
                <a:lnTo>
                  <a:pt x="199886" y="2025077"/>
                </a:lnTo>
                <a:cubicBezTo>
                  <a:pt x="76117" y="1953753"/>
                  <a:pt x="0" y="1821662"/>
                  <a:pt x="0" y="1678744"/>
                </a:cubicBezTo>
                <a:lnTo>
                  <a:pt x="316" y="825703"/>
                </a:lnTo>
                <a:cubicBezTo>
                  <a:pt x="316" y="682785"/>
                  <a:pt x="76750" y="550965"/>
                  <a:pt x="199886" y="479641"/>
                </a:cubicBezTo>
                <a:lnTo>
                  <a:pt x="939021" y="53459"/>
                </a:lnTo>
                <a:cubicBezTo>
                  <a:pt x="1000905" y="17797"/>
                  <a:pt x="1069906" y="-34"/>
                  <a:pt x="1138907" y="0"/>
                </a:cubicBezTo>
                <a:close/>
              </a:path>
            </a:pathLst>
          </a:custGeom>
          <a:solidFill>
            <a:srgbClr val="28B9D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0C5BD29-A76B-48C3-B362-2479DC1E683C}"/>
              </a:ext>
            </a:extLst>
          </p:cNvPr>
          <p:cNvSpPr/>
          <p:nvPr/>
        </p:nvSpPr>
        <p:spPr>
          <a:xfrm>
            <a:off x="2183687" y="2232093"/>
            <a:ext cx="1528590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Step 1</a:t>
            </a:r>
          </a:p>
          <a:p>
            <a:pPr lvl="0" algn="ctr"/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2BDA68D-6AC9-4488-A778-A794600A5936}"/>
              </a:ext>
            </a:extLst>
          </p:cNvPr>
          <p:cNvSpPr/>
          <p:nvPr/>
        </p:nvSpPr>
        <p:spPr>
          <a:xfrm>
            <a:off x="4173649" y="1989553"/>
            <a:ext cx="1741160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800" b="1" dirty="0">
                <a:solidFill>
                  <a:schemeClr val="bg1"/>
                </a:solidFill>
              </a:rPr>
              <a:t>Step 2</a:t>
            </a:r>
          </a:p>
          <a:p>
            <a:pPr lvl="0" algn="ctr"/>
            <a:r>
              <a:rPr lang="en-US" sz="1000" dirty="0">
                <a:solidFill>
                  <a:schemeClr val="bg1"/>
                </a:solidFill>
              </a:rPr>
              <a:t>Your text goes here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Your text goes here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0D6C8E6-DEBC-406F-BDB8-D872D48C0926}"/>
              </a:ext>
            </a:extLst>
          </p:cNvPr>
          <p:cNvSpPr/>
          <p:nvPr/>
        </p:nvSpPr>
        <p:spPr>
          <a:xfrm>
            <a:off x="3205621" y="3925385"/>
            <a:ext cx="1741159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Step 3</a:t>
            </a:r>
          </a:p>
          <a:p>
            <a:pPr lvl="0" algn="ctr"/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0204058-AFE2-4CAE-AF70-5569C70FA99A}"/>
              </a:ext>
            </a:extLst>
          </p:cNvPr>
          <p:cNvSpPr/>
          <p:nvPr/>
        </p:nvSpPr>
        <p:spPr>
          <a:xfrm>
            <a:off x="5443008" y="3838121"/>
            <a:ext cx="1500108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Step 4</a:t>
            </a:r>
          </a:p>
          <a:p>
            <a:pPr lvl="0" algn="ctr"/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B516C65-5719-43EA-9EE5-9F7E3027617E}"/>
              </a:ext>
            </a:extLst>
          </p:cNvPr>
          <p:cNvSpPr/>
          <p:nvPr/>
        </p:nvSpPr>
        <p:spPr>
          <a:xfrm>
            <a:off x="1969801" y="5368231"/>
            <a:ext cx="5204399" cy="546794"/>
          </a:xfrm>
          <a:prstGeom prst="ellipse">
            <a:avLst/>
          </a:prstGeom>
          <a:gradFill flip="none" rotWithShape="1">
            <a:gsLst>
              <a:gs pos="100000">
                <a:srgbClr val="F0EEEF">
                  <a:alpha val="0"/>
                </a:srgbClr>
              </a:gs>
              <a:gs pos="80000">
                <a:srgbClr val="F0EEEF">
                  <a:alpha val="35000"/>
                </a:srgbClr>
              </a:gs>
              <a:gs pos="5000">
                <a:schemeClr val="bg1">
                  <a:lumMod val="65000"/>
                  <a:alpha val="42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EC27BCB-D814-4273-9D26-9CA1F3DAB224}"/>
              </a:ext>
            </a:extLst>
          </p:cNvPr>
          <p:cNvGrpSpPr/>
          <p:nvPr/>
        </p:nvGrpSpPr>
        <p:grpSpPr>
          <a:xfrm>
            <a:off x="183377" y="1953611"/>
            <a:ext cx="1911096" cy="1521613"/>
            <a:chOff x="332936" y="2473878"/>
            <a:chExt cx="2937088" cy="202881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2EA3CE8-09AE-4F9C-AD07-E619A4538F10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AA9D1BA-2D53-428B-9F08-ABF300A1864F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EC94EEC-15D9-46D6-B815-F134BFE465FF}"/>
              </a:ext>
            </a:extLst>
          </p:cNvPr>
          <p:cNvGrpSpPr/>
          <p:nvPr/>
        </p:nvGrpSpPr>
        <p:grpSpPr>
          <a:xfrm>
            <a:off x="7065255" y="3653758"/>
            <a:ext cx="1911096" cy="1521613"/>
            <a:chOff x="8921977" y="1312837"/>
            <a:chExt cx="2937088" cy="2028816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9C7DAD0-85C2-44CD-8422-1785BAFA7E89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C0999B8-B942-43E6-A946-234AC7AA8C2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AE6FB49-0CD6-4750-A8DE-61F9CA6A7BFA}"/>
              </a:ext>
            </a:extLst>
          </p:cNvPr>
          <p:cNvGrpSpPr/>
          <p:nvPr/>
        </p:nvGrpSpPr>
        <p:grpSpPr>
          <a:xfrm>
            <a:off x="6396921" y="1953609"/>
            <a:ext cx="2202816" cy="1360030"/>
            <a:chOff x="8921977" y="1312837"/>
            <a:chExt cx="2937088" cy="181337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16C7503-E25C-4457-A2E9-9F6ECE673913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FC7F5F1-A3E9-430F-8D67-6746C3624403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50E4B62-BBD9-460C-94E6-CAAEDE1290E1}"/>
              </a:ext>
            </a:extLst>
          </p:cNvPr>
          <p:cNvGrpSpPr/>
          <p:nvPr/>
        </p:nvGrpSpPr>
        <p:grpSpPr>
          <a:xfrm>
            <a:off x="624110" y="3653761"/>
            <a:ext cx="2202816" cy="1360030"/>
            <a:chOff x="332936" y="2473878"/>
            <a:chExt cx="2937088" cy="1813372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1C2DE68-D02B-4D84-84B9-EC8E036539F2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7CDC800-D365-428D-AF1E-41333C27B81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043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4-Step Hexagons Puzzle Diagram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6B3BD37-4390-4225-B577-909E425A36FC}"/>
              </a:ext>
            </a:extLst>
          </p:cNvPr>
          <p:cNvSpPr/>
          <p:nvPr/>
        </p:nvSpPr>
        <p:spPr>
          <a:xfrm>
            <a:off x="5007287" y="2994144"/>
            <a:ext cx="1862734" cy="2344878"/>
          </a:xfrm>
          <a:custGeom>
            <a:avLst/>
            <a:gdLst>
              <a:gd name="connsiteX0" fmla="*/ 309196 w 2277180"/>
              <a:gd name="connsiteY0" fmla="*/ 812 h 2866598"/>
              <a:gd name="connsiteX1" fmla="*/ 507411 w 2277180"/>
              <a:gd name="connsiteY1" fmla="*/ 103787 h 2866598"/>
              <a:gd name="connsiteX2" fmla="*/ 531553 w 2277180"/>
              <a:gd name="connsiteY2" fmla="*/ 170645 h 2866598"/>
              <a:gd name="connsiteX3" fmla="*/ 532818 w 2277180"/>
              <a:gd name="connsiteY3" fmla="*/ 234931 h 2866598"/>
              <a:gd name="connsiteX4" fmla="*/ 525860 w 2277180"/>
              <a:gd name="connsiteY4" fmla="*/ 267412 h 2866598"/>
              <a:gd name="connsiteX5" fmla="*/ 550951 w 2277180"/>
              <a:gd name="connsiteY5" fmla="*/ 397879 h 2866598"/>
              <a:gd name="connsiteX6" fmla="*/ 847301 w 2277180"/>
              <a:gd name="connsiteY6" fmla="*/ 467308 h 2866598"/>
              <a:gd name="connsiteX7" fmla="*/ 939021 w 2277180"/>
              <a:gd name="connsiteY7" fmla="*/ 414390 h 2866598"/>
              <a:gd name="connsiteX8" fmla="*/ 1338792 w 2277180"/>
              <a:gd name="connsiteY8" fmla="*/ 414661 h 2866598"/>
              <a:gd name="connsiteX9" fmla="*/ 2077294 w 2277180"/>
              <a:gd name="connsiteY9" fmla="*/ 841520 h 2866598"/>
              <a:gd name="connsiteX10" fmla="*/ 2277180 w 2277180"/>
              <a:gd name="connsiteY10" fmla="*/ 1187853 h 2866598"/>
              <a:gd name="connsiteX11" fmla="*/ 2276864 w 2277180"/>
              <a:gd name="connsiteY11" fmla="*/ 2040895 h 2866598"/>
              <a:gd name="connsiteX12" fmla="*/ 2077294 w 2277180"/>
              <a:gd name="connsiteY12" fmla="*/ 2386957 h 2866598"/>
              <a:gd name="connsiteX13" fmla="*/ 1338159 w 2277180"/>
              <a:gd name="connsiteY13" fmla="*/ 2813139 h 2866598"/>
              <a:gd name="connsiteX14" fmla="*/ 938388 w 2277180"/>
              <a:gd name="connsiteY14" fmla="*/ 2812869 h 2866598"/>
              <a:gd name="connsiteX15" fmla="*/ 199886 w 2277180"/>
              <a:gd name="connsiteY15" fmla="*/ 2386009 h 2866598"/>
              <a:gd name="connsiteX16" fmla="*/ 0 w 2277180"/>
              <a:gd name="connsiteY16" fmla="*/ 2039677 h 2866598"/>
              <a:gd name="connsiteX17" fmla="*/ 94 w 2277180"/>
              <a:gd name="connsiteY17" fmla="*/ 1786622 h 2866598"/>
              <a:gd name="connsiteX18" fmla="*/ 2075 w 2277180"/>
              <a:gd name="connsiteY18" fmla="*/ 1776216 h 2866598"/>
              <a:gd name="connsiteX19" fmla="*/ 194206 w 2277180"/>
              <a:gd name="connsiteY19" fmla="*/ 1638324 h 2866598"/>
              <a:gd name="connsiteX20" fmla="*/ 319611 w 2277180"/>
              <a:gd name="connsiteY20" fmla="*/ 1681633 h 2866598"/>
              <a:gd name="connsiteX21" fmla="*/ 344053 w 2277180"/>
              <a:gd name="connsiteY21" fmla="*/ 1703993 h 2866598"/>
              <a:gd name="connsiteX22" fmla="*/ 400437 w 2277180"/>
              <a:gd name="connsiteY22" fmla="*/ 1734827 h 2866598"/>
              <a:gd name="connsiteX23" fmla="*/ 470431 w 2277180"/>
              <a:gd name="connsiteY23" fmla="*/ 1747184 h 2866598"/>
              <a:gd name="connsiteX24" fmla="*/ 669996 w 2277180"/>
              <a:gd name="connsiteY24" fmla="*/ 1481801 h 2866598"/>
              <a:gd name="connsiteX25" fmla="*/ 550285 w 2277180"/>
              <a:gd name="connsiteY25" fmla="*/ 1348345 h 2866598"/>
              <a:gd name="connsiteX26" fmla="*/ 400437 w 2277180"/>
              <a:gd name="connsiteY26" fmla="*/ 1344932 h 2866598"/>
              <a:gd name="connsiteX27" fmla="*/ 343081 w 2277180"/>
              <a:gd name="connsiteY27" fmla="*/ 1376355 h 2866598"/>
              <a:gd name="connsiteX28" fmla="*/ 320167 w 2277180"/>
              <a:gd name="connsiteY28" fmla="*/ 1397067 h 2866598"/>
              <a:gd name="connsiteX29" fmla="*/ 194484 w 2277180"/>
              <a:gd name="connsiteY29" fmla="*/ 1441082 h 2866598"/>
              <a:gd name="connsiteX30" fmla="*/ 1806 w 2277180"/>
              <a:gd name="connsiteY30" fmla="*/ 1302346 h 2866598"/>
              <a:gd name="connsiteX31" fmla="*/ 277 w 2277180"/>
              <a:gd name="connsiteY31" fmla="*/ 1294597 h 2866598"/>
              <a:gd name="connsiteX32" fmla="*/ 317 w 2277180"/>
              <a:gd name="connsiteY32" fmla="*/ 1186635 h 2866598"/>
              <a:gd name="connsiteX33" fmla="*/ 200519 w 2277180"/>
              <a:gd name="connsiteY33" fmla="*/ 840302 h 2866598"/>
              <a:gd name="connsiteX34" fmla="*/ 292238 w 2277180"/>
              <a:gd name="connsiteY34" fmla="*/ 787520 h 2866598"/>
              <a:gd name="connsiteX35" fmla="*/ 380057 w 2277180"/>
              <a:gd name="connsiteY35" fmla="*/ 495594 h 2866598"/>
              <a:gd name="connsiteX36" fmla="*/ 279166 w 2277180"/>
              <a:gd name="connsiteY36" fmla="*/ 408706 h 2866598"/>
              <a:gd name="connsiteX37" fmla="*/ 249857 w 2277180"/>
              <a:gd name="connsiteY37" fmla="*/ 399097 h 2866598"/>
              <a:gd name="connsiteX38" fmla="*/ 193877 w 2277180"/>
              <a:gd name="connsiteY38" fmla="*/ 365398 h 2866598"/>
              <a:gd name="connsiteX39" fmla="*/ 121872 w 2277180"/>
              <a:gd name="connsiteY39" fmla="*/ 233983 h 2866598"/>
              <a:gd name="connsiteX40" fmla="*/ 177641 w 2277180"/>
              <a:gd name="connsiteY40" fmla="*/ 63591 h 2866598"/>
              <a:gd name="connsiteX41" fmla="*/ 309196 w 2277180"/>
              <a:gd name="connsiteY41" fmla="*/ 812 h 286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277180" h="2866598">
                <a:moveTo>
                  <a:pt x="309196" y="812"/>
                </a:moveTo>
                <a:cubicBezTo>
                  <a:pt x="387193" y="-6113"/>
                  <a:pt x="465834" y="31550"/>
                  <a:pt x="507411" y="103787"/>
                </a:cubicBezTo>
                <a:cubicBezTo>
                  <a:pt x="519429" y="125035"/>
                  <a:pt x="527441" y="147637"/>
                  <a:pt x="531553" y="170645"/>
                </a:cubicBezTo>
                <a:cubicBezTo>
                  <a:pt x="535348" y="192164"/>
                  <a:pt x="535665" y="213818"/>
                  <a:pt x="532818" y="234931"/>
                </a:cubicBezTo>
                <a:cubicBezTo>
                  <a:pt x="531237" y="246028"/>
                  <a:pt x="529023" y="256856"/>
                  <a:pt x="525860" y="267412"/>
                </a:cubicBezTo>
                <a:cubicBezTo>
                  <a:pt x="519745" y="310991"/>
                  <a:pt x="527441" y="356736"/>
                  <a:pt x="550951" y="397879"/>
                </a:cubicBezTo>
                <a:cubicBezTo>
                  <a:pt x="609251" y="499654"/>
                  <a:pt x="745777" y="525774"/>
                  <a:pt x="847301" y="467308"/>
                </a:cubicBezTo>
                <a:lnTo>
                  <a:pt x="939021" y="414390"/>
                </a:lnTo>
                <a:cubicBezTo>
                  <a:pt x="1062790" y="343067"/>
                  <a:pt x="1215023" y="343067"/>
                  <a:pt x="1338792" y="414661"/>
                </a:cubicBezTo>
                <a:lnTo>
                  <a:pt x="2077294" y="841520"/>
                </a:lnTo>
                <a:cubicBezTo>
                  <a:pt x="2201063" y="912844"/>
                  <a:pt x="2277180" y="1044935"/>
                  <a:pt x="2277180" y="1187853"/>
                </a:cubicBezTo>
                <a:lnTo>
                  <a:pt x="2276864" y="2040895"/>
                </a:lnTo>
                <a:cubicBezTo>
                  <a:pt x="2276864" y="2183813"/>
                  <a:pt x="2200431" y="2315633"/>
                  <a:pt x="2077294" y="2386957"/>
                </a:cubicBezTo>
                <a:lnTo>
                  <a:pt x="1338159" y="2813139"/>
                </a:lnTo>
                <a:cubicBezTo>
                  <a:pt x="1214391" y="2884463"/>
                  <a:pt x="1062157" y="2884463"/>
                  <a:pt x="938388" y="2812869"/>
                </a:cubicBezTo>
                <a:lnTo>
                  <a:pt x="199886" y="2386009"/>
                </a:lnTo>
                <a:cubicBezTo>
                  <a:pt x="76117" y="2314686"/>
                  <a:pt x="0" y="2182595"/>
                  <a:pt x="0" y="2039677"/>
                </a:cubicBezTo>
                <a:lnTo>
                  <a:pt x="94" y="1786622"/>
                </a:lnTo>
                <a:lnTo>
                  <a:pt x="2075" y="1776216"/>
                </a:lnTo>
                <a:cubicBezTo>
                  <a:pt x="33153" y="1697152"/>
                  <a:pt x="106297" y="1638148"/>
                  <a:pt x="194206" y="1638324"/>
                </a:cubicBezTo>
                <a:cubicBezTo>
                  <a:pt x="241563" y="1638677"/>
                  <a:pt x="284892" y="1654918"/>
                  <a:pt x="319611" y="1681633"/>
                </a:cubicBezTo>
                <a:cubicBezTo>
                  <a:pt x="327249" y="1689635"/>
                  <a:pt x="335443" y="1697285"/>
                  <a:pt x="344053" y="1703993"/>
                </a:cubicBezTo>
                <a:cubicBezTo>
                  <a:pt x="360996" y="1717056"/>
                  <a:pt x="380022" y="1727530"/>
                  <a:pt x="400437" y="1734827"/>
                </a:cubicBezTo>
                <a:cubicBezTo>
                  <a:pt x="422380" y="1742829"/>
                  <a:pt x="445989" y="1747184"/>
                  <a:pt x="470431" y="1747184"/>
                </a:cubicBezTo>
                <a:cubicBezTo>
                  <a:pt x="603891" y="1747184"/>
                  <a:pt x="707909" y="1621142"/>
                  <a:pt x="669996" y="1481801"/>
                </a:cubicBezTo>
                <a:cubicBezTo>
                  <a:pt x="653748" y="1421664"/>
                  <a:pt x="607918" y="1371647"/>
                  <a:pt x="550285" y="1348345"/>
                </a:cubicBezTo>
                <a:cubicBezTo>
                  <a:pt x="496540" y="1326809"/>
                  <a:pt x="445017" y="1328927"/>
                  <a:pt x="400437" y="1344932"/>
                </a:cubicBezTo>
                <a:cubicBezTo>
                  <a:pt x="379745" y="1352582"/>
                  <a:pt x="360302" y="1363056"/>
                  <a:pt x="343081" y="1376355"/>
                </a:cubicBezTo>
                <a:cubicBezTo>
                  <a:pt x="335165" y="1382827"/>
                  <a:pt x="327527" y="1389771"/>
                  <a:pt x="320167" y="1397067"/>
                </a:cubicBezTo>
                <a:cubicBezTo>
                  <a:pt x="285448" y="1424135"/>
                  <a:pt x="241841" y="1440729"/>
                  <a:pt x="194484" y="1441082"/>
                </a:cubicBezTo>
                <a:cubicBezTo>
                  <a:pt x="108033" y="1441788"/>
                  <a:pt x="33613" y="1381261"/>
                  <a:pt x="1806" y="1302346"/>
                </a:cubicBezTo>
                <a:lnTo>
                  <a:pt x="277" y="1294597"/>
                </a:lnTo>
                <a:lnTo>
                  <a:pt x="317" y="1186635"/>
                </a:lnTo>
                <a:cubicBezTo>
                  <a:pt x="633" y="1043717"/>
                  <a:pt x="76750" y="911626"/>
                  <a:pt x="200519" y="840302"/>
                </a:cubicBezTo>
                <a:lnTo>
                  <a:pt x="292238" y="787520"/>
                </a:lnTo>
                <a:cubicBezTo>
                  <a:pt x="391865" y="730136"/>
                  <a:pt x="438357" y="594933"/>
                  <a:pt x="380057" y="495594"/>
                </a:cubicBezTo>
                <a:cubicBezTo>
                  <a:pt x="356231" y="454857"/>
                  <a:pt x="319860" y="425217"/>
                  <a:pt x="279166" y="408706"/>
                </a:cubicBezTo>
                <a:cubicBezTo>
                  <a:pt x="269256" y="406135"/>
                  <a:pt x="259451" y="402886"/>
                  <a:pt x="249857" y="399097"/>
                </a:cubicBezTo>
                <a:cubicBezTo>
                  <a:pt x="229510" y="391112"/>
                  <a:pt x="210745" y="379743"/>
                  <a:pt x="193877" y="365398"/>
                </a:cubicBezTo>
                <a:cubicBezTo>
                  <a:pt x="157611" y="334811"/>
                  <a:pt x="130200" y="291502"/>
                  <a:pt x="121872" y="233983"/>
                </a:cubicBezTo>
                <a:cubicBezTo>
                  <a:pt x="113332" y="172539"/>
                  <a:pt x="133679" y="107847"/>
                  <a:pt x="177641" y="63591"/>
                </a:cubicBezTo>
                <a:cubicBezTo>
                  <a:pt x="215831" y="25172"/>
                  <a:pt x="262398" y="4966"/>
                  <a:pt x="309196" y="812"/>
                </a:cubicBezTo>
                <a:close/>
              </a:path>
            </a:pathLst>
          </a:custGeom>
          <a:solidFill>
            <a:srgbClr val="2DBAA7"/>
          </a:solidFill>
          <a:ln w="28575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C34D9F66-31E1-4C32-9C88-FEE535651546}"/>
              </a:ext>
            </a:extLst>
          </p:cNvPr>
          <p:cNvSpPr/>
          <p:nvPr/>
        </p:nvSpPr>
        <p:spPr>
          <a:xfrm>
            <a:off x="3132579" y="3228518"/>
            <a:ext cx="2429217" cy="2050206"/>
          </a:xfrm>
          <a:custGeom>
            <a:avLst/>
            <a:gdLst>
              <a:gd name="connsiteX0" fmla="*/ 1138421 w 2969702"/>
              <a:gd name="connsiteY0" fmla="*/ 0 h 2506363"/>
              <a:gd name="connsiteX1" fmla="*/ 1338490 w 2969702"/>
              <a:gd name="connsiteY1" fmla="*/ 53488 h 2506363"/>
              <a:gd name="connsiteX2" fmla="*/ 2077312 w 2969702"/>
              <a:gd name="connsiteY2" fmla="*/ 479983 h 2506363"/>
              <a:gd name="connsiteX3" fmla="*/ 2277155 w 2969702"/>
              <a:gd name="connsiteY3" fmla="*/ 826334 h 2506363"/>
              <a:gd name="connsiteX4" fmla="*/ 2277155 w 2969702"/>
              <a:gd name="connsiteY4" fmla="*/ 932369 h 2506363"/>
              <a:gd name="connsiteX5" fmla="*/ 2486303 w 2969702"/>
              <a:gd name="connsiteY5" fmla="*/ 1154561 h 2506363"/>
              <a:gd name="connsiteX6" fmla="*/ 2611986 w 2969702"/>
              <a:gd name="connsiteY6" fmla="*/ 1110546 h 2506363"/>
              <a:gd name="connsiteX7" fmla="*/ 2634900 w 2969702"/>
              <a:gd name="connsiteY7" fmla="*/ 1089834 h 2506363"/>
              <a:gd name="connsiteX8" fmla="*/ 2692256 w 2969702"/>
              <a:gd name="connsiteY8" fmla="*/ 1058411 h 2506363"/>
              <a:gd name="connsiteX9" fmla="*/ 2842104 w 2969702"/>
              <a:gd name="connsiteY9" fmla="*/ 1061824 h 2506363"/>
              <a:gd name="connsiteX10" fmla="*/ 2961815 w 2969702"/>
              <a:gd name="connsiteY10" fmla="*/ 1195280 h 2506363"/>
              <a:gd name="connsiteX11" fmla="*/ 2762250 w 2969702"/>
              <a:gd name="connsiteY11" fmla="*/ 1460663 h 2506363"/>
              <a:gd name="connsiteX12" fmla="*/ 2692256 w 2969702"/>
              <a:gd name="connsiteY12" fmla="*/ 1448306 h 2506363"/>
              <a:gd name="connsiteX13" fmla="*/ 2635872 w 2969702"/>
              <a:gd name="connsiteY13" fmla="*/ 1417472 h 2506363"/>
              <a:gd name="connsiteX14" fmla="*/ 2611430 w 2969702"/>
              <a:gd name="connsiteY14" fmla="*/ 1395112 h 2506363"/>
              <a:gd name="connsiteX15" fmla="*/ 2486025 w 2969702"/>
              <a:gd name="connsiteY15" fmla="*/ 1351803 h 2506363"/>
              <a:gd name="connsiteX16" fmla="*/ 2277849 w 2969702"/>
              <a:gd name="connsiteY16" fmla="*/ 1573995 h 2506363"/>
              <a:gd name="connsiteX17" fmla="*/ 2277849 w 2969702"/>
              <a:gd name="connsiteY17" fmla="*/ 1680030 h 2506363"/>
              <a:gd name="connsiteX18" fmla="*/ 2077868 w 2969702"/>
              <a:gd name="connsiteY18" fmla="*/ 2026381 h 2506363"/>
              <a:gd name="connsiteX19" fmla="*/ 1339184 w 2969702"/>
              <a:gd name="connsiteY19" fmla="*/ 2452876 h 2506363"/>
              <a:gd name="connsiteX20" fmla="*/ 939360 w 2969702"/>
              <a:gd name="connsiteY20" fmla="*/ 2452876 h 2506363"/>
              <a:gd name="connsiteX21" fmla="*/ 200538 w 2969702"/>
              <a:gd name="connsiteY21" fmla="*/ 2026381 h 2506363"/>
              <a:gd name="connsiteX22" fmla="*/ 0 w 2969702"/>
              <a:gd name="connsiteY22" fmla="*/ 1679442 h 2506363"/>
              <a:gd name="connsiteX23" fmla="*/ 0 w 2969702"/>
              <a:gd name="connsiteY23" fmla="*/ 826334 h 2506363"/>
              <a:gd name="connsiteX24" fmla="*/ 199843 w 2969702"/>
              <a:gd name="connsiteY24" fmla="*/ 479983 h 2506363"/>
              <a:gd name="connsiteX25" fmla="*/ 351034 w 2969702"/>
              <a:gd name="connsiteY25" fmla="*/ 392707 h 2506363"/>
              <a:gd name="connsiteX26" fmla="*/ 428568 w 2969702"/>
              <a:gd name="connsiteY26" fmla="*/ 365760 h 2506363"/>
              <a:gd name="connsiteX27" fmla="*/ 643981 w 2969702"/>
              <a:gd name="connsiteY27" fmla="*/ 463318 h 2506363"/>
              <a:gd name="connsiteX28" fmla="*/ 669072 w 2969702"/>
              <a:gd name="connsiteY28" fmla="*/ 593784 h 2506363"/>
              <a:gd name="connsiteX29" fmla="*/ 662114 w 2969702"/>
              <a:gd name="connsiteY29" fmla="*/ 626266 h 2506363"/>
              <a:gd name="connsiteX30" fmla="*/ 663379 w 2969702"/>
              <a:gd name="connsiteY30" fmla="*/ 690552 h 2506363"/>
              <a:gd name="connsiteX31" fmla="*/ 687522 w 2969702"/>
              <a:gd name="connsiteY31" fmla="*/ 757409 h 2506363"/>
              <a:gd name="connsiteX32" fmla="*/ 1017291 w 2969702"/>
              <a:gd name="connsiteY32" fmla="*/ 797605 h 2506363"/>
              <a:gd name="connsiteX33" fmla="*/ 1073061 w 2969702"/>
              <a:gd name="connsiteY33" fmla="*/ 627213 h 2506363"/>
              <a:gd name="connsiteX34" fmla="*/ 1001056 w 2969702"/>
              <a:gd name="connsiteY34" fmla="*/ 495799 h 2506363"/>
              <a:gd name="connsiteX35" fmla="*/ 945075 w 2969702"/>
              <a:gd name="connsiteY35" fmla="*/ 462100 h 2506363"/>
              <a:gd name="connsiteX36" fmla="*/ 915767 w 2969702"/>
              <a:gd name="connsiteY36" fmla="*/ 452491 h 2506363"/>
              <a:gd name="connsiteX37" fmla="*/ 814875 w 2969702"/>
              <a:gd name="connsiteY37" fmla="*/ 365603 h 2506363"/>
              <a:gd name="connsiteX38" fmla="*/ 838744 w 2969702"/>
              <a:gd name="connsiteY38" fmla="*/ 129530 h 2506363"/>
              <a:gd name="connsiteX39" fmla="*/ 900749 w 2969702"/>
              <a:gd name="connsiteY39" fmla="*/ 75376 h 2506363"/>
              <a:gd name="connsiteX40" fmla="*/ 938665 w 2969702"/>
              <a:gd name="connsiteY40" fmla="*/ 53488 h 2506363"/>
              <a:gd name="connsiteX41" fmla="*/ 1138421 w 2969702"/>
              <a:gd name="connsiteY41" fmla="*/ 0 h 250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969702" h="2506363">
                <a:moveTo>
                  <a:pt x="1138421" y="0"/>
                </a:moveTo>
                <a:cubicBezTo>
                  <a:pt x="1207460" y="0"/>
                  <a:pt x="1276551" y="17830"/>
                  <a:pt x="1338490" y="53488"/>
                </a:cubicBezTo>
                <a:lnTo>
                  <a:pt x="2077312" y="479983"/>
                </a:lnTo>
                <a:cubicBezTo>
                  <a:pt x="2201051" y="551654"/>
                  <a:pt x="2277155" y="683463"/>
                  <a:pt x="2277155" y="826334"/>
                </a:cubicBezTo>
                <a:lnTo>
                  <a:pt x="2277155" y="932369"/>
                </a:lnTo>
                <a:cubicBezTo>
                  <a:pt x="2277155" y="1047584"/>
                  <a:pt x="2371035" y="1155502"/>
                  <a:pt x="2486303" y="1154561"/>
                </a:cubicBezTo>
                <a:cubicBezTo>
                  <a:pt x="2533660" y="1154208"/>
                  <a:pt x="2577267" y="1137614"/>
                  <a:pt x="2611986" y="1110546"/>
                </a:cubicBezTo>
                <a:cubicBezTo>
                  <a:pt x="2619346" y="1103250"/>
                  <a:pt x="2626984" y="1096306"/>
                  <a:pt x="2634900" y="1089834"/>
                </a:cubicBezTo>
                <a:cubicBezTo>
                  <a:pt x="2652121" y="1076535"/>
                  <a:pt x="2671564" y="1066061"/>
                  <a:pt x="2692256" y="1058411"/>
                </a:cubicBezTo>
                <a:cubicBezTo>
                  <a:pt x="2736836" y="1042406"/>
                  <a:pt x="2788359" y="1040288"/>
                  <a:pt x="2842104" y="1061824"/>
                </a:cubicBezTo>
                <a:cubicBezTo>
                  <a:pt x="2899737" y="1085126"/>
                  <a:pt x="2945567" y="1135143"/>
                  <a:pt x="2961815" y="1195280"/>
                </a:cubicBezTo>
                <a:cubicBezTo>
                  <a:pt x="2999728" y="1334621"/>
                  <a:pt x="2895710" y="1460663"/>
                  <a:pt x="2762250" y="1460663"/>
                </a:cubicBezTo>
                <a:cubicBezTo>
                  <a:pt x="2737808" y="1460663"/>
                  <a:pt x="2714199" y="1456308"/>
                  <a:pt x="2692256" y="1448306"/>
                </a:cubicBezTo>
                <a:cubicBezTo>
                  <a:pt x="2671841" y="1441009"/>
                  <a:pt x="2652815" y="1430535"/>
                  <a:pt x="2635872" y="1417472"/>
                </a:cubicBezTo>
                <a:cubicBezTo>
                  <a:pt x="2627262" y="1410764"/>
                  <a:pt x="2619068" y="1403114"/>
                  <a:pt x="2611430" y="1395112"/>
                </a:cubicBezTo>
                <a:cubicBezTo>
                  <a:pt x="2576711" y="1368397"/>
                  <a:pt x="2533382" y="1352156"/>
                  <a:pt x="2486025" y="1351803"/>
                </a:cubicBezTo>
                <a:cubicBezTo>
                  <a:pt x="2368813" y="1351568"/>
                  <a:pt x="2277849" y="1456544"/>
                  <a:pt x="2277849" y="1573995"/>
                </a:cubicBezTo>
                <a:lnTo>
                  <a:pt x="2277849" y="1680030"/>
                </a:lnTo>
                <a:cubicBezTo>
                  <a:pt x="2277849" y="1822901"/>
                  <a:pt x="2201745" y="1955063"/>
                  <a:pt x="2077868" y="2026381"/>
                </a:cubicBezTo>
                <a:lnTo>
                  <a:pt x="1339184" y="2452876"/>
                </a:lnTo>
                <a:cubicBezTo>
                  <a:pt x="1215585" y="2524193"/>
                  <a:pt x="1063098" y="2524193"/>
                  <a:pt x="939360" y="2452876"/>
                </a:cubicBezTo>
                <a:lnTo>
                  <a:pt x="200538" y="2026381"/>
                </a:lnTo>
                <a:cubicBezTo>
                  <a:pt x="76660" y="1955063"/>
                  <a:pt x="695" y="1822901"/>
                  <a:pt x="0" y="1679442"/>
                </a:cubicBezTo>
                <a:lnTo>
                  <a:pt x="0" y="826334"/>
                </a:lnTo>
                <a:cubicBezTo>
                  <a:pt x="0" y="683463"/>
                  <a:pt x="76104" y="551301"/>
                  <a:pt x="199843" y="479983"/>
                </a:cubicBezTo>
                <a:lnTo>
                  <a:pt x="351034" y="392707"/>
                </a:lnTo>
                <a:lnTo>
                  <a:pt x="428568" y="365760"/>
                </a:lnTo>
                <a:cubicBezTo>
                  <a:pt x="512530" y="353211"/>
                  <a:pt x="600256" y="386987"/>
                  <a:pt x="643981" y="463318"/>
                </a:cubicBezTo>
                <a:cubicBezTo>
                  <a:pt x="667491" y="504461"/>
                  <a:pt x="675187" y="550205"/>
                  <a:pt x="669072" y="593784"/>
                </a:cubicBezTo>
                <a:cubicBezTo>
                  <a:pt x="665910" y="604341"/>
                  <a:pt x="663696" y="615168"/>
                  <a:pt x="662114" y="626266"/>
                </a:cubicBezTo>
                <a:cubicBezTo>
                  <a:pt x="659268" y="647379"/>
                  <a:pt x="659584" y="669033"/>
                  <a:pt x="663379" y="690552"/>
                </a:cubicBezTo>
                <a:cubicBezTo>
                  <a:pt x="667491" y="713559"/>
                  <a:pt x="675503" y="736161"/>
                  <a:pt x="687522" y="757409"/>
                </a:cubicBezTo>
                <a:cubicBezTo>
                  <a:pt x="754045" y="872989"/>
                  <a:pt x="915451" y="900056"/>
                  <a:pt x="1017291" y="797605"/>
                </a:cubicBezTo>
                <a:cubicBezTo>
                  <a:pt x="1061253" y="753349"/>
                  <a:pt x="1081600" y="688657"/>
                  <a:pt x="1073061" y="627213"/>
                </a:cubicBezTo>
                <a:cubicBezTo>
                  <a:pt x="1064732" y="569694"/>
                  <a:pt x="1037322" y="526386"/>
                  <a:pt x="1001056" y="495799"/>
                </a:cubicBezTo>
                <a:cubicBezTo>
                  <a:pt x="984188" y="481453"/>
                  <a:pt x="965422" y="470085"/>
                  <a:pt x="945075" y="462100"/>
                </a:cubicBezTo>
                <a:cubicBezTo>
                  <a:pt x="935481" y="458310"/>
                  <a:pt x="925677" y="455062"/>
                  <a:pt x="915767" y="452491"/>
                </a:cubicBezTo>
                <a:cubicBezTo>
                  <a:pt x="875073" y="435979"/>
                  <a:pt x="838701" y="406340"/>
                  <a:pt x="814875" y="365603"/>
                </a:cubicBezTo>
                <a:cubicBezTo>
                  <a:pt x="771150" y="291099"/>
                  <a:pt x="786371" y="196421"/>
                  <a:pt x="838744" y="129530"/>
                </a:cubicBezTo>
                <a:lnTo>
                  <a:pt x="900749" y="75376"/>
                </a:lnTo>
                <a:lnTo>
                  <a:pt x="938665" y="53488"/>
                </a:lnTo>
                <a:cubicBezTo>
                  <a:pt x="1000396" y="17830"/>
                  <a:pt x="1069382" y="0"/>
                  <a:pt x="1138421" y="0"/>
                </a:cubicBezTo>
                <a:close/>
              </a:path>
            </a:pathLst>
          </a:custGeom>
          <a:solidFill>
            <a:srgbClr val="F1C50E"/>
          </a:solidFill>
          <a:ln w="28575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3D5017CE-4B2D-4353-9018-364096A839DC}"/>
              </a:ext>
            </a:extLst>
          </p:cNvPr>
          <p:cNvSpPr/>
          <p:nvPr/>
        </p:nvSpPr>
        <p:spPr>
          <a:xfrm>
            <a:off x="3549203" y="1640224"/>
            <a:ext cx="2429219" cy="2050206"/>
          </a:xfrm>
          <a:custGeom>
            <a:avLst/>
            <a:gdLst>
              <a:gd name="connsiteX0" fmla="*/ 1830381 w 2969705"/>
              <a:gd name="connsiteY0" fmla="*/ 0 h 2506363"/>
              <a:gd name="connsiteX1" fmla="*/ 2030345 w 2969705"/>
              <a:gd name="connsiteY1" fmla="*/ 53488 h 2506363"/>
              <a:gd name="connsiteX2" fmla="*/ 2769168 w 2969705"/>
              <a:gd name="connsiteY2" fmla="*/ 479983 h 2506363"/>
              <a:gd name="connsiteX3" fmla="*/ 2969705 w 2969705"/>
              <a:gd name="connsiteY3" fmla="*/ 826922 h 2506363"/>
              <a:gd name="connsiteX4" fmla="*/ 2969705 w 2969705"/>
              <a:gd name="connsiteY4" fmla="*/ 1680030 h 2506363"/>
              <a:gd name="connsiteX5" fmla="*/ 2769862 w 2969705"/>
              <a:gd name="connsiteY5" fmla="*/ 2026381 h 2506363"/>
              <a:gd name="connsiteX6" fmla="*/ 2563491 w 2969705"/>
              <a:gd name="connsiteY6" fmla="*/ 2145512 h 2506363"/>
              <a:gd name="connsiteX7" fmla="*/ 2548864 w 2969705"/>
              <a:gd name="connsiteY7" fmla="*/ 2150595 h 2506363"/>
              <a:gd name="connsiteX8" fmla="*/ 2333451 w 2969705"/>
              <a:gd name="connsiteY8" fmla="*/ 2053037 h 2506363"/>
              <a:gd name="connsiteX9" fmla="*/ 2308360 w 2969705"/>
              <a:gd name="connsiteY9" fmla="*/ 1922570 h 2506363"/>
              <a:gd name="connsiteX10" fmla="*/ 2315318 w 2969705"/>
              <a:gd name="connsiteY10" fmla="*/ 1890089 h 2506363"/>
              <a:gd name="connsiteX11" fmla="*/ 2314053 w 2969705"/>
              <a:gd name="connsiteY11" fmla="*/ 1825803 h 2506363"/>
              <a:gd name="connsiteX12" fmla="*/ 2289911 w 2969705"/>
              <a:gd name="connsiteY12" fmla="*/ 1758945 h 2506363"/>
              <a:gd name="connsiteX13" fmla="*/ 1960141 w 2969705"/>
              <a:gd name="connsiteY13" fmla="*/ 1718749 h 2506363"/>
              <a:gd name="connsiteX14" fmla="*/ 1904372 w 2969705"/>
              <a:gd name="connsiteY14" fmla="*/ 1889141 h 2506363"/>
              <a:gd name="connsiteX15" fmla="*/ 1976377 w 2969705"/>
              <a:gd name="connsiteY15" fmla="*/ 2020556 h 2506363"/>
              <a:gd name="connsiteX16" fmla="*/ 2032357 w 2969705"/>
              <a:gd name="connsiteY16" fmla="*/ 2054255 h 2506363"/>
              <a:gd name="connsiteX17" fmla="*/ 2061666 w 2969705"/>
              <a:gd name="connsiteY17" fmla="*/ 2063864 h 2506363"/>
              <a:gd name="connsiteX18" fmla="*/ 2162557 w 2969705"/>
              <a:gd name="connsiteY18" fmla="*/ 2150752 h 2506363"/>
              <a:gd name="connsiteX19" fmla="*/ 2138688 w 2969705"/>
              <a:gd name="connsiteY19" fmla="*/ 2386825 h 2506363"/>
              <a:gd name="connsiteX20" fmla="*/ 2125485 w 2969705"/>
              <a:gd name="connsiteY20" fmla="*/ 2398356 h 2506363"/>
              <a:gd name="connsiteX21" fmla="*/ 2031040 w 2969705"/>
              <a:gd name="connsiteY21" fmla="*/ 2452876 h 2506363"/>
              <a:gd name="connsiteX22" fmla="*/ 1631214 w 2969705"/>
              <a:gd name="connsiteY22" fmla="*/ 2452876 h 2506363"/>
              <a:gd name="connsiteX23" fmla="*/ 892392 w 2969705"/>
              <a:gd name="connsiteY23" fmla="*/ 2026381 h 2506363"/>
              <a:gd name="connsiteX24" fmla="*/ 692549 w 2969705"/>
              <a:gd name="connsiteY24" fmla="*/ 1680030 h 2506363"/>
              <a:gd name="connsiteX25" fmla="*/ 692549 w 2969705"/>
              <a:gd name="connsiteY25" fmla="*/ 1573995 h 2506363"/>
              <a:gd name="connsiteX26" fmla="*/ 692528 w 2969705"/>
              <a:gd name="connsiteY26" fmla="*/ 1573891 h 2506363"/>
              <a:gd name="connsiteX27" fmla="*/ 692528 w 2969705"/>
              <a:gd name="connsiteY27" fmla="*/ 1596257 h 2506363"/>
              <a:gd name="connsiteX28" fmla="*/ 483387 w 2969705"/>
              <a:gd name="connsiteY28" fmla="*/ 1374085 h 2506363"/>
              <a:gd name="connsiteX29" fmla="*/ 357674 w 2969705"/>
              <a:gd name="connsiteY29" fmla="*/ 1418003 h 2506363"/>
              <a:gd name="connsiteX30" fmla="*/ 334759 w 2969705"/>
              <a:gd name="connsiteY30" fmla="*/ 1438700 h 2506363"/>
              <a:gd name="connsiteX31" fmla="*/ 277456 w 2969705"/>
              <a:gd name="connsiteY31" fmla="*/ 1470205 h 2506363"/>
              <a:gd name="connsiteX32" fmla="*/ 127525 w 2969705"/>
              <a:gd name="connsiteY32" fmla="*/ 1466701 h 2506363"/>
              <a:gd name="connsiteX33" fmla="*/ 7833 w 2969705"/>
              <a:gd name="connsiteY33" fmla="*/ 1333345 h 2506363"/>
              <a:gd name="connsiteX34" fmla="*/ 68 w 2969705"/>
              <a:gd name="connsiteY34" fmla="*/ 1281903 h 2506363"/>
              <a:gd name="connsiteX35" fmla="*/ 1304 w 2969705"/>
              <a:gd name="connsiteY35" fmla="*/ 1267599 h 2506363"/>
              <a:gd name="connsiteX36" fmla="*/ 104 w 2969705"/>
              <a:gd name="connsiteY36" fmla="*/ 1259675 h 2506363"/>
              <a:gd name="connsiteX37" fmla="*/ 207454 w 2969705"/>
              <a:gd name="connsiteY37" fmla="*/ 1045701 h 2506363"/>
              <a:gd name="connsiteX38" fmla="*/ 277447 w 2969705"/>
              <a:gd name="connsiteY38" fmla="*/ 1058058 h 2506363"/>
              <a:gd name="connsiteX39" fmla="*/ 333831 w 2969705"/>
              <a:gd name="connsiteY39" fmla="*/ 1088892 h 2506363"/>
              <a:gd name="connsiteX40" fmla="*/ 358273 w 2969705"/>
              <a:gd name="connsiteY40" fmla="*/ 1111252 h 2506363"/>
              <a:gd name="connsiteX41" fmla="*/ 483679 w 2969705"/>
              <a:gd name="connsiteY41" fmla="*/ 1154561 h 2506363"/>
              <a:gd name="connsiteX42" fmla="*/ 691854 w 2969705"/>
              <a:gd name="connsiteY42" fmla="*/ 932369 h 2506363"/>
              <a:gd name="connsiteX43" fmla="*/ 691854 w 2969705"/>
              <a:gd name="connsiteY43" fmla="*/ 826334 h 2506363"/>
              <a:gd name="connsiteX44" fmla="*/ 891836 w 2969705"/>
              <a:gd name="connsiteY44" fmla="*/ 479983 h 2506363"/>
              <a:gd name="connsiteX45" fmla="*/ 1630520 w 2969705"/>
              <a:gd name="connsiteY45" fmla="*/ 53488 h 2506363"/>
              <a:gd name="connsiteX46" fmla="*/ 1830381 w 2969705"/>
              <a:gd name="connsiteY46" fmla="*/ 0 h 2506363"/>
              <a:gd name="connsiteX0" fmla="*/ 1830381 w 2969705"/>
              <a:gd name="connsiteY0" fmla="*/ 0 h 2506363"/>
              <a:gd name="connsiteX1" fmla="*/ 2030345 w 2969705"/>
              <a:gd name="connsiteY1" fmla="*/ 53488 h 2506363"/>
              <a:gd name="connsiteX2" fmla="*/ 2769168 w 2969705"/>
              <a:gd name="connsiteY2" fmla="*/ 479983 h 2506363"/>
              <a:gd name="connsiteX3" fmla="*/ 2969705 w 2969705"/>
              <a:gd name="connsiteY3" fmla="*/ 826922 h 2506363"/>
              <a:gd name="connsiteX4" fmla="*/ 2969705 w 2969705"/>
              <a:gd name="connsiteY4" fmla="*/ 1680030 h 2506363"/>
              <a:gd name="connsiteX5" fmla="*/ 2769862 w 2969705"/>
              <a:gd name="connsiteY5" fmla="*/ 2026381 h 2506363"/>
              <a:gd name="connsiteX6" fmla="*/ 2563491 w 2969705"/>
              <a:gd name="connsiteY6" fmla="*/ 2145512 h 2506363"/>
              <a:gd name="connsiteX7" fmla="*/ 2548864 w 2969705"/>
              <a:gd name="connsiteY7" fmla="*/ 2150595 h 2506363"/>
              <a:gd name="connsiteX8" fmla="*/ 2333451 w 2969705"/>
              <a:gd name="connsiteY8" fmla="*/ 2053037 h 2506363"/>
              <a:gd name="connsiteX9" fmla="*/ 2308360 w 2969705"/>
              <a:gd name="connsiteY9" fmla="*/ 1922570 h 2506363"/>
              <a:gd name="connsiteX10" fmla="*/ 2315318 w 2969705"/>
              <a:gd name="connsiteY10" fmla="*/ 1890089 h 2506363"/>
              <a:gd name="connsiteX11" fmla="*/ 2314053 w 2969705"/>
              <a:gd name="connsiteY11" fmla="*/ 1825803 h 2506363"/>
              <a:gd name="connsiteX12" fmla="*/ 2289911 w 2969705"/>
              <a:gd name="connsiteY12" fmla="*/ 1758945 h 2506363"/>
              <a:gd name="connsiteX13" fmla="*/ 1960141 w 2969705"/>
              <a:gd name="connsiteY13" fmla="*/ 1718749 h 2506363"/>
              <a:gd name="connsiteX14" fmla="*/ 1904372 w 2969705"/>
              <a:gd name="connsiteY14" fmla="*/ 1889141 h 2506363"/>
              <a:gd name="connsiteX15" fmla="*/ 1976377 w 2969705"/>
              <a:gd name="connsiteY15" fmla="*/ 2020556 h 2506363"/>
              <a:gd name="connsiteX16" fmla="*/ 2032357 w 2969705"/>
              <a:gd name="connsiteY16" fmla="*/ 2054255 h 2506363"/>
              <a:gd name="connsiteX17" fmla="*/ 2061666 w 2969705"/>
              <a:gd name="connsiteY17" fmla="*/ 2063864 h 2506363"/>
              <a:gd name="connsiteX18" fmla="*/ 2162557 w 2969705"/>
              <a:gd name="connsiteY18" fmla="*/ 2150752 h 2506363"/>
              <a:gd name="connsiteX19" fmla="*/ 2138688 w 2969705"/>
              <a:gd name="connsiteY19" fmla="*/ 2386825 h 2506363"/>
              <a:gd name="connsiteX20" fmla="*/ 2125485 w 2969705"/>
              <a:gd name="connsiteY20" fmla="*/ 2398356 h 2506363"/>
              <a:gd name="connsiteX21" fmla="*/ 2031040 w 2969705"/>
              <a:gd name="connsiteY21" fmla="*/ 2452876 h 2506363"/>
              <a:gd name="connsiteX22" fmla="*/ 1631214 w 2969705"/>
              <a:gd name="connsiteY22" fmla="*/ 2452876 h 2506363"/>
              <a:gd name="connsiteX23" fmla="*/ 892392 w 2969705"/>
              <a:gd name="connsiteY23" fmla="*/ 2026381 h 2506363"/>
              <a:gd name="connsiteX24" fmla="*/ 692549 w 2969705"/>
              <a:gd name="connsiteY24" fmla="*/ 1680030 h 2506363"/>
              <a:gd name="connsiteX25" fmla="*/ 692549 w 2969705"/>
              <a:gd name="connsiteY25" fmla="*/ 1573995 h 2506363"/>
              <a:gd name="connsiteX26" fmla="*/ 692528 w 2969705"/>
              <a:gd name="connsiteY26" fmla="*/ 1596257 h 2506363"/>
              <a:gd name="connsiteX27" fmla="*/ 483387 w 2969705"/>
              <a:gd name="connsiteY27" fmla="*/ 1374085 h 2506363"/>
              <a:gd name="connsiteX28" fmla="*/ 357674 w 2969705"/>
              <a:gd name="connsiteY28" fmla="*/ 1418003 h 2506363"/>
              <a:gd name="connsiteX29" fmla="*/ 334759 w 2969705"/>
              <a:gd name="connsiteY29" fmla="*/ 1438700 h 2506363"/>
              <a:gd name="connsiteX30" fmla="*/ 277456 w 2969705"/>
              <a:gd name="connsiteY30" fmla="*/ 1470205 h 2506363"/>
              <a:gd name="connsiteX31" fmla="*/ 127525 w 2969705"/>
              <a:gd name="connsiteY31" fmla="*/ 1466701 h 2506363"/>
              <a:gd name="connsiteX32" fmla="*/ 7833 w 2969705"/>
              <a:gd name="connsiteY32" fmla="*/ 1333345 h 2506363"/>
              <a:gd name="connsiteX33" fmla="*/ 68 w 2969705"/>
              <a:gd name="connsiteY33" fmla="*/ 1281903 h 2506363"/>
              <a:gd name="connsiteX34" fmla="*/ 1304 w 2969705"/>
              <a:gd name="connsiteY34" fmla="*/ 1267599 h 2506363"/>
              <a:gd name="connsiteX35" fmla="*/ 104 w 2969705"/>
              <a:gd name="connsiteY35" fmla="*/ 1259675 h 2506363"/>
              <a:gd name="connsiteX36" fmla="*/ 207454 w 2969705"/>
              <a:gd name="connsiteY36" fmla="*/ 1045701 h 2506363"/>
              <a:gd name="connsiteX37" fmla="*/ 277447 w 2969705"/>
              <a:gd name="connsiteY37" fmla="*/ 1058058 h 2506363"/>
              <a:gd name="connsiteX38" fmla="*/ 333831 w 2969705"/>
              <a:gd name="connsiteY38" fmla="*/ 1088892 h 2506363"/>
              <a:gd name="connsiteX39" fmla="*/ 358273 w 2969705"/>
              <a:gd name="connsiteY39" fmla="*/ 1111252 h 2506363"/>
              <a:gd name="connsiteX40" fmla="*/ 483679 w 2969705"/>
              <a:gd name="connsiteY40" fmla="*/ 1154561 h 2506363"/>
              <a:gd name="connsiteX41" fmla="*/ 691854 w 2969705"/>
              <a:gd name="connsiteY41" fmla="*/ 932369 h 2506363"/>
              <a:gd name="connsiteX42" fmla="*/ 691854 w 2969705"/>
              <a:gd name="connsiteY42" fmla="*/ 826334 h 2506363"/>
              <a:gd name="connsiteX43" fmla="*/ 891836 w 2969705"/>
              <a:gd name="connsiteY43" fmla="*/ 479983 h 2506363"/>
              <a:gd name="connsiteX44" fmla="*/ 1630520 w 2969705"/>
              <a:gd name="connsiteY44" fmla="*/ 53488 h 2506363"/>
              <a:gd name="connsiteX45" fmla="*/ 1830381 w 2969705"/>
              <a:gd name="connsiteY45" fmla="*/ 0 h 2506363"/>
              <a:gd name="connsiteX0" fmla="*/ 1830381 w 2969705"/>
              <a:gd name="connsiteY0" fmla="*/ 0 h 2506363"/>
              <a:gd name="connsiteX1" fmla="*/ 2030345 w 2969705"/>
              <a:gd name="connsiteY1" fmla="*/ 53488 h 2506363"/>
              <a:gd name="connsiteX2" fmla="*/ 2769168 w 2969705"/>
              <a:gd name="connsiteY2" fmla="*/ 479983 h 2506363"/>
              <a:gd name="connsiteX3" fmla="*/ 2969705 w 2969705"/>
              <a:gd name="connsiteY3" fmla="*/ 826922 h 2506363"/>
              <a:gd name="connsiteX4" fmla="*/ 2969705 w 2969705"/>
              <a:gd name="connsiteY4" fmla="*/ 1680030 h 2506363"/>
              <a:gd name="connsiteX5" fmla="*/ 2769862 w 2969705"/>
              <a:gd name="connsiteY5" fmla="*/ 2026381 h 2506363"/>
              <a:gd name="connsiteX6" fmla="*/ 2563491 w 2969705"/>
              <a:gd name="connsiteY6" fmla="*/ 2145512 h 2506363"/>
              <a:gd name="connsiteX7" fmla="*/ 2548864 w 2969705"/>
              <a:gd name="connsiteY7" fmla="*/ 2150595 h 2506363"/>
              <a:gd name="connsiteX8" fmla="*/ 2333451 w 2969705"/>
              <a:gd name="connsiteY8" fmla="*/ 2053037 h 2506363"/>
              <a:gd name="connsiteX9" fmla="*/ 2308360 w 2969705"/>
              <a:gd name="connsiteY9" fmla="*/ 1922570 h 2506363"/>
              <a:gd name="connsiteX10" fmla="*/ 2315318 w 2969705"/>
              <a:gd name="connsiteY10" fmla="*/ 1890089 h 2506363"/>
              <a:gd name="connsiteX11" fmla="*/ 2314053 w 2969705"/>
              <a:gd name="connsiteY11" fmla="*/ 1825803 h 2506363"/>
              <a:gd name="connsiteX12" fmla="*/ 2289911 w 2969705"/>
              <a:gd name="connsiteY12" fmla="*/ 1758945 h 2506363"/>
              <a:gd name="connsiteX13" fmla="*/ 1960141 w 2969705"/>
              <a:gd name="connsiteY13" fmla="*/ 1718749 h 2506363"/>
              <a:gd name="connsiteX14" fmla="*/ 1904372 w 2969705"/>
              <a:gd name="connsiteY14" fmla="*/ 1889141 h 2506363"/>
              <a:gd name="connsiteX15" fmla="*/ 1976377 w 2969705"/>
              <a:gd name="connsiteY15" fmla="*/ 2020556 h 2506363"/>
              <a:gd name="connsiteX16" fmla="*/ 2032357 w 2969705"/>
              <a:gd name="connsiteY16" fmla="*/ 2054255 h 2506363"/>
              <a:gd name="connsiteX17" fmla="*/ 2061666 w 2969705"/>
              <a:gd name="connsiteY17" fmla="*/ 2063864 h 2506363"/>
              <a:gd name="connsiteX18" fmla="*/ 2162557 w 2969705"/>
              <a:gd name="connsiteY18" fmla="*/ 2150752 h 2506363"/>
              <a:gd name="connsiteX19" fmla="*/ 2138688 w 2969705"/>
              <a:gd name="connsiteY19" fmla="*/ 2386825 h 2506363"/>
              <a:gd name="connsiteX20" fmla="*/ 2125485 w 2969705"/>
              <a:gd name="connsiteY20" fmla="*/ 2398356 h 2506363"/>
              <a:gd name="connsiteX21" fmla="*/ 2031040 w 2969705"/>
              <a:gd name="connsiteY21" fmla="*/ 2452876 h 2506363"/>
              <a:gd name="connsiteX22" fmla="*/ 1631214 w 2969705"/>
              <a:gd name="connsiteY22" fmla="*/ 2452876 h 2506363"/>
              <a:gd name="connsiteX23" fmla="*/ 892392 w 2969705"/>
              <a:gd name="connsiteY23" fmla="*/ 2026381 h 2506363"/>
              <a:gd name="connsiteX24" fmla="*/ 692549 w 2969705"/>
              <a:gd name="connsiteY24" fmla="*/ 1680030 h 2506363"/>
              <a:gd name="connsiteX25" fmla="*/ 692549 w 2969705"/>
              <a:gd name="connsiteY25" fmla="*/ 1573995 h 2506363"/>
              <a:gd name="connsiteX26" fmla="*/ 692528 w 2969705"/>
              <a:gd name="connsiteY26" fmla="*/ 1596257 h 2506363"/>
              <a:gd name="connsiteX27" fmla="*/ 483387 w 2969705"/>
              <a:gd name="connsiteY27" fmla="*/ 1374085 h 2506363"/>
              <a:gd name="connsiteX28" fmla="*/ 357674 w 2969705"/>
              <a:gd name="connsiteY28" fmla="*/ 1418003 h 2506363"/>
              <a:gd name="connsiteX29" fmla="*/ 334759 w 2969705"/>
              <a:gd name="connsiteY29" fmla="*/ 1438700 h 2506363"/>
              <a:gd name="connsiteX30" fmla="*/ 277456 w 2969705"/>
              <a:gd name="connsiteY30" fmla="*/ 1470205 h 2506363"/>
              <a:gd name="connsiteX31" fmla="*/ 127525 w 2969705"/>
              <a:gd name="connsiteY31" fmla="*/ 1466701 h 2506363"/>
              <a:gd name="connsiteX32" fmla="*/ 7833 w 2969705"/>
              <a:gd name="connsiteY32" fmla="*/ 1333345 h 2506363"/>
              <a:gd name="connsiteX33" fmla="*/ 68 w 2969705"/>
              <a:gd name="connsiteY33" fmla="*/ 1281903 h 2506363"/>
              <a:gd name="connsiteX34" fmla="*/ 1304 w 2969705"/>
              <a:gd name="connsiteY34" fmla="*/ 1267599 h 2506363"/>
              <a:gd name="connsiteX35" fmla="*/ 104 w 2969705"/>
              <a:gd name="connsiteY35" fmla="*/ 1259675 h 2506363"/>
              <a:gd name="connsiteX36" fmla="*/ 207454 w 2969705"/>
              <a:gd name="connsiteY36" fmla="*/ 1045701 h 2506363"/>
              <a:gd name="connsiteX37" fmla="*/ 277447 w 2969705"/>
              <a:gd name="connsiteY37" fmla="*/ 1058058 h 2506363"/>
              <a:gd name="connsiteX38" fmla="*/ 333831 w 2969705"/>
              <a:gd name="connsiteY38" fmla="*/ 1088892 h 2506363"/>
              <a:gd name="connsiteX39" fmla="*/ 358273 w 2969705"/>
              <a:gd name="connsiteY39" fmla="*/ 1111252 h 2506363"/>
              <a:gd name="connsiteX40" fmla="*/ 483679 w 2969705"/>
              <a:gd name="connsiteY40" fmla="*/ 1154561 h 2506363"/>
              <a:gd name="connsiteX41" fmla="*/ 691854 w 2969705"/>
              <a:gd name="connsiteY41" fmla="*/ 932369 h 2506363"/>
              <a:gd name="connsiteX42" fmla="*/ 691854 w 2969705"/>
              <a:gd name="connsiteY42" fmla="*/ 826334 h 2506363"/>
              <a:gd name="connsiteX43" fmla="*/ 891836 w 2969705"/>
              <a:gd name="connsiteY43" fmla="*/ 479983 h 2506363"/>
              <a:gd name="connsiteX44" fmla="*/ 1630520 w 2969705"/>
              <a:gd name="connsiteY44" fmla="*/ 53488 h 2506363"/>
              <a:gd name="connsiteX45" fmla="*/ 1830381 w 2969705"/>
              <a:gd name="connsiteY45" fmla="*/ 0 h 250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969705" h="2506363">
                <a:moveTo>
                  <a:pt x="1830381" y="0"/>
                </a:moveTo>
                <a:cubicBezTo>
                  <a:pt x="1899420" y="0"/>
                  <a:pt x="1968476" y="17829"/>
                  <a:pt x="2030345" y="53488"/>
                </a:cubicBezTo>
                <a:lnTo>
                  <a:pt x="2769168" y="479983"/>
                </a:lnTo>
                <a:cubicBezTo>
                  <a:pt x="2892629" y="551301"/>
                  <a:pt x="2969011" y="683463"/>
                  <a:pt x="2969705" y="826922"/>
                </a:cubicBezTo>
                <a:lnTo>
                  <a:pt x="2969705" y="1680030"/>
                </a:lnTo>
                <a:cubicBezTo>
                  <a:pt x="2969705" y="1822901"/>
                  <a:pt x="2893601" y="1955063"/>
                  <a:pt x="2769862" y="2026381"/>
                </a:cubicBezTo>
                <a:lnTo>
                  <a:pt x="2563491" y="2145512"/>
                </a:lnTo>
                <a:lnTo>
                  <a:pt x="2548864" y="2150595"/>
                </a:lnTo>
                <a:cubicBezTo>
                  <a:pt x="2464903" y="2163144"/>
                  <a:pt x="2377176" y="2129368"/>
                  <a:pt x="2333451" y="2053037"/>
                </a:cubicBezTo>
                <a:cubicBezTo>
                  <a:pt x="2309941" y="2011894"/>
                  <a:pt x="2302245" y="1966149"/>
                  <a:pt x="2308360" y="1922570"/>
                </a:cubicBezTo>
                <a:cubicBezTo>
                  <a:pt x="2311523" y="1912014"/>
                  <a:pt x="2313737" y="1901186"/>
                  <a:pt x="2315318" y="1890089"/>
                </a:cubicBezTo>
                <a:cubicBezTo>
                  <a:pt x="2318165" y="1868976"/>
                  <a:pt x="2317848" y="1847322"/>
                  <a:pt x="2314053" y="1825803"/>
                </a:cubicBezTo>
                <a:cubicBezTo>
                  <a:pt x="2309941" y="1802795"/>
                  <a:pt x="2301929" y="1780193"/>
                  <a:pt x="2289911" y="1758945"/>
                </a:cubicBezTo>
                <a:cubicBezTo>
                  <a:pt x="2223388" y="1643366"/>
                  <a:pt x="2061982" y="1616298"/>
                  <a:pt x="1960141" y="1718749"/>
                </a:cubicBezTo>
                <a:cubicBezTo>
                  <a:pt x="1916179" y="1763005"/>
                  <a:pt x="1895832" y="1827697"/>
                  <a:pt x="1904372" y="1889141"/>
                </a:cubicBezTo>
                <a:cubicBezTo>
                  <a:pt x="1912700" y="1946660"/>
                  <a:pt x="1940111" y="1989969"/>
                  <a:pt x="1976377" y="2020556"/>
                </a:cubicBezTo>
                <a:cubicBezTo>
                  <a:pt x="1993245" y="2034901"/>
                  <a:pt x="2012010" y="2046270"/>
                  <a:pt x="2032357" y="2054255"/>
                </a:cubicBezTo>
                <a:cubicBezTo>
                  <a:pt x="2041951" y="2058044"/>
                  <a:pt x="2051756" y="2061293"/>
                  <a:pt x="2061666" y="2063864"/>
                </a:cubicBezTo>
                <a:cubicBezTo>
                  <a:pt x="2102360" y="2080375"/>
                  <a:pt x="2138731" y="2110015"/>
                  <a:pt x="2162557" y="2150752"/>
                </a:cubicBezTo>
                <a:cubicBezTo>
                  <a:pt x="2206282" y="2225256"/>
                  <a:pt x="2191061" y="2319934"/>
                  <a:pt x="2138688" y="2386825"/>
                </a:cubicBezTo>
                <a:lnTo>
                  <a:pt x="2125485" y="2398356"/>
                </a:lnTo>
                <a:lnTo>
                  <a:pt x="2031040" y="2452876"/>
                </a:lnTo>
                <a:cubicBezTo>
                  <a:pt x="1907578" y="2524193"/>
                  <a:pt x="1755092" y="2524193"/>
                  <a:pt x="1631214" y="2452876"/>
                </a:cubicBezTo>
                <a:lnTo>
                  <a:pt x="892392" y="2026381"/>
                </a:lnTo>
                <a:cubicBezTo>
                  <a:pt x="768653" y="1954710"/>
                  <a:pt x="692549" y="1822901"/>
                  <a:pt x="692549" y="1680030"/>
                </a:cubicBezTo>
                <a:lnTo>
                  <a:pt x="692549" y="1573995"/>
                </a:lnTo>
                <a:cubicBezTo>
                  <a:pt x="692546" y="1560033"/>
                  <a:pt x="699004" y="1629575"/>
                  <a:pt x="692528" y="1596257"/>
                </a:cubicBezTo>
                <a:cubicBezTo>
                  <a:pt x="692528" y="1481044"/>
                  <a:pt x="598629" y="1373135"/>
                  <a:pt x="483387" y="1374085"/>
                </a:cubicBezTo>
                <a:cubicBezTo>
                  <a:pt x="435985" y="1374382"/>
                  <a:pt x="392364" y="1390952"/>
                  <a:pt x="357674" y="1418003"/>
                </a:cubicBezTo>
                <a:cubicBezTo>
                  <a:pt x="350348" y="1425338"/>
                  <a:pt x="342721" y="1432316"/>
                  <a:pt x="334759" y="1438700"/>
                </a:cubicBezTo>
                <a:cubicBezTo>
                  <a:pt x="317565" y="1452062"/>
                  <a:pt x="298130" y="1462574"/>
                  <a:pt x="277456" y="1470205"/>
                </a:cubicBezTo>
                <a:cubicBezTo>
                  <a:pt x="232898" y="1486121"/>
                  <a:pt x="181315" y="1488349"/>
                  <a:pt x="127525" y="1466701"/>
                </a:cubicBezTo>
                <a:cubicBezTo>
                  <a:pt x="69920" y="1443481"/>
                  <a:pt x="24091" y="1393505"/>
                  <a:pt x="7833" y="1333345"/>
                </a:cubicBezTo>
                <a:cubicBezTo>
                  <a:pt x="3100" y="1315914"/>
                  <a:pt x="585" y="1298694"/>
                  <a:pt x="68" y="1281903"/>
                </a:cubicBezTo>
                <a:lnTo>
                  <a:pt x="1304" y="1267599"/>
                </a:lnTo>
                <a:lnTo>
                  <a:pt x="104" y="1259675"/>
                </a:lnTo>
                <a:cubicBezTo>
                  <a:pt x="-3561" y="1142202"/>
                  <a:pt x="90676" y="1045701"/>
                  <a:pt x="207454" y="1045701"/>
                </a:cubicBezTo>
                <a:cubicBezTo>
                  <a:pt x="231896" y="1045701"/>
                  <a:pt x="255505" y="1050055"/>
                  <a:pt x="277447" y="1058058"/>
                </a:cubicBezTo>
                <a:cubicBezTo>
                  <a:pt x="297862" y="1065355"/>
                  <a:pt x="316888" y="1075829"/>
                  <a:pt x="333831" y="1088892"/>
                </a:cubicBezTo>
                <a:cubicBezTo>
                  <a:pt x="342441" y="1095600"/>
                  <a:pt x="350635" y="1103250"/>
                  <a:pt x="358273" y="1111252"/>
                </a:cubicBezTo>
                <a:cubicBezTo>
                  <a:pt x="392992" y="1137967"/>
                  <a:pt x="436322" y="1154208"/>
                  <a:pt x="483679" y="1154561"/>
                </a:cubicBezTo>
                <a:cubicBezTo>
                  <a:pt x="600890" y="1154796"/>
                  <a:pt x="691854" y="1049820"/>
                  <a:pt x="691854" y="932369"/>
                </a:cubicBezTo>
                <a:lnTo>
                  <a:pt x="691854" y="826334"/>
                </a:lnTo>
                <a:cubicBezTo>
                  <a:pt x="691854" y="683463"/>
                  <a:pt x="767959" y="551301"/>
                  <a:pt x="891836" y="479983"/>
                </a:cubicBezTo>
                <a:lnTo>
                  <a:pt x="1630520" y="53488"/>
                </a:lnTo>
                <a:cubicBezTo>
                  <a:pt x="1692320" y="17829"/>
                  <a:pt x="1761342" y="0"/>
                  <a:pt x="1830381" y="0"/>
                </a:cubicBezTo>
                <a:close/>
              </a:path>
            </a:pathLst>
          </a:custGeom>
          <a:solidFill>
            <a:srgbClr val="EB1E42"/>
          </a:solidFill>
          <a:ln w="28575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788" dirty="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F7E71D5E-F470-4E4B-9208-7CCAB4A3CBFD}"/>
              </a:ext>
            </a:extLst>
          </p:cNvPr>
          <p:cNvSpPr/>
          <p:nvPr/>
        </p:nvSpPr>
        <p:spPr>
          <a:xfrm>
            <a:off x="2247299" y="1588101"/>
            <a:ext cx="1862734" cy="2344875"/>
          </a:xfrm>
          <a:custGeom>
            <a:avLst/>
            <a:gdLst>
              <a:gd name="connsiteX0" fmla="*/ 1138907 w 2277180"/>
              <a:gd name="connsiteY0" fmla="*/ 0 h 2866595"/>
              <a:gd name="connsiteX1" fmla="*/ 1338792 w 2277180"/>
              <a:gd name="connsiteY1" fmla="*/ 53730 h 2866595"/>
              <a:gd name="connsiteX2" fmla="*/ 2077294 w 2277180"/>
              <a:gd name="connsiteY2" fmla="*/ 480589 h 2866595"/>
              <a:gd name="connsiteX3" fmla="*/ 2277180 w 2277180"/>
              <a:gd name="connsiteY3" fmla="*/ 826921 h 2866595"/>
              <a:gd name="connsiteX4" fmla="*/ 2277105 w 2277180"/>
              <a:gd name="connsiteY4" fmla="*/ 1029276 h 2866595"/>
              <a:gd name="connsiteX5" fmla="*/ 2267377 w 2277180"/>
              <a:gd name="connsiteY5" fmla="*/ 1080391 h 2866595"/>
              <a:gd name="connsiteX6" fmla="*/ 2075246 w 2277180"/>
              <a:gd name="connsiteY6" fmla="*/ 1218283 h 2866595"/>
              <a:gd name="connsiteX7" fmla="*/ 1949840 w 2277180"/>
              <a:gd name="connsiteY7" fmla="*/ 1174974 h 2866595"/>
              <a:gd name="connsiteX8" fmla="*/ 1925398 w 2277180"/>
              <a:gd name="connsiteY8" fmla="*/ 1152614 h 2866595"/>
              <a:gd name="connsiteX9" fmla="*/ 1869014 w 2277180"/>
              <a:gd name="connsiteY9" fmla="*/ 1121780 h 2866595"/>
              <a:gd name="connsiteX10" fmla="*/ 1799021 w 2277180"/>
              <a:gd name="connsiteY10" fmla="*/ 1109423 h 2866595"/>
              <a:gd name="connsiteX11" fmla="*/ 1591671 w 2277180"/>
              <a:gd name="connsiteY11" fmla="*/ 1323397 h 2866595"/>
              <a:gd name="connsiteX12" fmla="*/ 1592871 w 2277180"/>
              <a:gd name="connsiteY12" fmla="*/ 1331321 h 2866595"/>
              <a:gd name="connsiteX13" fmla="*/ 1591635 w 2277180"/>
              <a:gd name="connsiteY13" fmla="*/ 1345625 h 2866595"/>
              <a:gd name="connsiteX14" fmla="*/ 1599400 w 2277180"/>
              <a:gd name="connsiteY14" fmla="*/ 1397067 h 2866595"/>
              <a:gd name="connsiteX15" fmla="*/ 1719092 w 2277180"/>
              <a:gd name="connsiteY15" fmla="*/ 1530423 h 2866595"/>
              <a:gd name="connsiteX16" fmla="*/ 1869023 w 2277180"/>
              <a:gd name="connsiteY16" fmla="*/ 1533927 h 2866595"/>
              <a:gd name="connsiteX17" fmla="*/ 1926326 w 2277180"/>
              <a:gd name="connsiteY17" fmla="*/ 1502422 h 2866595"/>
              <a:gd name="connsiteX18" fmla="*/ 1949241 w 2277180"/>
              <a:gd name="connsiteY18" fmla="*/ 1481725 h 2866595"/>
              <a:gd name="connsiteX19" fmla="*/ 2074954 w 2277180"/>
              <a:gd name="connsiteY19" fmla="*/ 1437807 h 2866595"/>
              <a:gd name="connsiteX20" fmla="*/ 2267623 w 2277180"/>
              <a:gd name="connsiteY20" fmla="*/ 1576526 h 2866595"/>
              <a:gd name="connsiteX21" fmla="*/ 2276885 w 2277180"/>
              <a:gd name="connsiteY21" fmla="*/ 1623451 h 2866595"/>
              <a:gd name="connsiteX22" fmla="*/ 2276864 w 2277180"/>
              <a:gd name="connsiteY22" fmla="*/ 1679962 h 2866595"/>
              <a:gd name="connsiteX23" fmla="*/ 2076662 w 2277180"/>
              <a:gd name="connsiteY23" fmla="*/ 2026295 h 2866595"/>
              <a:gd name="connsiteX24" fmla="*/ 1984942 w 2277180"/>
              <a:gd name="connsiteY24" fmla="*/ 2079077 h 2866595"/>
              <a:gd name="connsiteX25" fmla="*/ 1897123 w 2277180"/>
              <a:gd name="connsiteY25" fmla="*/ 2371003 h 2866595"/>
              <a:gd name="connsiteX26" fmla="*/ 1998015 w 2277180"/>
              <a:gd name="connsiteY26" fmla="*/ 2457891 h 2866595"/>
              <a:gd name="connsiteX27" fmla="*/ 2027323 w 2277180"/>
              <a:gd name="connsiteY27" fmla="*/ 2467500 h 2866595"/>
              <a:gd name="connsiteX28" fmla="*/ 2083304 w 2277180"/>
              <a:gd name="connsiteY28" fmla="*/ 2501199 h 2866595"/>
              <a:gd name="connsiteX29" fmla="*/ 2155309 w 2277180"/>
              <a:gd name="connsiteY29" fmla="*/ 2632613 h 2866595"/>
              <a:gd name="connsiteX30" fmla="*/ 2099539 w 2277180"/>
              <a:gd name="connsiteY30" fmla="*/ 2803005 h 2866595"/>
              <a:gd name="connsiteX31" fmla="*/ 1769770 w 2277180"/>
              <a:gd name="connsiteY31" fmla="*/ 2762809 h 2866595"/>
              <a:gd name="connsiteX32" fmla="*/ 1745627 w 2277180"/>
              <a:gd name="connsiteY32" fmla="*/ 2695952 h 2866595"/>
              <a:gd name="connsiteX33" fmla="*/ 1744362 w 2277180"/>
              <a:gd name="connsiteY33" fmla="*/ 2631666 h 2866595"/>
              <a:gd name="connsiteX34" fmla="*/ 1751320 w 2277180"/>
              <a:gd name="connsiteY34" fmla="*/ 2599184 h 2866595"/>
              <a:gd name="connsiteX35" fmla="*/ 1726229 w 2277180"/>
              <a:gd name="connsiteY35" fmla="*/ 2468718 h 2866595"/>
              <a:gd name="connsiteX36" fmla="*/ 1429879 w 2277180"/>
              <a:gd name="connsiteY36" fmla="*/ 2399289 h 2866595"/>
              <a:gd name="connsiteX37" fmla="*/ 1338160 w 2277180"/>
              <a:gd name="connsiteY37" fmla="*/ 2452206 h 2866595"/>
              <a:gd name="connsiteX38" fmla="*/ 938388 w 2277180"/>
              <a:gd name="connsiteY38" fmla="*/ 2451936 h 2866595"/>
              <a:gd name="connsiteX39" fmla="*/ 199886 w 2277180"/>
              <a:gd name="connsiteY39" fmla="*/ 2025077 h 2866595"/>
              <a:gd name="connsiteX40" fmla="*/ 0 w 2277180"/>
              <a:gd name="connsiteY40" fmla="*/ 1678744 h 2866595"/>
              <a:gd name="connsiteX41" fmla="*/ 316 w 2277180"/>
              <a:gd name="connsiteY41" fmla="*/ 825703 h 2866595"/>
              <a:gd name="connsiteX42" fmla="*/ 199886 w 2277180"/>
              <a:gd name="connsiteY42" fmla="*/ 479641 h 2866595"/>
              <a:gd name="connsiteX43" fmla="*/ 939021 w 2277180"/>
              <a:gd name="connsiteY43" fmla="*/ 53459 h 2866595"/>
              <a:gd name="connsiteX44" fmla="*/ 1138907 w 2277180"/>
              <a:gd name="connsiteY44" fmla="*/ 0 h 286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277180" h="2866595">
                <a:moveTo>
                  <a:pt x="1138907" y="0"/>
                </a:moveTo>
                <a:cubicBezTo>
                  <a:pt x="1207907" y="34"/>
                  <a:pt x="1276908" y="17932"/>
                  <a:pt x="1338792" y="53730"/>
                </a:cubicBezTo>
                <a:lnTo>
                  <a:pt x="2077294" y="480589"/>
                </a:lnTo>
                <a:cubicBezTo>
                  <a:pt x="2201063" y="551912"/>
                  <a:pt x="2277180" y="684003"/>
                  <a:pt x="2277180" y="826921"/>
                </a:cubicBezTo>
                <a:lnTo>
                  <a:pt x="2277105" y="1029276"/>
                </a:lnTo>
                <a:lnTo>
                  <a:pt x="2267377" y="1080391"/>
                </a:lnTo>
                <a:cubicBezTo>
                  <a:pt x="2236299" y="1159454"/>
                  <a:pt x="2163155" y="1218459"/>
                  <a:pt x="2075246" y="1218283"/>
                </a:cubicBezTo>
                <a:cubicBezTo>
                  <a:pt x="2027889" y="1217930"/>
                  <a:pt x="1984559" y="1201689"/>
                  <a:pt x="1949840" y="1174974"/>
                </a:cubicBezTo>
                <a:cubicBezTo>
                  <a:pt x="1942202" y="1166972"/>
                  <a:pt x="1934008" y="1159322"/>
                  <a:pt x="1925398" y="1152614"/>
                </a:cubicBezTo>
                <a:cubicBezTo>
                  <a:pt x="1908455" y="1139551"/>
                  <a:pt x="1889429" y="1129077"/>
                  <a:pt x="1869014" y="1121780"/>
                </a:cubicBezTo>
                <a:cubicBezTo>
                  <a:pt x="1847072" y="1113777"/>
                  <a:pt x="1823463" y="1109423"/>
                  <a:pt x="1799021" y="1109423"/>
                </a:cubicBezTo>
                <a:cubicBezTo>
                  <a:pt x="1682243" y="1109423"/>
                  <a:pt x="1588006" y="1205924"/>
                  <a:pt x="1591671" y="1323397"/>
                </a:cubicBezTo>
                <a:lnTo>
                  <a:pt x="1592871" y="1331321"/>
                </a:lnTo>
                <a:lnTo>
                  <a:pt x="1591635" y="1345625"/>
                </a:lnTo>
                <a:cubicBezTo>
                  <a:pt x="1592152" y="1362416"/>
                  <a:pt x="1594667" y="1379636"/>
                  <a:pt x="1599400" y="1397067"/>
                </a:cubicBezTo>
                <a:cubicBezTo>
                  <a:pt x="1615658" y="1457227"/>
                  <a:pt x="1661487" y="1507203"/>
                  <a:pt x="1719092" y="1530423"/>
                </a:cubicBezTo>
                <a:cubicBezTo>
                  <a:pt x="1772882" y="1552071"/>
                  <a:pt x="1824465" y="1549843"/>
                  <a:pt x="1869023" y="1533927"/>
                </a:cubicBezTo>
                <a:cubicBezTo>
                  <a:pt x="1889697" y="1526296"/>
                  <a:pt x="1909132" y="1515784"/>
                  <a:pt x="1926326" y="1502422"/>
                </a:cubicBezTo>
                <a:cubicBezTo>
                  <a:pt x="1934288" y="1496038"/>
                  <a:pt x="1941915" y="1489060"/>
                  <a:pt x="1949241" y="1481725"/>
                </a:cubicBezTo>
                <a:cubicBezTo>
                  <a:pt x="1983931" y="1454674"/>
                  <a:pt x="2027552" y="1438104"/>
                  <a:pt x="2074954" y="1437807"/>
                </a:cubicBezTo>
                <a:cubicBezTo>
                  <a:pt x="2161386" y="1437095"/>
                  <a:pt x="2235812" y="1497615"/>
                  <a:pt x="2267623" y="1576526"/>
                </a:cubicBezTo>
                <a:lnTo>
                  <a:pt x="2276885" y="1623451"/>
                </a:lnTo>
                <a:lnTo>
                  <a:pt x="2276864" y="1679962"/>
                </a:lnTo>
                <a:cubicBezTo>
                  <a:pt x="2276548" y="1822880"/>
                  <a:pt x="2200431" y="1954971"/>
                  <a:pt x="2076662" y="2026295"/>
                </a:cubicBezTo>
                <a:lnTo>
                  <a:pt x="1984942" y="2079077"/>
                </a:lnTo>
                <a:cubicBezTo>
                  <a:pt x="1885315" y="2136461"/>
                  <a:pt x="1838823" y="2271664"/>
                  <a:pt x="1897123" y="2371003"/>
                </a:cubicBezTo>
                <a:cubicBezTo>
                  <a:pt x="1920949" y="2411740"/>
                  <a:pt x="1957321" y="2441379"/>
                  <a:pt x="1998015" y="2457891"/>
                </a:cubicBezTo>
                <a:cubicBezTo>
                  <a:pt x="2007925" y="2460462"/>
                  <a:pt x="2017729" y="2463710"/>
                  <a:pt x="2027323" y="2467500"/>
                </a:cubicBezTo>
                <a:cubicBezTo>
                  <a:pt x="2047670" y="2475485"/>
                  <a:pt x="2066436" y="2486853"/>
                  <a:pt x="2083304" y="2501199"/>
                </a:cubicBezTo>
                <a:cubicBezTo>
                  <a:pt x="2119570" y="2531786"/>
                  <a:pt x="2146980" y="2575094"/>
                  <a:pt x="2155309" y="2632613"/>
                </a:cubicBezTo>
                <a:cubicBezTo>
                  <a:pt x="2163848" y="2694057"/>
                  <a:pt x="2143501" y="2758749"/>
                  <a:pt x="2099539" y="2803005"/>
                </a:cubicBezTo>
                <a:cubicBezTo>
                  <a:pt x="1997699" y="2905456"/>
                  <a:pt x="1836293" y="2878389"/>
                  <a:pt x="1769770" y="2762809"/>
                </a:cubicBezTo>
                <a:cubicBezTo>
                  <a:pt x="1757751" y="2741561"/>
                  <a:pt x="1749739" y="2718959"/>
                  <a:pt x="1745627" y="2695952"/>
                </a:cubicBezTo>
                <a:cubicBezTo>
                  <a:pt x="1741832" y="2674433"/>
                  <a:pt x="1741516" y="2652779"/>
                  <a:pt x="1744362" y="2631666"/>
                </a:cubicBezTo>
                <a:cubicBezTo>
                  <a:pt x="1745944" y="2620568"/>
                  <a:pt x="1748158" y="2609741"/>
                  <a:pt x="1751320" y="2599184"/>
                </a:cubicBezTo>
                <a:cubicBezTo>
                  <a:pt x="1757435" y="2555605"/>
                  <a:pt x="1749739" y="2509861"/>
                  <a:pt x="1726229" y="2468718"/>
                </a:cubicBezTo>
                <a:cubicBezTo>
                  <a:pt x="1667929" y="2366943"/>
                  <a:pt x="1531404" y="2340822"/>
                  <a:pt x="1429879" y="2399289"/>
                </a:cubicBezTo>
                <a:lnTo>
                  <a:pt x="1338160" y="2452206"/>
                </a:lnTo>
                <a:cubicBezTo>
                  <a:pt x="1214391" y="2523530"/>
                  <a:pt x="1062157" y="2523530"/>
                  <a:pt x="938388" y="2451936"/>
                </a:cubicBezTo>
                <a:lnTo>
                  <a:pt x="199886" y="2025077"/>
                </a:lnTo>
                <a:cubicBezTo>
                  <a:pt x="76117" y="1953753"/>
                  <a:pt x="0" y="1821662"/>
                  <a:pt x="0" y="1678744"/>
                </a:cubicBezTo>
                <a:lnTo>
                  <a:pt x="316" y="825703"/>
                </a:lnTo>
                <a:cubicBezTo>
                  <a:pt x="316" y="682785"/>
                  <a:pt x="76750" y="550965"/>
                  <a:pt x="199886" y="479641"/>
                </a:cubicBezTo>
                <a:lnTo>
                  <a:pt x="939021" y="53459"/>
                </a:lnTo>
                <a:cubicBezTo>
                  <a:pt x="1000905" y="17797"/>
                  <a:pt x="1069906" y="-34"/>
                  <a:pt x="1138907" y="0"/>
                </a:cubicBezTo>
                <a:close/>
              </a:path>
            </a:pathLst>
          </a:custGeom>
          <a:solidFill>
            <a:srgbClr val="28B9D4"/>
          </a:solidFill>
          <a:ln w="28575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0C5BD29-A76B-48C3-B362-2479DC1E683C}"/>
              </a:ext>
            </a:extLst>
          </p:cNvPr>
          <p:cNvSpPr/>
          <p:nvPr/>
        </p:nvSpPr>
        <p:spPr>
          <a:xfrm>
            <a:off x="2183687" y="2232093"/>
            <a:ext cx="1528590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Step 1</a:t>
            </a:r>
          </a:p>
          <a:p>
            <a:pPr lvl="0" algn="ctr"/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2BDA68D-6AC9-4488-A778-A794600A5936}"/>
              </a:ext>
            </a:extLst>
          </p:cNvPr>
          <p:cNvSpPr/>
          <p:nvPr/>
        </p:nvSpPr>
        <p:spPr>
          <a:xfrm>
            <a:off x="4173649" y="1989553"/>
            <a:ext cx="1741160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800" b="1" dirty="0">
                <a:solidFill>
                  <a:schemeClr val="bg1"/>
                </a:solidFill>
              </a:rPr>
              <a:t>Step 2</a:t>
            </a:r>
          </a:p>
          <a:p>
            <a:pPr lvl="0" algn="ctr"/>
            <a:r>
              <a:rPr lang="en-US" sz="1000" dirty="0">
                <a:solidFill>
                  <a:schemeClr val="bg1"/>
                </a:solidFill>
              </a:rPr>
              <a:t>Your text goes here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Your text goes here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0D6C8E6-DEBC-406F-BDB8-D872D48C0926}"/>
              </a:ext>
            </a:extLst>
          </p:cNvPr>
          <p:cNvSpPr/>
          <p:nvPr/>
        </p:nvSpPr>
        <p:spPr>
          <a:xfrm>
            <a:off x="3205621" y="3925385"/>
            <a:ext cx="1741159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Step 3</a:t>
            </a:r>
          </a:p>
          <a:p>
            <a:pPr lvl="0" algn="ctr"/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0204058-AFE2-4CAE-AF70-5569C70FA99A}"/>
              </a:ext>
            </a:extLst>
          </p:cNvPr>
          <p:cNvSpPr/>
          <p:nvPr/>
        </p:nvSpPr>
        <p:spPr>
          <a:xfrm>
            <a:off x="5443008" y="3838121"/>
            <a:ext cx="1500108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Step 4</a:t>
            </a:r>
          </a:p>
          <a:p>
            <a:pPr lvl="0" algn="ctr"/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EC27BCB-D814-4273-9D26-9CA1F3DAB224}"/>
              </a:ext>
            </a:extLst>
          </p:cNvPr>
          <p:cNvGrpSpPr/>
          <p:nvPr/>
        </p:nvGrpSpPr>
        <p:grpSpPr>
          <a:xfrm>
            <a:off x="183377" y="1953611"/>
            <a:ext cx="1911096" cy="1521613"/>
            <a:chOff x="332936" y="2473878"/>
            <a:chExt cx="2937088" cy="202881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2EA3CE8-09AE-4F9C-AD07-E619A4538F10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AA9D1BA-2D53-428B-9F08-ABF300A1864F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EC94EEC-15D9-46D6-B815-F134BFE465FF}"/>
              </a:ext>
            </a:extLst>
          </p:cNvPr>
          <p:cNvGrpSpPr/>
          <p:nvPr/>
        </p:nvGrpSpPr>
        <p:grpSpPr>
          <a:xfrm>
            <a:off x="7065255" y="3653758"/>
            <a:ext cx="1911096" cy="1521613"/>
            <a:chOff x="8921977" y="1312837"/>
            <a:chExt cx="2937088" cy="2028816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9C7DAD0-85C2-44CD-8422-1785BAFA7E89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C0999B8-B942-43E6-A946-234AC7AA8C2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AE6FB49-0CD6-4750-A8DE-61F9CA6A7BFA}"/>
              </a:ext>
            </a:extLst>
          </p:cNvPr>
          <p:cNvGrpSpPr/>
          <p:nvPr/>
        </p:nvGrpSpPr>
        <p:grpSpPr>
          <a:xfrm>
            <a:off x="6396921" y="1953609"/>
            <a:ext cx="2202816" cy="1360030"/>
            <a:chOff x="8921977" y="1312837"/>
            <a:chExt cx="2937088" cy="181337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16C7503-E25C-4457-A2E9-9F6ECE673913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FC7F5F1-A3E9-430F-8D67-6746C3624403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50E4B62-BBD9-460C-94E6-CAAEDE1290E1}"/>
              </a:ext>
            </a:extLst>
          </p:cNvPr>
          <p:cNvGrpSpPr/>
          <p:nvPr/>
        </p:nvGrpSpPr>
        <p:grpSpPr>
          <a:xfrm>
            <a:off x="624110" y="3653761"/>
            <a:ext cx="2202816" cy="1360030"/>
            <a:chOff x="332936" y="2473878"/>
            <a:chExt cx="2937088" cy="1813372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1C2DE68-D02B-4D84-84B9-EC8E036539F2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7CDC800-D365-428D-AF1E-41333C27B81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2AD87675-2A39-4F19-9C76-A58065BB6ABB}"/>
              </a:ext>
            </a:extLst>
          </p:cNvPr>
          <p:cNvSpPr/>
          <p:nvPr/>
        </p:nvSpPr>
        <p:spPr>
          <a:xfrm>
            <a:off x="1813482" y="5431493"/>
            <a:ext cx="5535327" cy="581562"/>
          </a:xfrm>
          <a:prstGeom prst="ellipse">
            <a:avLst/>
          </a:prstGeom>
          <a:gradFill flip="none" rotWithShape="1">
            <a:gsLst>
              <a:gs pos="100000">
                <a:srgbClr val="2B323B"/>
              </a:gs>
              <a:gs pos="66000">
                <a:srgbClr val="2B323B">
                  <a:alpha val="0"/>
                </a:srgbClr>
              </a:gs>
              <a:gs pos="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1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10128</TotalTime>
  <Words>445</Words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4-Step Hexagons Puzzle Diagram</vt:lpstr>
      <vt:lpstr>4-Step Hexagons Puzzle Diagram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4-Step Hexagons Puzzle Diagram</dc:title>
  <dc:creator>PresentationGO.com</dc:creator>
  <dc:description>© Copyright PresentationGO.com</dc:description>
  <dcterms:created xsi:type="dcterms:W3CDTF">2014-11-26T05:14:11Z</dcterms:created>
  <dcterms:modified xsi:type="dcterms:W3CDTF">2019-07-26T21:35:22Z</dcterms:modified>
  <cp:category>Charts &amp; Diagrams</cp:category>
</cp:coreProperties>
</file>