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1" d="100"/>
          <a:sy n="81" d="100"/>
        </p:scale>
        <p:origin x="108" y="1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Hexagons Puzzle Diagram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7BB335B-2EBA-4805-AF48-8384123AD31B}"/>
              </a:ext>
            </a:extLst>
          </p:cNvPr>
          <p:cNvSpPr/>
          <p:nvPr/>
        </p:nvSpPr>
        <p:spPr>
          <a:xfrm>
            <a:off x="3941871" y="1409146"/>
            <a:ext cx="2639925" cy="2228034"/>
          </a:xfrm>
          <a:custGeom>
            <a:avLst/>
            <a:gdLst>
              <a:gd name="connsiteX0" fmla="*/ 1784237 w 2894839"/>
              <a:gd name="connsiteY0" fmla="*/ 0 h 2443174"/>
              <a:gd name="connsiteX1" fmla="*/ 1979160 w 2894839"/>
              <a:gd name="connsiteY1" fmla="*/ 52140 h 2443174"/>
              <a:gd name="connsiteX2" fmla="*/ 2699357 w 2894839"/>
              <a:gd name="connsiteY2" fmla="*/ 467883 h 2443174"/>
              <a:gd name="connsiteX3" fmla="*/ 2894839 w 2894839"/>
              <a:gd name="connsiteY3" fmla="*/ 806075 h 2443174"/>
              <a:gd name="connsiteX4" fmla="*/ 2894839 w 2894839"/>
              <a:gd name="connsiteY4" fmla="*/ 1637674 h 2443174"/>
              <a:gd name="connsiteX5" fmla="*/ 2700034 w 2894839"/>
              <a:gd name="connsiteY5" fmla="*/ 1975292 h 2443174"/>
              <a:gd name="connsiteX6" fmla="*/ 2544161 w 2894839"/>
              <a:gd name="connsiteY6" fmla="*/ 2065272 h 2443174"/>
              <a:gd name="connsiteX7" fmla="*/ 2465321 w 2894839"/>
              <a:gd name="connsiteY7" fmla="*/ 2062671 h 2443174"/>
              <a:gd name="connsiteX8" fmla="*/ 2336682 w 2894839"/>
              <a:gd name="connsiteY8" fmla="*/ 1970256 h 2443174"/>
              <a:gd name="connsiteX9" fmla="*/ 2312223 w 2894839"/>
              <a:gd name="connsiteY9" fmla="*/ 1843078 h 2443174"/>
              <a:gd name="connsiteX10" fmla="*/ 2319006 w 2894839"/>
              <a:gd name="connsiteY10" fmla="*/ 1811416 h 2443174"/>
              <a:gd name="connsiteX11" fmla="*/ 2317773 w 2894839"/>
              <a:gd name="connsiteY11" fmla="*/ 1748750 h 2443174"/>
              <a:gd name="connsiteX12" fmla="*/ 2294239 w 2894839"/>
              <a:gd name="connsiteY12" fmla="*/ 1683578 h 2443174"/>
              <a:gd name="connsiteX13" fmla="*/ 1972783 w 2894839"/>
              <a:gd name="connsiteY13" fmla="*/ 1644396 h 2443174"/>
              <a:gd name="connsiteX14" fmla="*/ 1918419 w 2894839"/>
              <a:gd name="connsiteY14" fmla="*/ 1810492 h 2443174"/>
              <a:gd name="connsiteX15" fmla="*/ 1988609 w 2894839"/>
              <a:gd name="connsiteY15" fmla="*/ 1938593 h 2443174"/>
              <a:gd name="connsiteX16" fmla="*/ 2043179 w 2894839"/>
              <a:gd name="connsiteY16" fmla="*/ 1971443 h 2443174"/>
              <a:gd name="connsiteX17" fmla="*/ 2071748 w 2894839"/>
              <a:gd name="connsiteY17" fmla="*/ 1980810 h 2443174"/>
              <a:gd name="connsiteX18" fmla="*/ 2170096 w 2894839"/>
              <a:gd name="connsiteY18" fmla="*/ 2065507 h 2443174"/>
              <a:gd name="connsiteX19" fmla="*/ 2185023 w 2894839"/>
              <a:gd name="connsiteY19" fmla="*/ 2223127 h 2443174"/>
              <a:gd name="connsiteX20" fmla="*/ 2147581 w 2894839"/>
              <a:gd name="connsiteY20" fmla="*/ 2294203 h 2443174"/>
              <a:gd name="connsiteX21" fmla="*/ 1979837 w 2894839"/>
              <a:gd name="connsiteY21" fmla="*/ 2391035 h 2443174"/>
              <a:gd name="connsiteX22" fmla="*/ 1590091 w 2894839"/>
              <a:gd name="connsiteY22" fmla="*/ 2391035 h 2443174"/>
              <a:gd name="connsiteX23" fmla="*/ 869894 w 2894839"/>
              <a:gd name="connsiteY23" fmla="*/ 1975292 h 2443174"/>
              <a:gd name="connsiteX24" fmla="*/ 675089 w 2894839"/>
              <a:gd name="connsiteY24" fmla="*/ 1637674 h 2443174"/>
              <a:gd name="connsiteX25" fmla="*/ 675089 w 2894839"/>
              <a:gd name="connsiteY25" fmla="*/ 1534312 h 2443174"/>
              <a:gd name="connsiteX26" fmla="*/ 471214 w 2894839"/>
              <a:gd name="connsiteY26" fmla="*/ 1317722 h 2443174"/>
              <a:gd name="connsiteX27" fmla="*/ 348699 w 2894839"/>
              <a:gd name="connsiteY27" fmla="*/ 1360627 h 2443174"/>
              <a:gd name="connsiteX28" fmla="*/ 326362 w 2894839"/>
              <a:gd name="connsiteY28" fmla="*/ 1380818 h 2443174"/>
              <a:gd name="connsiteX29" fmla="*/ 270452 w 2894839"/>
              <a:gd name="connsiteY29" fmla="*/ 1411448 h 2443174"/>
              <a:gd name="connsiteX30" fmla="*/ 124382 w 2894839"/>
              <a:gd name="connsiteY30" fmla="*/ 1408121 h 2443174"/>
              <a:gd name="connsiteX31" fmla="*/ 7689 w 2894839"/>
              <a:gd name="connsiteY31" fmla="*/ 1278029 h 2443174"/>
              <a:gd name="connsiteX32" fmla="*/ 202223 w 2894839"/>
              <a:gd name="connsiteY32" fmla="*/ 1019338 h 2443174"/>
              <a:gd name="connsiteX33" fmla="*/ 270452 w 2894839"/>
              <a:gd name="connsiteY33" fmla="*/ 1031383 h 2443174"/>
              <a:gd name="connsiteX34" fmla="*/ 325415 w 2894839"/>
              <a:gd name="connsiteY34" fmla="*/ 1061440 h 2443174"/>
              <a:gd name="connsiteX35" fmla="*/ 349241 w 2894839"/>
              <a:gd name="connsiteY35" fmla="*/ 1083236 h 2443174"/>
              <a:gd name="connsiteX36" fmla="*/ 471485 w 2894839"/>
              <a:gd name="connsiteY36" fmla="*/ 1125453 h 2443174"/>
              <a:gd name="connsiteX37" fmla="*/ 674412 w 2894839"/>
              <a:gd name="connsiteY37" fmla="*/ 908863 h 2443174"/>
              <a:gd name="connsiteX38" fmla="*/ 674412 w 2894839"/>
              <a:gd name="connsiteY38" fmla="*/ 805501 h 2443174"/>
              <a:gd name="connsiteX39" fmla="*/ 869353 w 2894839"/>
              <a:gd name="connsiteY39" fmla="*/ 467883 h 2443174"/>
              <a:gd name="connsiteX40" fmla="*/ 1589414 w 2894839"/>
              <a:gd name="connsiteY40" fmla="*/ 52140 h 2443174"/>
              <a:gd name="connsiteX41" fmla="*/ 1784237 w 2894839"/>
              <a:gd name="connsiteY41" fmla="*/ 0 h 244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94839" h="2443174">
                <a:moveTo>
                  <a:pt x="1784237" y="0"/>
                </a:moveTo>
                <a:cubicBezTo>
                  <a:pt x="1851535" y="0"/>
                  <a:pt x="1918851" y="17380"/>
                  <a:pt x="1979160" y="52140"/>
                </a:cubicBezTo>
                <a:lnTo>
                  <a:pt x="2699357" y="467883"/>
                </a:lnTo>
                <a:cubicBezTo>
                  <a:pt x="2819706" y="537402"/>
                  <a:pt x="2894162" y="666232"/>
                  <a:pt x="2894839" y="806075"/>
                </a:cubicBezTo>
                <a:lnTo>
                  <a:pt x="2894839" y="1637674"/>
                </a:lnTo>
                <a:cubicBezTo>
                  <a:pt x="2894839" y="1776943"/>
                  <a:pt x="2820653" y="1905773"/>
                  <a:pt x="2700034" y="1975292"/>
                </a:cubicBezTo>
                <a:lnTo>
                  <a:pt x="2544161" y="2065272"/>
                </a:lnTo>
                <a:lnTo>
                  <a:pt x="2465321" y="2062671"/>
                </a:lnTo>
                <a:cubicBezTo>
                  <a:pt x="2412575" y="2051028"/>
                  <a:pt x="2365097" y="2019861"/>
                  <a:pt x="2336682" y="1970256"/>
                </a:cubicBezTo>
                <a:cubicBezTo>
                  <a:pt x="2313765" y="1930150"/>
                  <a:pt x="2306263" y="1885559"/>
                  <a:pt x="2312223" y="1843078"/>
                </a:cubicBezTo>
                <a:cubicBezTo>
                  <a:pt x="2315306" y="1832788"/>
                  <a:pt x="2317464" y="1822234"/>
                  <a:pt x="2319006" y="1811416"/>
                </a:cubicBezTo>
                <a:cubicBezTo>
                  <a:pt x="2321780" y="1790835"/>
                  <a:pt x="2321472" y="1769727"/>
                  <a:pt x="2317773" y="1748750"/>
                </a:cubicBezTo>
                <a:cubicBezTo>
                  <a:pt x="2313765" y="1726323"/>
                  <a:pt x="2305954" y="1704291"/>
                  <a:pt x="2294239" y="1683578"/>
                </a:cubicBezTo>
                <a:cubicBezTo>
                  <a:pt x="2229393" y="1570912"/>
                  <a:pt x="2072056" y="1544527"/>
                  <a:pt x="1972783" y="1644396"/>
                </a:cubicBezTo>
                <a:cubicBezTo>
                  <a:pt x="1929929" y="1687536"/>
                  <a:pt x="1910095" y="1750597"/>
                  <a:pt x="1918419" y="1810492"/>
                </a:cubicBezTo>
                <a:cubicBezTo>
                  <a:pt x="1926538" y="1866561"/>
                  <a:pt x="1953257" y="1908778"/>
                  <a:pt x="1988609" y="1938593"/>
                </a:cubicBezTo>
                <a:cubicBezTo>
                  <a:pt x="2005052" y="1952578"/>
                  <a:pt x="2023344" y="1963660"/>
                  <a:pt x="2043179" y="1971443"/>
                </a:cubicBezTo>
                <a:cubicBezTo>
                  <a:pt x="2052530" y="1975137"/>
                  <a:pt x="2062088" y="1978304"/>
                  <a:pt x="2071748" y="1980810"/>
                </a:cubicBezTo>
                <a:cubicBezTo>
                  <a:pt x="2111416" y="1996905"/>
                  <a:pt x="2146871" y="2025797"/>
                  <a:pt x="2170096" y="2065507"/>
                </a:cubicBezTo>
                <a:cubicBezTo>
                  <a:pt x="2198511" y="2113925"/>
                  <a:pt x="2201389" y="2171082"/>
                  <a:pt x="2185023" y="2223127"/>
                </a:cubicBezTo>
                <a:lnTo>
                  <a:pt x="2147581" y="2294203"/>
                </a:lnTo>
                <a:lnTo>
                  <a:pt x="1979837" y="2391035"/>
                </a:lnTo>
                <a:cubicBezTo>
                  <a:pt x="1859488" y="2460554"/>
                  <a:pt x="1710846" y="2460554"/>
                  <a:pt x="1590091" y="2391035"/>
                </a:cubicBezTo>
                <a:lnTo>
                  <a:pt x="869894" y="1975292"/>
                </a:lnTo>
                <a:cubicBezTo>
                  <a:pt x="749275" y="1905428"/>
                  <a:pt x="675089" y="1776943"/>
                  <a:pt x="675089" y="1637674"/>
                </a:cubicBezTo>
                <a:lnTo>
                  <a:pt x="675089" y="1534312"/>
                </a:lnTo>
                <a:cubicBezTo>
                  <a:pt x="675089" y="1422002"/>
                  <a:pt x="583575" y="1316804"/>
                  <a:pt x="471214" y="1317722"/>
                </a:cubicBezTo>
                <a:cubicBezTo>
                  <a:pt x="425051" y="1318066"/>
                  <a:pt x="382543" y="1334242"/>
                  <a:pt x="348699" y="1360627"/>
                </a:cubicBezTo>
                <a:cubicBezTo>
                  <a:pt x="341524" y="1367740"/>
                  <a:pt x="334079" y="1374508"/>
                  <a:pt x="326362" y="1380818"/>
                </a:cubicBezTo>
                <a:cubicBezTo>
                  <a:pt x="309576" y="1393781"/>
                  <a:pt x="290623" y="1403991"/>
                  <a:pt x="270452" y="1411448"/>
                </a:cubicBezTo>
                <a:cubicBezTo>
                  <a:pt x="226997" y="1427050"/>
                  <a:pt x="176772" y="1429115"/>
                  <a:pt x="124382" y="1408121"/>
                </a:cubicBezTo>
                <a:cubicBezTo>
                  <a:pt x="68201" y="1385407"/>
                  <a:pt x="23528" y="1336651"/>
                  <a:pt x="7689" y="1278029"/>
                </a:cubicBezTo>
                <a:cubicBezTo>
                  <a:pt x="-29269" y="1142202"/>
                  <a:pt x="72127" y="1019338"/>
                  <a:pt x="202223" y="1019338"/>
                </a:cubicBezTo>
                <a:cubicBezTo>
                  <a:pt x="226049" y="1019338"/>
                  <a:pt x="249063" y="1023582"/>
                  <a:pt x="270452" y="1031383"/>
                </a:cubicBezTo>
                <a:cubicBezTo>
                  <a:pt x="290352" y="1038496"/>
                  <a:pt x="308899" y="1048706"/>
                  <a:pt x="325415" y="1061440"/>
                </a:cubicBezTo>
                <a:cubicBezTo>
                  <a:pt x="333808" y="1067979"/>
                  <a:pt x="341795" y="1075435"/>
                  <a:pt x="349241" y="1083236"/>
                </a:cubicBezTo>
                <a:cubicBezTo>
                  <a:pt x="383085" y="1109277"/>
                  <a:pt x="425322" y="1125109"/>
                  <a:pt x="471485" y="1125453"/>
                </a:cubicBezTo>
                <a:cubicBezTo>
                  <a:pt x="585741" y="1125682"/>
                  <a:pt x="674412" y="1023353"/>
                  <a:pt x="674412" y="908863"/>
                </a:cubicBezTo>
                <a:lnTo>
                  <a:pt x="674412" y="805501"/>
                </a:lnTo>
                <a:cubicBezTo>
                  <a:pt x="674412" y="666232"/>
                  <a:pt x="748598" y="537402"/>
                  <a:pt x="869353" y="467883"/>
                </a:cubicBezTo>
                <a:lnTo>
                  <a:pt x="1589414" y="52140"/>
                </a:lnTo>
                <a:cubicBezTo>
                  <a:pt x="1649657" y="17380"/>
                  <a:pt x="1716938" y="0"/>
                  <a:pt x="1784237" y="0"/>
                </a:cubicBezTo>
                <a:close/>
              </a:path>
            </a:pathLst>
          </a:custGeom>
          <a:solidFill>
            <a:srgbClr val="F3774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00">
              <a:solidFill>
                <a:prstClr val="white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803166-8A4E-4E95-84C8-1B17587A7802}"/>
              </a:ext>
            </a:extLst>
          </p:cNvPr>
          <p:cNvSpPr/>
          <p:nvPr/>
        </p:nvSpPr>
        <p:spPr>
          <a:xfrm>
            <a:off x="4567019" y="1771294"/>
            <a:ext cx="185869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57409C92-C38D-4660-A4E6-1525B364E427}"/>
              </a:ext>
            </a:extLst>
          </p:cNvPr>
          <p:cNvSpPr/>
          <p:nvPr/>
        </p:nvSpPr>
        <p:spPr>
          <a:xfrm>
            <a:off x="5583019" y="2852194"/>
            <a:ext cx="2024303" cy="2548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5" y="17110"/>
                  <a:pt x="21597" y="16134"/>
                  <a:pt x="21597" y="15080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390FF37-D79D-4F85-8AD4-A3B48CEC19CD}"/>
              </a:ext>
            </a:extLst>
          </p:cNvPr>
          <p:cNvSpPr/>
          <p:nvPr/>
        </p:nvSpPr>
        <p:spPr>
          <a:xfrm>
            <a:off x="3545701" y="3163450"/>
            <a:ext cx="2639948" cy="2228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1CCD446E-9BE2-4AC4-9E81-FBAF0CB4A244}"/>
              </a:ext>
            </a:extLst>
          </p:cNvPr>
          <p:cNvSpPr/>
          <p:nvPr/>
        </p:nvSpPr>
        <p:spPr>
          <a:xfrm>
            <a:off x="1536678" y="3163450"/>
            <a:ext cx="2639951" cy="2228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7AB649-561C-4882-A1F3-F1491F5A83C2}"/>
              </a:ext>
            </a:extLst>
          </p:cNvPr>
          <p:cNvSpPr/>
          <p:nvPr/>
        </p:nvSpPr>
        <p:spPr>
          <a:xfrm>
            <a:off x="4191651" y="3677304"/>
            <a:ext cx="1246255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B3166C3-0A80-48D6-B3D6-762A356B45F6}"/>
              </a:ext>
            </a:extLst>
          </p:cNvPr>
          <p:cNvSpPr/>
          <p:nvPr/>
        </p:nvSpPr>
        <p:spPr>
          <a:xfrm>
            <a:off x="1551701" y="3989423"/>
            <a:ext cx="1856605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CFA0A9-EE22-4680-A381-F10AEC4B8320}"/>
              </a:ext>
            </a:extLst>
          </p:cNvPr>
          <p:cNvSpPr/>
          <p:nvPr/>
        </p:nvSpPr>
        <p:spPr>
          <a:xfrm>
            <a:off x="6185649" y="3919507"/>
            <a:ext cx="132450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CD2F996-28AE-45A4-8FF6-689D2DC9AED1}"/>
              </a:ext>
            </a:extLst>
          </p:cNvPr>
          <p:cNvSpPr/>
          <p:nvPr/>
        </p:nvSpPr>
        <p:spPr>
          <a:xfrm>
            <a:off x="2527041" y="1409136"/>
            <a:ext cx="2024868" cy="2548280"/>
          </a:xfrm>
          <a:custGeom>
            <a:avLst/>
            <a:gdLst>
              <a:gd name="connsiteX0" fmla="*/ 1111236 w 2220390"/>
              <a:gd name="connsiteY0" fmla="*/ 1 h 2794344"/>
              <a:gd name="connsiteX1" fmla="*/ 1306021 w 2220390"/>
              <a:gd name="connsiteY1" fmla="*/ 52455 h 2794344"/>
              <a:gd name="connsiteX2" fmla="*/ 2025798 w 2220390"/>
              <a:gd name="connsiteY2" fmla="*/ 468430 h 2794344"/>
              <a:gd name="connsiteX3" fmla="*/ 2220390 w 2220390"/>
              <a:gd name="connsiteY3" fmla="*/ 806042 h 2794344"/>
              <a:gd name="connsiteX4" fmla="*/ 2220292 w 2220390"/>
              <a:gd name="connsiteY4" fmla="*/ 938113 h 2794344"/>
              <a:gd name="connsiteX5" fmla="*/ 2210217 w 2220390"/>
              <a:gd name="connsiteY5" fmla="*/ 991049 h 2794344"/>
              <a:gd name="connsiteX6" fmla="*/ 2022930 w 2220390"/>
              <a:gd name="connsiteY6" fmla="*/ 1125464 h 2794344"/>
              <a:gd name="connsiteX7" fmla="*/ 1900686 w 2220390"/>
              <a:gd name="connsiteY7" fmla="*/ 1083247 h 2794344"/>
              <a:gd name="connsiteX8" fmla="*/ 1876860 w 2220390"/>
              <a:gd name="connsiteY8" fmla="*/ 1061451 h 2794344"/>
              <a:gd name="connsiteX9" fmla="*/ 1821897 w 2220390"/>
              <a:gd name="connsiteY9" fmla="*/ 1031394 h 2794344"/>
              <a:gd name="connsiteX10" fmla="*/ 1753668 w 2220390"/>
              <a:gd name="connsiteY10" fmla="*/ 1019349 h 2794344"/>
              <a:gd name="connsiteX11" fmla="*/ 1559134 w 2220390"/>
              <a:gd name="connsiteY11" fmla="*/ 1278040 h 2794344"/>
              <a:gd name="connsiteX12" fmla="*/ 1675827 w 2220390"/>
              <a:gd name="connsiteY12" fmla="*/ 1408132 h 2794344"/>
              <a:gd name="connsiteX13" fmla="*/ 1821897 w 2220390"/>
              <a:gd name="connsiteY13" fmla="*/ 1411459 h 2794344"/>
              <a:gd name="connsiteX14" fmla="*/ 1877807 w 2220390"/>
              <a:gd name="connsiteY14" fmla="*/ 1380829 h 2794344"/>
              <a:gd name="connsiteX15" fmla="*/ 1900144 w 2220390"/>
              <a:gd name="connsiteY15" fmla="*/ 1360638 h 2794344"/>
              <a:gd name="connsiteX16" fmla="*/ 2022659 w 2220390"/>
              <a:gd name="connsiteY16" fmla="*/ 1317733 h 2794344"/>
              <a:gd name="connsiteX17" fmla="*/ 2210480 w 2220390"/>
              <a:gd name="connsiteY17" fmla="*/ 1452971 h 2794344"/>
              <a:gd name="connsiteX18" fmla="*/ 2219875 w 2220390"/>
              <a:gd name="connsiteY18" fmla="*/ 1500579 h 2794344"/>
              <a:gd name="connsiteX19" fmla="*/ 2219773 w 2220390"/>
              <a:gd name="connsiteY19" fmla="*/ 1637600 h 2794344"/>
              <a:gd name="connsiteX20" fmla="*/ 2024564 w 2220390"/>
              <a:gd name="connsiteY20" fmla="*/ 1975212 h 2794344"/>
              <a:gd name="connsiteX21" fmla="*/ 1304171 w 2220390"/>
              <a:gd name="connsiteY21" fmla="*/ 2390664 h 2794344"/>
              <a:gd name="connsiteX22" fmla="*/ 914369 w 2220390"/>
              <a:gd name="connsiteY22" fmla="*/ 2390403 h 2794344"/>
              <a:gd name="connsiteX23" fmla="*/ 825040 w 2220390"/>
              <a:gd name="connsiteY23" fmla="*/ 2338814 h 2794344"/>
              <a:gd name="connsiteX24" fmla="*/ 590511 w 2220390"/>
              <a:gd name="connsiteY24" fmla="*/ 2347006 h 2794344"/>
              <a:gd name="connsiteX25" fmla="*/ 565573 w 2220390"/>
              <a:gd name="connsiteY25" fmla="*/ 2368589 h 2794344"/>
              <a:gd name="connsiteX26" fmla="*/ 544151 w 2220390"/>
              <a:gd name="connsiteY26" fmla="*/ 2397822 h 2794344"/>
              <a:gd name="connsiteX27" fmla="*/ 519962 w 2220390"/>
              <a:gd name="connsiteY27" fmla="*/ 2525347 h 2794344"/>
              <a:gd name="connsiteX28" fmla="*/ 526156 w 2220390"/>
              <a:gd name="connsiteY28" fmla="*/ 2554843 h 2794344"/>
              <a:gd name="connsiteX29" fmla="*/ 524910 w 2220390"/>
              <a:gd name="connsiteY29" fmla="*/ 2618443 h 2794344"/>
              <a:gd name="connsiteX30" fmla="*/ 478505 w 2220390"/>
              <a:gd name="connsiteY30" fmla="*/ 2715458 h 2794344"/>
              <a:gd name="connsiteX31" fmla="*/ 471922 w 2220390"/>
              <a:gd name="connsiteY31" fmla="*/ 2721628 h 2794344"/>
              <a:gd name="connsiteX32" fmla="*/ 469883 w 2220390"/>
              <a:gd name="connsiteY32" fmla="*/ 2724442 h 2794344"/>
              <a:gd name="connsiteX33" fmla="*/ 440275 w 2220390"/>
              <a:gd name="connsiteY33" fmla="*/ 2752177 h 2794344"/>
              <a:gd name="connsiteX34" fmla="*/ 269325 w 2220390"/>
              <a:gd name="connsiteY34" fmla="*/ 2788093 h 2794344"/>
              <a:gd name="connsiteX35" fmla="*/ 142681 w 2220390"/>
              <a:gd name="connsiteY35" fmla="*/ 2490315 h 2794344"/>
              <a:gd name="connsiteX36" fmla="*/ 187397 w 2220390"/>
              <a:gd name="connsiteY36" fmla="*/ 2437159 h 2794344"/>
              <a:gd name="connsiteX37" fmla="*/ 189709 w 2220390"/>
              <a:gd name="connsiteY37" fmla="*/ 2435750 h 2794344"/>
              <a:gd name="connsiteX38" fmla="*/ 196022 w 2220390"/>
              <a:gd name="connsiteY38" fmla="*/ 2428254 h 2794344"/>
              <a:gd name="connsiteX39" fmla="*/ 249383 w 2220390"/>
              <a:gd name="connsiteY39" fmla="*/ 2395662 h 2794344"/>
              <a:gd name="connsiteX40" fmla="*/ 280113 w 2220390"/>
              <a:gd name="connsiteY40" fmla="*/ 2385722 h 2794344"/>
              <a:gd name="connsiteX41" fmla="*/ 333469 w 2220390"/>
              <a:gd name="connsiteY41" fmla="*/ 2353240 h 2794344"/>
              <a:gd name="connsiteX42" fmla="*/ 369551 w 2220390"/>
              <a:gd name="connsiteY42" fmla="*/ 2309951 h 2794344"/>
              <a:gd name="connsiteX43" fmla="*/ 283922 w 2220390"/>
              <a:gd name="connsiteY43" fmla="*/ 2025756 h 2794344"/>
              <a:gd name="connsiteX44" fmla="*/ 194593 w 2220390"/>
              <a:gd name="connsiteY44" fmla="*/ 1974298 h 2794344"/>
              <a:gd name="connsiteX45" fmla="*/ 0 w 2220390"/>
              <a:gd name="connsiteY45" fmla="*/ 1636686 h 2794344"/>
              <a:gd name="connsiteX46" fmla="*/ 617 w 2220390"/>
              <a:gd name="connsiteY46" fmla="*/ 805128 h 2794344"/>
              <a:gd name="connsiteX47" fmla="*/ 195826 w 2220390"/>
              <a:gd name="connsiteY47" fmla="*/ 467516 h 2794344"/>
              <a:gd name="connsiteX48" fmla="*/ 916219 w 2220390"/>
              <a:gd name="connsiteY48" fmla="*/ 52063 h 2794344"/>
              <a:gd name="connsiteX49" fmla="*/ 1111236 w 2220390"/>
              <a:gd name="connsiteY49" fmla="*/ 1 h 279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0390" h="2794344">
                <a:moveTo>
                  <a:pt x="1111236" y="1"/>
                </a:moveTo>
                <a:cubicBezTo>
                  <a:pt x="1178529" y="50"/>
                  <a:pt x="1245783" y="17518"/>
                  <a:pt x="1306021" y="52455"/>
                </a:cubicBezTo>
                <a:lnTo>
                  <a:pt x="2025798" y="468430"/>
                </a:lnTo>
                <a:cubicBezTo>
                  <a:pt x="2146274" y="538042"/>
                  <a:pt x="2220390" y="666687"/>
                  <a:pt x="2220390" y="806042"/>
                </a:cubicBezTo>
                <a:lnTo>
                  <a:pt x="2220292" y="938113"/>
                </a:lnTo>
                <a:lnTo>
                  <a:pt x="2210217" y="991049"/>
                </a:lnTo>
                <a:cubicBezTo>
                  <a:pt x="2179923" y="1068118"/>
                  <a:pt x="2108622" y="1125636"/>
                  <a:pt x="2022930" y="1125464"/>
                </a:cubicBezTo>
                <a:cubicBezTo>
                  <a:pt x="1976767" y="1125120"/>
                  <a:pt x="1934530" y="1109288"/>
                  <a:pt x="1900686" y="1083247"/>
                </a:cubicBezTo>
                <a:cubicBezTo>
                  <a:pt x="1893240" y="1075446"/>
                  <a:pt x="1885253" y="1067990"/>
                  <a:pt x="1876860" y="1061451"/>
                </a:cubicBezTo>
                <a:cubicBezTo>
                  <a:pt x="1860344" y="1048717"/>
                  <a:pt x="1841797" y="1038507"/>
                  <a:pt x="1821897" y="1031394"/>
                </a:cubicBezTo>
                <a:cubicBezTo>
                  <a:pt x="1800508" y="1023593"/>
                  <a:pt x="1777494" y="1019349"/>
                  <a:pt x="1753668" y="1019349"/>
                </a:cubicBezTo>
                <a:cubicBezTo>
                  <a:pt x="1623572" y="1019349"/>
                  <a:pt x="1522176" y="1142213"/>
                  <a:pt x="1559134" y="1278040"/>
                </a:cubicBezTo>
                <a:cubicBezTo>
                  <a:pt x="1574973" y="1336662"/>
                  <a:pt x="1619646" y="1385418"/>
                  <a:pt x="1675827" y="1408132"/>
                </a:cubicBezTo>
                <a:cubicBezTo>
                  <a:pt x="1728217" y="1429126"/>
                  <a:pt x="1778442" y="1427061"/>
                  <a:pt x="1821897" y="1411459"/>
                </a:cubicBezTo>
                <a:cubicBezTo>
                  <a:pt x="1842068" y="1404002"/>
                  <a:pt x="1861021" y="1393792"/>
                  <a:pt x="1877807" y="1380829"/>
                </a:cubicBezTo>
                <a:cubicBezTo>
                  <a:pt x="1885524" y="1374519"/>
                  <a:pt x="1892969" y="1367751"/>
                  <a:pt x="1900144" y="1360638"/>
                </a:cubicBezTo>
                <a:cubicBezTo>
                  <a:pt x="1933988" y="1334253"/>
                  <a:pt x="1976496" y="1318077"/>
                  <a:pt x="2022659" y="1317733"/>
                </a:cubicBezTo>
                <a:cubicBezTo>
                  <a:pt x="2106930" y="1317045"/>
                  <a:pt x="2179474" y="1376046"/>
                  <a:pt x="2210480" y="1452971"/>
                </a:cubicBezTo>
                <a:lnTo>
                  <a:pt x="2219875" y="1500579"/>
                </a:lnTo>
                <a:lnTo>
                  <a:pt x="2219773" y="1637600"/>
                </a:lnTo>
                <a:cubicBezTo>
                  <a:pt x="2219465" y="1776955"/>
                  <a:pt x="2145349" y="1905730"/>
                  <a:pt x="2024564" y="1975212"/>
                </a:cubicBezTo>
                <a:lnTo>
                  <a:pt x="1304171" y="2390664"/>
                </a:lnTo>
                <a:cubicBezTo>
                  <a:pt x="1183386" y="2460146"/>
                  <a:pt x="1035154" y="2460146"/>
                  <a:pt x="914369" y="2390403"/>
                </a:cubicBezTo>
                <a:lnTo>
                  <a:pt x="825040" y="2338814"/>
                </a:lnTo>
                <a:cubicBezTo>
                  <a:pt x="751952" y="2296694"/>
                  <a:pt x="656891" y="2301004"/>
                  <a:pt x="590511" y="2347006"/>
                </a:cubicBezTo>
                <a:lnTo>
                  <a:pt x="565573" y="2368589"/>
                </a:lnTo>
                <a:lnTo>
                  <a:pt x="544151" y="2397822"/>
                </a:lnTo>
                <a:cubicBezTo>
                  <a:pt x="521519" y="2437870"/>
                  <a:pt x="514079" y="2482851"/>
                  <a:pt x="519962" y="2525347"/>
                </a:cubicBezTo>
                <a:cubicBezTo>
                  <a:pt x="522765" y="2534999"/>
                  <a:pt x="524910" y="2544903"/>
                  <a:pt x="526156" y="2554843"/>
                </a:cubicBezTo>
                <a:cubicBezTo>
                  <a:pt x="529270" y="2575623"/>
                  <a:pt x="528648" y="2597339"/>
                  <a:pt x="524910" y="2618443"/>
                </a:cubicBezTo>
                <a:cubicBezTo>
                  <a:pt x="518863" y="2652665"/>
                  <a:pt x="504270" y="2686178"/>
                  <a:pt x="478505" y="2715458"/>
                </a:cubicBezTo>
                <a:lnTo>
                  <a:pt x="471922" y="2721628"/>
                </a:lnTo>
                <a:lnTo>
                  <a:pt x="469883" y="2724442"/>
                </a:lnTo>
                <a:cubicBezTo>
                  <a:pt x="461290" y="2734202"/>
                  <a:pt x="451454" y="2743492"/>
                  <a:pt x="440275" y="2752177"/>
                </a:cubicBezTo>
                <a:cubicBezTo>
                  <a:pt x="392475" y="2789660"/>
                  <a:pt x="328022" y="2803635"/>
                  <a:pt x="269325" y="2788093"/>
                </a:cubicBezTo>
                <a:cubicBezTo>
                  <a:pt x="133121" y="2752177"/>
                  <a:pt x="77611" y="2602896"/>
                  <a:pt x="142681" y="2490315"/>
                </a:cubicBezTo>
                <a:cubicBezTo>
                  <a:pt x="154811" y="2469419"/>
                  <a:pt x="170024" y="2451787"/>
                  <a:pt x="187397" y="2437159"/>
                </a:cubicBezTo>
                <a:lnTo>
                  <a:pt x="189709" y="2435750"/>
                </a:lnTo>
                <a:lnTo>
                  <a:pt x="196022" y="2428254"/>
                </a:lnTo>
                <a:cubicBezTo>
                  <a:pt x="212148" y="2414605"/>
                  <a:pt x="230143" y="2403405"/>
                  <a:pt x="249383" y="2395662"/>
                </a:cubicBezTo>
                <a:cubicBezTo>
                  <a:pt x="259315" y="2391628"/>
                  <a:pt x="269558" y="2388207"/>
                  <a:pt x="280113" y="2385722"/>
                </a:cubicBezTo>
                <a:lnTo>
                  <a:pt x="333469" y="2353240"/>
                </a:lnTo>
                <a:lnTo>
                  <a:pt x="369551" y="2309951"/>
                </a:lnTo>
                <a:cubicBezTo>
                  <a:pt x="427220" y="2210953"/>
                  <a:pt x="382915" y="2083222"/>
                  <a:pt x="283922" y="2025756"/>
                </a:cubicBezTo>
                <a:lnTo>
                  <a:pt x="194593" y="1974298"/>
                </a:lnTo>
                <a:cubicBezTo>
                  <a:pt x="74116" y="1904816"/>
                  <a:pt x="0" y="1776040"/>
                  <a:pt x="0" y="1636686"/>
                </a:cubicBezTo>
                <a:lnTo>
                  <a:pt x="617" y="805128"/>
                </a:lnTo>
                <a:cubicBezTo>
                  <a:pt x="925" y="665773"/>
                  <a:pt x="75041" y="536997"/>
                  <a:pt x="195826" y="467516"/>
                </a:cubicBezTo>
                <a:lnTo>
                  <a:pt x="916219" y="52063"/>
                </a:lnTo>
                <a:cubicBezTo>
                  <a:pt x="976612" y="17322"/>
                  <a:pt x="1043943" y="-48"/>
                  <a:pt x="1111236" y="1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149E38-0B19-4F85-A83E-DB6943F406C3}"/>
              </a:ext>
            </a:extLst>
          </p:cNvPr>
          <p:cNvSpPr/>
          <p:nvPr/>
        </p:nvSpPr>
        <p:spPr>
          <a:xfrm>
            <a:off x="2613705" y="2071052"/>
            <a:ext cx="132450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1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E668E33-805D-4854-9492-36F698140237}"/>
              </a:ext>
            </a:extLst>
          </p:cNvPr>
          <p:cNvSpPr/>
          <p:nvPr/>
        </p:nvSpPr>
        <p:spPr>
          <a:xfrm>
            <a:off x="1813482" y="5431493"/>
            <a:ext cx="5535327" cy="581562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06242B-0628-4D1A-80C0-7D009B507606}"/>
              </a:ext>
            </a:extLst>
          </p:cNvPr>
          <p:cNvGrpSpPr/>
          <p:nvPr/>
        </p:nvGrpSpPr>
        <p:grpSpPr>
          <a:xfrm>
            <a:off x="6875277" y="2191993"/>
            <a:ext cx="2024868" cy="1188651"/>
            <a:chOff x="6875277" y="2191993"/>
            <a:chExt cx="2024868" cy="118865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136311D-C721-458D-9A22-BBF5AF5056E9}"/>
                </a:ext>
              </a:extLst>
            </p:cNvPr>
            <p:cNvSpPr txBox="1"/>
            <p:nvPr/>
          </p:nvSpPr>
          <p:spPr>
            <a:xfrm>
              <a:off x="6875277" y="2191993"/>
              <a:ext cx="202486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A10CFFF-F394-4400-B84C-701C4877995A}"/>
                </a:ext>
              </a:extLst>
            </p:cNvPr>
            <p:cNvSpPr txBox="1"/>
            <p:nvPr/>
          </p:nvSpPr>
          <p:spPr>
            <a:xfrm>
              <a:off x="6880651" y="2518870"/>
              <a:ext cx="20194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C8A9B6C-4212-4537-A4C0-5D0D321EBD2C}"/>
              </a:ext>
            </a:extLst>
          </p:cNvPr>
          <p:cNvGrpSpPr/>
          <p:nvPr/>
        </p:nvGrpSpPr>
        <p:grpSpPr>
          <a:xfrm>
            <a:off x="3938625" y="5409179"/>
            <a:ext cx="3447218" cy="880876"/>
            <a:chOff x="3938625" y="5409179"/>
            <a:chExt cx="3447218" cy="88087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6513F2-773C-40FF-A9B4-53215D9A966A}"/>
                </a:ext>
              </a:extLst>
            </p:cNvPr>
            <p:cNvSpPr txBox="1"/>
            <p:nvPr/>
          </p:nvSpPr>
          <p:spPr>
            <a:xfrm>
              <a:off x="3938625" y="5409179"/>
              <a:ext cx="344721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4A2869-0EC5-4808-9CFC-A0735E7E8F50}"/>
                </a:ext>
              </a:extLst>
            </p:cNvPr>
            <p:cNvSpPr txBox="1"/>
            <p:nvPr/>
          </p:nvSpPr>
          <p:spPr>
            <a:xfrm>
              <a:off x="3947774" y="5736056"/>
              <a:ext cx="3438069" cy="553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CFD85B1-FCE4-4140-8AAF-7F2EF3301ADC}"/>
              </a:ext>
            </a:extLst>
          </p:cNvPr>
          <p:cNvGrpSpPr/>
          <p:nvPr/>
        </p:nvGrpSpPr>
        <p:grpSpPr>
          <a:xfrm>
            <a:off x="249702" y="2191995"/>
            <a:ext cx="2024868" cy="1188651"/>
            <a:chOff x="249702" y="2191995"/>
            <a:chExt cx="2024868" cy="118865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8198672-A336-440E-90B0-B5E63E59E2EF}"/>
                </a:ext>
              </a:extLst>
            </p:cNvPr>
            <p:cNvSpPr txBox="1"/>
            <p:nvPr/>
          </p:nvSpPr>
          <p:spPr>
            <a:xfrm>
              <a:off x="249702" y="2191995"/>
              <a:ext cx="202486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8E1C07-627F-4282-B53A-D32D173A4B72}"/>
                </a:ext>
              </a:extLst>
            </p:cNvPr>
            <p:cNvSpPr txBox="1"/>
            <p:nvPr/>
          </p:nvSpPr>
          <p:spPr>
            <a:xfrm>
              <a:off x="255076" y="2518872"/>
              <a:ext cx="20194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C23DB00-D53C-440A-A75C-1F302D979E60}"/>
              </a:ext>
            </a:extLst>
          </p:cNvPr>
          <p:cNvGrpSpPr/>
          <p:nvPr/>
        </p:nvGrpSpPr>
        <p:grpSpPr>
          <a:xfrm>
            <a:off x="6697329" y="949893"/>
            <a:ext cx="2202816" cy="1188651"/>
            <a:chOff x="6697329" y="949893"/>
            <a:chExt cx="2202816" cy="118865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A4C0EFE-DE07-459B-BEA9-7DC39DE61344}"/>
                </a:ext>
              </a:extLst>
            </p:cNvPr>
            <p:cNvSpPr txBox="1"/>
            <p:nvPr/>
          </p:nvSpPr>
          <p:spPr>
            <a:xfrm>
              <a:off x="6697329" y="949893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E56DD62-9BF4-4DB7-BE47-717EB4D45D10}"/>
                </a:ext>
              </a:extLst>
            </p:cNvPr>
            <p:cNvSpPr txBox="1"/>
            <p:nvPr/>
          </p:nvSpPr>
          <p:spPr>
            <a:xfrm>
              <a:off x="6703175" y="12767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190072C-B922-4024-9FD0-711AAF65B5A5}"/>
              </a:ext>
            </a:extLst>
          </p:cNvPr>
          <p:cNvGrpSpPr/>
          <p:nvPr/>
        </p:nvGrpSpPr>
        <p:grpSpPr>
          <a:xfrm>
            <a:off x="255548" y="949895"/>
            <a:ext cx="2202816" cy="1188651"/>
            <a:chOff x="255548" y="949895"/>
            <a:chExt cx="2202816" cy="118865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E5F0A21-31CA-4BFA-A316-5CD2CC394311}"/>
                </a:ext>
              </a:extLst>
            </p:cNvPr>
            <p:cNvSpPr txBox="1"/>
            <p:nvPr/>
          </p:nvSpPr>
          <p:spPr>
            <a:xfrm>
              <a:off x="255548" y="949895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6AEF0A-9A03-4F4C-8E9F-78EF82122130}"/>
                </a:ext>
              </a:extLst>
            </p:cNvPr>
            <p:cNvSpPr txBox="1"/>
            <p:nvPr/>
          </p:nvSpPr>
          <p:spPr>
            <a:xfrm>
              <a:off x="261394" y="1276772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145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Hexagons Puzzle Diagram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7BB335B-2EBA-4805-AF48-8384123AD31B}"/>
              </a:ext>
            </a:extLst>
          </p:cNvPr>
          <p:cNvSpPr/>
          <p:nvPr/>
        </p:nvSpPr>
        <p:spPr>
          <a:xfrm>
            <a:off x="3941871" y="1409146"/>
            <a:ext cx="2639925" cy="2228034"/>
          </a:xfrm>
          <a:custGeom>
            <a:avLst/>
            <a:gdLst>
              <a:gd name="connsiteX0" fmla="*/ 1784237 w 2894839"/>
              <a:gd name="connsiteY0" fmla="*/ 0 h 2443174"/>
              <a:gd name="connsiteX1" fmla="*/ 1979160 w 2894839"/>
              <a:gd name="connsiteY1" fmla="*/ 52140 h 2443174"/>
              <a:gd name="connsiteX2" fmla="*/ 2699357 w 2894839"/>
              <a:gd name="connsiteY2" fmla="*/ 467883 h 2443174"/>
              <a:gd name="connsiteX3" fmla="*/ 2894839 w 2894839"/>
              <a:gd name="connsiteY3" fmla="*/ 806075 h 2443174"/>
              <a:gd name="connsiteX4" fmla="*/ 2894839 w 2894839"/>
              <a:gd name="connsiteY4" fmla="*/ 1637674 h 2443174"/>
              <a:gd name="connsiteX5" fmla="*/ 2700034 w 2894839"/>
              <a:gd name="connsiteY5" fmla="*/ 1975292 h 2443174"/>
              <a:gd name="connsiteX6" fmla="*/ 2544161 w 2894839"/>
              <a:gd name="connsiteY6" fmla="*/ 2065272 h 2443174"/>
              <a:gd name="connsiteX7" fmla="*/ 2465321 w 2894839"/>
              <a:gd name="connsiteY7" fmla="*/ 2062671 h 2443174"/>
              <a:gd name="connsiteX8" fmla="*/ 2336682 w 2894839"/>
              <a:gd name="connsiteY8" fmla="*/ 1970256 h 2443174"/>
              <a:gd name="connsiteX9" fmla="*/ 2312223 w 2894839"/>
              <a:gd name="connsiteY9" fmla="*/ 1843078 h 2443174"/>
              <a:gd name="connsiteX10" fmla="*/ 2319006 w 2894839"/>
              <a:gd name="connsiteY10" fmla="*/ 1811416 h 2443174"/>
              <a:gd name="connsiteX11" fmla="*/ 2317773 w 2894839"/>
              <a:gd name="connsiteY11" fmla="*/ 1748750 h 2443174"/>
              <a:gd name="connsiteX12" fmla="*/ 2294239 w 2894839"/>
              <a:gd name="connsiteY12" fmla="*/ 1683578 h 2443174"/>
              <a:gd name="connsiteX13" fmla="*/ 1972783 w 2894839"/>
              <a:gd name="connsiteY13" fmla="*/ 1644396 h 2443174"/>
              <a:gd name="connsiteX14" fmla="*/ 1918419 w 2894839"/>
              <a:gd name="connsiteY14" fmla="*/ 1810492 h 2443174"/>
              <a:gd name="connsiteX15" fmla="*/ 1988609 w 2894839"/>
              <a:gd name="connsiteY15" fmla="*/ 1938593 h 2443174"/>
              <a:gd name="connsiteX16" fmla="*/ 2043179 w 2894839"/>
              <a:gd name="connsiteY16" fmla="*/ 1971443 h 2443174"/>
              <a:gd name="connsiteX17" fmla="*/ 2071748 w 2894839"/>
              <a:gd name="connsiteY17" fmla="*/ 1980810 h 2443174"/>
              <a:gd name="connsiteX18" fmla="*/ 2170096 w 2894839"/>
              <a:gd name="connsiteY18" fmla="*/ 2065507 h 2443174"/>
              <a:gd name="connsiteX19" fmla="*/ 2185023 w 2894839"/>
              <a:gd name="connsiteY19" fmla="*/ 2223127 h 2443174"/>
              <a:gd name="connsiteX20" fmla="*/ 2147581 w 2894839"/>
              <a:gd name="connsiteY20" fmla="*/ 2294203 h 2443174"/>
              <a:gd name="connsiteX21" fmla="*/ 1979837 w 2894839"/>
              <a:gd name="connsiteY21" fmla="*/ 2391035 h 2443174"/>
              <a:gd name="connsiteX22" fmla="*/ 1590091 w 2894839"/>
              <a:gd name="connsiteY22" fmla="*/ 2391035 h 2443174"/>
              <a:gd name="connsiteX23" fmla="*/ 869894 w 2894839"/>
              <a:gd name="connsiteY23" fmla="*/ 1975292 h 2443174"/>
              <a:gd name="connsiteX24" fmla="*/ 675089 w 2894839"/>
              <a:gd name="connsiteY24" fmla="*/ 1637674 h 2443174"/>
              <a:gd name="connsiteX25" fmla="*/ 675089 w 2894839"/>
              <a:gd name="connsiteY25" fmla="*/ 1534312 h 2443174"/>
              <a:gd name="connsiteX26" fmla="*/ 471214 w 2894839"/>
              <a:gd name="connsiteY26" fmla="*/ 1317722 h 2443174"/>
              <a:gd name="connsiteX27" fmla="*/ 348699 w 2894839"/>
              <a:gd name="connsiteY27" fmla="*/ 1360627 h 2443174"/>
              <a:gd name="connsiteX28" fmla="*/ 326362 w 2894839"/>
              <a:gd name="connsiteY28" fmla="*/ 1380818 h 2443174"/>
              <a:gd name="connsiteX29" fmla="*/ 270452 w 2894839"/>
              <a:gd name="connsiteY29" fmla="*/ 1411448 h 2443174"/>
              <a:gd name="connsiteX30" fmla="*/ 124382 w 2894839"/>
              <a:gd name="connsiteY30" fmla="*/ 1408121 h 2443174"/>
              <a:gd name="connsiteX31" fmla="*/ 7689 w 2894839"/>
              <a:gd name="connsiteY31" fmla="*/ 1278029 h 2443174"/>
              <a:gd name="connsiteX32" fmla="*/ 202223 w 2894839"/>
              <a:gd name="connsiteY32" fmla="*/ 1019338 h 2443174"/>
              <a:gd name="connsiteX33" fmla="*/ 270452 w 2894839"/>
              <a:gd name="connsiteY33" fmla="*/ 1031383 h 2443174"/>
              <a:gd name="connsiteX34" fmla="*/ 325415 w 2894839"/>
              <a:gd name="connsiteY34" fmla="*/ 1061440 h 2443174"/>
              <a:gd name="connsiteX35" fmla="*/ 349241 w 2894839"/>
              <a:gd name="connsiteY35" fmla="*/ 1083236 h 2443174"/>
              <a:gd name="connsiteX36" fmla="*/ 471485 w 2894839"/>
              <a:gd name="connsiteY36" fmla="*/ 1125453 h 2443174"/>
              <a:gd name="connsiteX37" fmla="*/ 674412 w 2894839"/>
              <a:gd name="connsiteY37" fmla="*/ 908863 h 2443174"/>
              <a:gd name="connsiteX38" fmla="*/ 674412 w 2894839"/>
              <a:gd name="connsiteY38" fmla="*/ 805501 h 2443174"/>
              <a:gd name="connsiteX39" fmla="*/ 869353 w 2894839"/>
              <a:gd name="connsiteY39" fmla="*/ 467883 h 2443174"/>
              <a:gd name="connsiteX40" fmla="*/ 1589414 w 2894839"/>
              <a:gd name="connsiteY40" fmla="*/ 52140 h 2443174"/>
              <a:gd name="connsiteX41" fmla="*/ 1784237 w 2894839"/>
              <a:gd name="connsiteY41" fmla="*/ 0 h 244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94839" h="2443174">
                <a:moveTo>
                  <a:pt x="1784237" y="0"/>
                </a:moveTo>
                <a:cubicBezTo>
                  <a:pt x="1851535" y="0"/>
                  <a:pt x="1918851" y="17380"/>
                  <a:pt x="1979160" y="52140"/>
                </a:cubicBezTo>
                <a:lnTo>
                  <a:pt x="2699357" y="467883"/>
                </a:lnTo>
                <a:cubicBezTo>
                  <a:pt x="2819706" y="537402"/>
                  <a:pt x="2894162" y="666232"/>
                  <a:pt x="2894839" y="806075"/>
                </a:cubicBezTo>
                <a:lnTo>
                  <a:pt x="2894839" y="1637674"/>
                </a:lnTo>
                <a:cubicBezTo>
                  <a:pt x="2894839" y="1776943"/>
                  <a:pt x="2820653" y="1905773"/>
                  <a:pt x="2700034" y="1975292"/>
                </a:cubicBezTo>
                <a:lnTo>
                  <a:pt x="2544161" y="2065272"/>
                </a:lnTo>
                <a:lnTo>
                  <a:pt x="2465321" y="2062671"/>
                </a:lnTo>
                <a:cubicBezTo>
                  <a:pt x="2412575" y="2051028"/>
                  <a:pt x="2365097" y="2019861"/>
                  <a:pt x="2336682" y="1970256"/>
                </a:cubicBezTo>
                <a:cubicBezTo>
                  <a:pt x="2313765" y="1930150"/>
                  <a:pt x="2306263" y="1885559"/>
                  <a:pt x="2312223" y="1843078"/>
                </a:cubicBezTo>
                <a:cubicBezTo>
                  <a:pt x="2315306" y="1832788"/>
                  <a:pt x="2317464" y="1822234"/>
                  <a:pt x="2319006" y="1811416"/>
                </a:cubicBezTo>
                <a:cubicBezTo>
                  <a:pt x="2321780" y="1790835"/>
                  <a:pt x="2321472" y="1769727"/>
                  <a:pt x="2317773" y="1748750"/>
                </a:cubicBezTo>
                <a:cubicBezTo>
                  <a:pt x="2313765" y="1726323"/>
                  <a:pt x="2305954" y="1704291"/>
                  <a:pt x="2294239" y="1683578"/>
                </a:cubicBezTo>
                <a:cubicBezTo>
                  <a:pt x="2229393" y="1570912"/>
                  <a:pt x="2072056" y="1544527"/>
                  <a:pt x="1972783" y="1644396"/>
                </a:cubicBezTo>
                <a:cubicBezTo>
                  <a:pt x="1929929" y="1687536"/>
                  <a:pt x="1910095" y="1750597"/>
                  <a:pt x="1918419" y="1810492"/>
                </a:cubicBezTo>
                <a:cubicBezTo>
                  <a:pt x="1926538" y="1866561"/>
                  <a:pt x="1953257" y="1908778"/>
                  <a:pt x="1988609" y="1938593"/>
                </a:cubicBezTo>
                <a:cubicBezTo>
                  <a:pt x="2005052" y="1952578"/>
                  <a:pt x="2023344" y="1963660"/>
                  <a:pt x="2043179" y="1971443"/>
                </a:cubicBezTo>
                <a:cubicBezTo>
                  <a:pt x="2052530" y="1975137"/>
                  <a:pt x="2062088" y="1978304"/>
                  <a:pt x="2071748" y="1980810"/>
                </a:cubicBezTo>
                <a:cubicBezTo>
                  <a:pt x="2111416" y="1996905"/>
                  <a:pt x="2146871" y="2025797"/>
                  <a:pt x="2170096" y="2065507"/>
                </a:cubicBezTo>
                <a:cubicBezTo>
                  <a:pt x="2198511" y="2113925"/>
                  <a:pt x="2201389" y="2171082"/>
                  <a:pt x="2185023" y="2223127"/>
                </a:cubicBezTo>
                <a:lnTo>
                  <a:pt x="2147581" y="2294203"/>
                </a:lnTo>
                <a:lnTo>
                  <a:pt x="1979837" y="2391035"/>
                </a:lnTo>
                <a:cubicBezTo>
                  <a:pt x="1859488" y="2460554"/>
                  <a:pt x="1710846" y="2460554"/>
                  <a:pt x="1590091" y="2391035"/>
                </a:cubicBezTo>
                <a:lnTo>
                  <a:pt x="869894" y="1975292"/>
                </a:lnTo>
                <a:cubicBezTo>
                  <a:pt x="749275" y="1905428"/>
                  <a:pt x="675089" y="1776943"/>
                  <a:pt x="675089" y="1637674"/>
                </a:cubicBezTo>
                <a:lnTo>
                  <a:pt x="675089" y="1534312"/>
                </a:lnTo>
                <a:cubicBezTo>
                  <a:pt x="675089" y="1422002"/>
                  <a:pt x="583575" y="1316804"/>
                  <a:pt x="471214" y="1317722"/>
                </a:cubicBezTo>
                <a:cubicBezTo>
                  <a:pt x="425051" y="1318066"/>
                  <a:pt x="382543" y="1334242"/>
                  <a:pt x="348699" y="1360627"/>
                </a:cubicBezTo>
                <a:cubicBezTo>
                  <a:pt x="341524" y="1367740"/>
                  <a:pt x="334079" y="1374508"/>
                  <a:pt x="326362" y="1380818"/>
                </a:cubicBezTo>
                <a:cubicBezTo>
                  <a:pt x="309576" y="1393781"/>
                  <a:pt x="290623" y="1403991"/>
                  <a:pt x="270452" y="1411448"/>
                </a:cubicBezTo>
                <a:cubicBezTo>
                  <a:pt x="226997" y="1427050"/>
                  <a:pt x="176772" y="1429115"/>
                  <a:pt x="124382" y="1408121"/>
                </a:cubicBezTo>
                <a:cubicBezTo>
                  <a:pt x="68201" y="1385407"/>
                  <a:pt x="23528" y="1336651"/>
                  <a:pt x="7689" y="1278029"/>
                </a:cubicBezTo>
                <a:cubicBezTo>
                  <a:pt x="-29269" y="1142202"/>
                  <a:pt x="72127" y="1019338"/>
                  <a:pt x="202223" y="1019338"/>
                </a:cubicBezTo>
                <a:cubicBezTo>
                  <a:pt x="226049" y="1019338"/>
                  <a:pt x="249063" y="1023582"/>
                  <a:pt x="270452" y="1031383"/>
                </a:cubicBezTo>
                <a:cubicBezTo>
                  <a:pt x="290352" y="1038496"/>
                  <a:pt x="308899" y="1048706"/>
                  <a:pt x="325415" y="1061440"/>
                </a:cubicBezTo>
                <a:cubicBezTo>
                  <a:pt x="333808" y="1067979"/>
                  <a:pt x="341795" y="1075435"/>
                  <a:pt x="349241" y="1083236"/>
                </a:cubicBezTo>
                <a:cubicBezTo>
                  <a:pt x="383085" y="1109277"/>
                  <a:pt x="425322" y="1125109"/>
                  <a:pt x="471485" y="1125453"/>
                </a:cubicBezTo>
                <a:cubicBezTo>
                  <a:pt x="585741" y="1125682"/>
                  <a:pt x="674412" y="1023353"/>
                  <a:pt x="674412" y="908863"/>
                </a:cubicBezTo>
                <a:lnTo>
                  <a:pt x="674412" y="805501"/>
                </a:lnTo>
                <a:cubicBezTo>
                  <a:pt x="674412" y="666232"/>
                  <a:pt x="748598" y="537402"/>
                  <a:pt x="869353" y="467883"/>
                </a:cubicBezTo>
                <a:lnTo>
                  <a:pt x="1589414" y="52140"/>
                </a:lnTo>
                <a:cubicBezTo>
                  <a:pt x="1649657" y="17380"/>
                  <a:pt x="1716938" y="0"/>
                  <a:pt x="1784237" y="0"/>
                </a:cubicBezTo>
                <a:close/>
              </a:path>
            </a:pathLst>
          </a:custGeom>
          <a:solidFill>
            <a:srgbClr val="F3774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00">
              <a:solidFill>
                <a:prstClr val="white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803166-8A4E-4E95-84C8-1B17587A7802}"/>
              </a:ext>
            </a:extLst>
          </p:cNvPr>
          <p:cNvSpPr/>
          <p:nvPr/>
        </p:nvSpPr>
        <p:spPr>
          <a:xfrm>
            <a:off x="4567019" y="1771294"/>
            <a:ext cx="185869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57409C92-C38D-4660-A4E6-1525B364E427}"/>
              </a:ext>
            </a:extLst>
          </p:cNvPr>
          <p:cNvSpPr/>
          <p:nvPr/>
        </p:nvSpPr>
        <p:spPr>
          <a:xfrm>
            <a:off x="5583019" y="2852194"/>
            <a:ext cx="2024303" cy="2548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5" y="17110"/>
                  <a:pt x="21597" y="16134"/>
                  <a:pt x="21597" y="15080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390FF37-D79D-4F85-8AD4-A3B48CEC19CD}"/>
              </a:ext>
            </a:extLst>
          </p:cNvPr>
          <p:cNvSpPr/>
          <p:nvPr/>
        </p:nvSpPr>
        <p:spPr>
          <a:xfrm>
            <a:off x="3545701" y="3163450"/>
            <a:ext cx="2639948" cy="2228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1CCD446E-9BE2-4AC4-9E81-FBAF0CB4A244}"/>
              </a:ext>
            </a:extLst>
          </p:cNvPr>
          <p:cNvSpPr/>
          <p:nvPr/>
        </p:nvSpPr>
        <p:spPr>
          <a:xfrm>
            <a:off x="1536678" y="3163450"/>
            <a:ext cx="2639951" cy="2228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1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7AB649-561C-4882-A1F3-F1491F5A83C2}"/>
              </a:ext>
            </a:extLst>
          </p:cNvPr>
          <p:cNvSpPr/>
          <p:nvPr/>
        </p:nvSpPr>
        <p:spPr>
          <a:xfrm>
            <a:off x="4191651" y="3677304"/>
            <a:ext cx="1246255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B3166C3-0A80-48D6-B3D6-762A356B45F6}"/>
              </a:ext>
            </a:extLst>
          </p:cNvPr>
          <p:cNvSpPr/>
          <p:nvPr/>
        </p:nvSpPr>
        <p:spPr>
          <a:xfrm>
            <a:off x="1551701" y="3989423"/>
            <a:ext cx="1856605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CFA0A9-EE22-4680-A381-F10AEC4B8320}"/>
              </a:ext>
            </a:extLst>
          </p:cNvPr>
          <p:cNvSpPr/>
          <p:nvPr/>
        </p:nvSpPr>
        <p:spPr>
          <a:xfrm>
            <a:off x="6185649" y="3919507"/>
            <a:ext cx="132450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</a:p>
          <a:p>
            <a:pPr lvl="0" algn="ctr"/>
            <a:r>
              <a:rPr lang="en-US" sz="1100" dirty="0"/>
              <a:t>Your text goes here</a:t>
            </a:r>
          </a:p>
          <a:p>
            <a:pPr algn="ctr"/>
            <a:r>
              <a:rPr lang="en-US" sz="1100" dirty="0"/>
              <a:t>Your text goes here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CD2F996-28AE-45A4-8FF6-689D2DC9AED1}"/>
              </a:ext>
            </a:extLst>
          </p:cNvPr>
          <p:cNvSpPr/>
          <p:nvPr/>
        </p:nvSpPr>
        <p:spPr>
          <a:xfrm>
            <a:off x="2527041" y="1409136"/>
            <a:ext cx="2024868" cy="2548280"/>
          </a:xfrm>
          <a:custGeom>
            <a:avLst/>
            <a:gdLst>
              <a:gd name="connsiteX0" fmla="*/ 1111236 w 2220390"/>
              <a:gd name="connsiteY0" fmla="*/ 1 h 2794344"/>
              <a:gd name="connsiteX1" fmla="*/ 1306021 w 2220390"/>
              <a:gd name="connsiteY1" fmla="*/ 52455 h 2794344"/>
              <a:gd name="connsiteX2" fmla="*/ 2025798 w 2220390"/>
              <a:gd name="connsiteY2" fmla="*/ 468430 h 2794344"/>
              <a:gd name="connsiteX3" fmla="*/ 2220390 w 2220390"/>
              <a:gd name="connsiteY3" fmla="*/ 806042 h 2794344"/>
              <a:gd name="connsiteX4" fmla="*/ 2220292 w 2220390"/>
              <a:gd name="connsiteY4" fmla="*/ 938113 h 2794344"/>
              <a:gd name="connsiteX5" fmla="*/ 2210217 w 2220390"/>
              <a:gd name="connsiteY5" fmla="*/ 991049 h 2794344"/>
              <a:gd name="connsiteX6" fmla="*/ 2022930 w 2220390"/>
              <a:gd name="connsiteY6" fmla="*/ 1125464 h 2794344"/>
              <a:gd name="connsiteX7" fmla="*/ 1900686 w 2220390"/>
              <a:gd name="connsiteY7" fmla="*/ 1083247 h 2794344"/>
              <a:gd name="connsiteX8" fmla="*/ 1876860 w 2220390"/>
              <a:gd name="connsiteY8" fmla="*/ 1061451 h 2794344"/>
              <a:gd name="connsiteX9" fmla="*/ 1821897 w 2220390"/>
              <a:gd name="connsiteY9" fmla="*/ 1031394 h 2794344"/>
              <a:gd name="connsiteX10" fmla="*/ 1753668 w 2220390"/>
              <a:gd name="connsiteY10" fmla="*/ 1019349 h 2794344"/>
              <a:gd name="connsiteX11" fmla="*/ 1559134 w 2220390"/>
              <a:gd name="connsiteY11" fmla="*/ 1278040 h 2794344"/>
              <a:gd name="connsiteX12" fmla="*/ 1675827 w 2220390"/>
              <a:gd name="connsiteY12" fmla="*/ 1408132 h 2794344"/>
              <a:gd name="connsiteX13" fmla="*/ 1821897 w 2220390"/>
              <a:gd name="connsiteY13" fmla="*/ 1411459 h 2794344"/>
              <a:gd name="connsiteX14" fmla="*/ 1877807 w 2220390"/>
              <a:gd name="connsiteY14" fmla="*/ 1380829 h 2794344"/>
              <a:gd name="connsiteX15" fmla="*/ 1900144 w 2220390"/>
              <a:gd name="connsiteY15" fmla="*/ 1360638 h 2794344"/>
              <a:gd name="connsiteX16" fmla="*/ 2022659 w 2220390"/>
              <a:gd name="connsiteY16" fmla="*/ 1317733 h 2794344"/>
              <a:gd name="connsiteX17" fmla="*/ 2210480 w 2220390"/>
              <a:gd name="connsiteY17" fmla="*/ 1452971 h 2794344"/>
              <a:gd name="connsiteX18" fmla="*/ 2219875 w 2220390"/>
              <a:gd name="connsiteY18" fmla="*/ 1500579 h 2794344"/>
              <a:gd name="connsiteX19" fmla="*/ 2219773 w 2220390"/>
              <a:gd name="connsiteY19" fmla="*/ 1637600 h 2794344"/>
              <a:gd name="connsiteX20" fmla="*/ 2024564 w 2220390"/>
              <a:gd name="connsiteY20" fmla="*/ 1975212 h 2794344"/>
              <a:gd name="connsiteX21" fmla="*/ 1304171 w 2220390"/>
              <a:gd name="connsiteY21" fmla="*/ 2390664 h 2794344"/>
              <a:gd name="connsiteX22" fmla="*/ 914369 w 2220390"/>
              <a:gd name="connsiteY22" fmla="*/ 2390403 h 2794344"/>
              <a:gd name="connsiteX23" fmla="*/ 825040 w 2220390"/>
              <a:gd name="connsiteY23" fmla="*/ 2338814 h 2794344"/>
              <a:gd name="connsiteX24" fmla="*/ 590511 w 2220390"/>
              <a:gd name="connsiteY24" fmla="*/ 2347006 h 2794344"/>
              <a:gd name="connsiteX25" fmla="*/ 565573 w 2220390"/>
              <a:gd name="connsiteY25" fmla="*/ 2368589 h 2794344"/>
              <a:gd name="connsiteX26" fmla="*/ 544151 w 2220390"/>
              <a:gd name="connsiteY26" fmla="*/ 2397822 h 2794344"/>
              <a:gd name="connsiteX27" fmla="*/ 519962 w 2220390"/>
              <a:gd name="connsiteY27" fmla="*/ 2525347 h 2794344"/>
              <a:gd name="connsiteX28" fmla="*/ 526156 w 2220390"/>
              <a:gd name="connsiteY28" fmla="*/ 2554843 h 2794344"/>
              <a:gd name="connsiteX29" fmla="*/ 524910 w 2220390"/>
              <a:gd name="connsiteY29" fmla="*/ 2618443 h 2794344"/>
              <a:gd name="connsiteX30" fmla="*/ 478505 w 2220390"/>
              <a:gd name="connsiteY30" fmla="*/ 2715458 h 2794344"/>
              <a:gd name="connsiteX31" fmla="*/ 471922 w 2220390"/>
              <a:gd name="connsiteY31" fmla="*/ 2721628 h 2794344"/>
              <a:gd name="connsiteX32" fmla="*/ 469883 w 2220390"/>
              <a:gd name="connsiteY32" fmla="*/ 2724442 h 2794344"/>
              <a:gd name="connsiteX33" fmla="*/ 440275 w 2220390"/>
              <a:gd name="connsiteY33" fmla="*/ 2752177 h 2794344"/>
              <a:gd name="connsiteX34" fmla="*/ 269325 w 2220390"/>
              <a:gd name="connsiteY34" fmla="*/ 2788093 h 2794344"/>
              <a:gd name="connsiteX35" fmla="*/ 142681 w 2220390"/>
              <a:gd name="connsiteY35" fmla="*/ 2490315 h 2794344"/>
              <a:gd name="connsiteX36" fmla="*/ 187397 w 2220390"/>
              <a:gd name="connsiteY36" fmla="*/ 2437159 h 2794344"/>
              <a:gd name="connsiteX37" fmla="*/ 189709 w 2220390"/>
              <a:gd name="connsiteY37" fmla="*/ 2435750 h 2794344"/>
              <a:gd name="connsiteX38" fmla="*/ 196022 w 2220390"/>
              <a:gd name="connsiteY38" fmla="*/ 2428254 h 2794344"/>
              <a:gd name="connsiteX39" fmla="*/ 249383 w 2220390"/>
              <a:gd name="connsiteY39" fmla="*/ 2395662 h 2794344"/>
              <a:gd name="connsiteX40" fmla="*/ 280113 w 2220390"/>
              <a:gd name="connsiteY40" fmla="*/ 2385722 h 2794344"/>
              <a:gd name="connsiteX41" fmla="*/ 333469 w 2220390"/>
              <a:gd name="connsiteY41" fmla="*/ 2353240 h 2794344"/>
              <a:gd name="connsiteX42" fmla="*/ 369551 w 2220390"/>
              <a:gd name="connsiteY42" fmla="*/ 2309951 h 2794344"/>
              <a:gd name="connsiteX43" fmla="*/ 283922 w 2220390"/>
              <a:gd name="connsiteY43" fmla="*/ 2025756 h 2794344"/>
              <a:gd name="connsiteX44" fmla="*/ 194593 w 2220390"/>
              <a:gd name="connsiteY44" fmla="*/ 1974298 h 2794344"/>
              <a:gd name="connsiteX45" fmla="*/ 0 w 2220390"/>
              <a:gd name="connsiteY45" fmla="*/ 1636686 h 2794344"/>
              <a:gd name="connsiteX46" fmla="*/ 617 w 2220390"/>
              <a:gd name="connsiteY46" fmla="*/ 805128 h 2794344"/>
              <a:gd name="connsiteX47" fmla="*/ 195826 w 2220390"/>
              <a:gd name="connsiteY47" fmla="*/ 467516 h 2794344"/>
              <a:gd name="connsiteX48" fmla="*/ 916219 w 2220390"/>
              <a:gd name="connsiteY48" fmla="*/ 52063 h 2794344"/>
              <a:gd name="connsiteX49" fmla="*/ 1111236 w 2220390"/>
              <a:gd name="connsiteY49" fmla="*/ 1 h 279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0390" h="2794344">
                <a:moveTo>
                  <a:pt x="1111236" y="1"/>
                </a:moveTo>
                <a:cubicBezTo>
                  <a:pt x="1178529" y="50"/>
                  <a:pt x="1245783" y="17518"/>
                  <a:pt x="1306021" y="52455"/>
                </a:cubicBezTo>
                <a:lnTo>
                  <a:pt x="2025798" y="468430"/>
                </a:lnTo>
                <a:cubicBezTo>
                  <a:pt x="2146274" y="538042"/>
                  <a:pt x="2220390" y="666687"/>
                  <a:pt x="2220390" y="806042"/>
                </a:cubicBezTo>
                <a:lnTo>
                  <a:pt x="2220292" y="938113"/>
                </a:lnTo>
                <a:lnTo>
                  <a:pt x="2210217" y="991049"/>
                </a:lnTo>
                <a:cubicBezTo>
                  <a:pt x="2179923" y="1068118"/>
                  <a:pt x="2108622" y="1125636"/>
                  <a:pt x="2022930" y="1125464"/>
                </a:cubicBezTo>
                <a:cubicBezTo>
                  <a:pt x="1976767" y="1125120"/>
                  <a:pt x="1934530" y="1109288"/>
                  <a:pt x="1900686" y="1083247"/>
                </a:cubicBezTo>
                <a:cubicBezTo>
                  <a:pt x="1893240" y="1075446"/>
                  <a:pt x="1885253" y="1067990"/>
                  <a:pt x="1876860" y="1061451"/>
                </a:cubicBezTo>
                <a:cubicBezTo>
                  <a:pt x="1860344" y="1048717"/>
                  <a:pt x="1841797" y="1038507"/>
                  <a:pt x="1821897" y="1031394"/>
                </a:cubicBezTo>
                <a:cubicBezTo>
                  <a:pt x="1800508" y="1023593"/>
                  <a:pt x="1777494" y="1019349"/>
                  <a:pt x="1753668" y="1019349"/>
                </a:cubicBezTo>
                <a:cubicBezTo>
                  <a:pt x="1623572" y="1019349"/>
                  <a:pt x="1522176" y="1142213"/>
                  <a:pt x="1559134" y="1278040"/>
                </a:cubicBezTo>
                <a:cubicBezTo>
                  <a:pt x="1574973" y="1336662"/>
                  <a:pt x="1619646" y="1385418"/>
                  <a:pt x="1675827" y="1408132"/>
                </a:cubicBezTo>
                <a:cubicBezTo>
                  <a:pt x="1728217" y="1429126"/>
                  <a:pt x="1778442" y="1427061"/>
                  <a:pt x="1821897" y="1411459"/>
                </a:cubicBezTo>
                <a:cubicBezTo>
                  <a:pt x="1842068" y="1404002"/>
                  <a:pt x="1861021" y="1393792"/>
                  <a:pt x="1877807" y="1380829"/>
                </a:cubicBezTo>
                <a:cubicBezTo>
                  <a:pt x="1885524" y="1374519"/>
                  <a:pt x="1892969" y="1367751"/>
                  <a:pt x="1900144" y="1360638"/>
                </a:cubicBezTo>
                <a:cubicBezTo>
                  <a:pt x="1933988" y="1334253"/>
                  <a:pt x="1976496" y="1318077"/>
                  <a:pt x="2022659" y="1317733"/>
                </a:cubicBezTo>
                <a:cubicBezTo>
                  <a:pt x="2106930" y="1317045"/>
                  <a:pt x="2179474" y="1376046"/>
                  <a:pt x="2210480" y="1452971"/>
                </a:cubicBezTo>
                <a:lnTo>
                  <a:pt x="2219875" y="1500579"/>
                </a:lnTo>
                <a:lnTo>
                  <a:pt x="2219773" y="1637600"/>
                </a:lnTo>
                <a:cubicBezTo>
                  <a:pt x="2219465" y="1776955"/>
                  <a:pt x="2145349" y="1905730"/>
                  <a:pt x="2024564" y="1975212"/>
                </a:cubicBezTo>
                <a:lnTo>
                  <a:pt x="1304171" y="2390664"/>
                </a:lnTo>
                <a:cubicBezTo>
                  <a:pt x="1183386" y="2460146"/>
                  <a:pt x="1035154" y="2460146"/>
                  <a:pt x="914369" y="2390403"/>
                </a:cubicBezTo>
                <a:lnTo>
                  <a:pt x="825040" y="2338814"/>
                </a:lnTo>
                <a:cubicBezTo>
                  <a:pt x="751952" y="2296694"/>
                  <a:pt x="656891" y="2301004"/>
                  <a:pt x="590511" y="2347006"/>
                </a:cubicBezTo>
                <a:lnTo>
                  <a:pt x="565573" y="2368589"/>
                </a:lnTo>
                <a:lnTo>
                  <a:pt x="544151" y="2397822"/>
                </a:lnTo>
                <a:cubicBezTo>
                  <a:pt x="521519" y="2437870"/>
                  <a:pt x="514079" y="2482851"/>
                  <a:pt x="519962" y="2525347"/>
                </a:cubicBezTo>
                <a:cubicBezTo>
                  <a:pt x="522765" y="2534999"/>
                  <a:pt x="524910" y="2544903"/>
                  <a:pt x="526156" y="2554843"/>
                </a:cubicBezTo>
                <a:cubicBezTo>
                  <a:pt x="529270" y="2575623"/>
                  <a:pt x="528648" y="2597339"/>
                  <a:pt x="524910" y="2618443"/>
                </a:cubicBezTo>
                <a:cubicBezTo>
                  <a:pt x="518863" y="2652665"/>
                  <a:pt x="504270" y="2686178"/>
                  <a:pt x="478505" y="2715458"/>
                </a:cubicBezTo>
                <a:lnTo>
                  <a:pt x="471922" y="2721628"/>
                </a:lnTo>
                <a:lnTo>
                  <a:pt x="469883" y="2724442"/>
                </a:lnTo>
                <a:cubicBezTo>
                  <a:pt x="461290" y="2734202"/>
                  <a:pt x="451454" y="2743492"/>
                  <a:pt x="440275" y="2752177"/>
                </a:cubicBezTo>
                <a:cubicBezTo>
                  <a:pt x="392475" y="2789660"/>
                  <a:pt x="328022" y="2803635"/>
                  <a:pt x="269325" y="2788093"/>
                </a:cubicBezTo>
                <a:cubicBezTo>
                  <a:pt x="133121" y="2752177"/>
                  <a:pt x="77611" y="2602896"/>
                  <a:pt x="142681" y="2490315"/>
                </a:cubicBezTo>
                <a:cubicBezTo>
                  <a:pt x="154811" y="2469419"/>
                  <a:pt x="170024" y="2451787"/>
                  <a:pt x="187397" y="2437159"/>
                </a:cubicBezTo>
                <a:lnTo>
                  <a:pt x="189709" y="2435750"/>
                </a:lnTo>
                <a:lnTo>
                  <a:pt x="196022" y="2428254"/>
                </a:lnTo>
                <a:cubicBezTo>
                  <a:pt x="212148" y="2414605"/>
                  <a:pt x="230143" y="2403405"/>
                  <a:pt x="249383" y="2395662"/>
                </a:cubicBezTo>
                <a:cubicBezTo>
                  <a:pt x="259315" y="2391628"/>
                  <a:pt x="269558" y="2388207"/>
                  <a:pt x="280113" y="2385722"/>
                </a:cubicBezTo>
                <a:lnTo>
                  <a:pt x="333469" y="2353240"/>
                </a:lnTo>
                <a:lnTo>
                  <a:pt x="369551" y="2309951"/>
                </a:lnTo>
                <a:cubicBezTo>
                  <a:pt x="427220" y="2210953"/>
                  <a:pt x="382915" y="2083222"/>
                  <a:pt x="283922" y="2025756"/>
                </a:cubicBezTo>
                <a:lnTo>
                  <a:pt x="194593" y="1974298"/>
                </a:lnTo>
                <a:cubicBezTo>
                  <a:pt x="74116" y="1904816"/>
                  <a:pt x="0" y="1776040"/>
                  <a:pt x="0" y="1636686"/>
                </a:cubicBezTo>
                <a:lnTo>
                  <a:pt x="617" y="805128"/>
                </a:lnTo>
                <a:cubicBezTo>
                  <a:pt x="925" y="665773"/>
                  <a:pt x="75041" y="536997"/>
                  <a:pt x="195826" y="467516"/>
                </a:cubicBezTo>
                <a:lnTo>
                  <a:pt x="916219" y="52063"/>
                </a:lnTo>
                <a:cubicBezTo>
                  <a:pt x="976612" y="17322"/>
                  <a:pt x="1043943" y="-48"/>
                  <a:pt x="1111236" y="1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149E38-0B19-4F85-A83E-DB6943F406C3}"/>
              </a:ext>
            </a:extLst>
          </p:cNvPr>
          <p:cNvSpPr/>
          <p:nvPr/>
        </p:nvSpPr>
        <p:spPr>
          <a:xfrm>
            <a:off x="2613705" y="2071052"/>
            <a:ext cx="132450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1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1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E668E33-805D-4854-9492-36F698140237}"/>
              </a:ext>
            </a:extLst>
          </p:cNvPr>
          <p:cNvSpPr/>
          <p:nvPr/>
        </p:nvSpPr>
        <p:spPr>
          <a:xfrm>
            <a:off x="1813482" y="5431493"/>
            <a:ext cx="5535327" cy="581562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06242B-0628-4D1A-80C0-7D009B507606}"/>
              </a:ext>
            </a:extLst>
          </p:cNvPr>
          <p:cNvGrpSpPr/>
          <p:nvPr/>
        </p:nvGrpSpPr>
        <p:grpSpPr>
          <a:xfrm>
            <a:off x="6875277" y="2191993"/>
            <a:ext cx="2024868" cy="1188651"/>
            <a:chOff x="6875277" y="2191993"/>
            <a:chExt cx="2024868" cy="118865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136311D-C721-458D-9A22-BBF5AF5056E9}"/>
                </a:ext>
              </a:extLst>
            </p:cNvPr>
            <p:cNvSpPr txBox="1"/>
            <p:nvPr/>
          </p:nvSpPr>
          <p:spPr>
            <a:xfrm>
              <a:off x="6875277" y="2191993"/>
              <a:ext cx="202486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A10CFFF-F394-4400-B84C-701C4877995A}"/>
                </a:ext>
              </a:extLst>
            </p:cNvPr>
            <p:cNvSpPr txBox="1"/>
            <p:nvPr/>
          </p:nvSpPr>
          <p:spPr>
            <a:xfrm>
              <a:off x="6880651" y="2518870"/>
              <a:ext cx="20194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C8A9B6C-4212-4537-A4C0-5D0D321EBD2C}"/>
              </a:ext>
            </a:extLst>
          </p:cNvPr>
          <p:cNvGrpSpPr/>
          <p:nvPr/>
        </p:nvGrpSpPr>
        <p:grpSpPr>
          <a:xfrm>
            <a:off x="3938625" y="5409179"/>
            <a:ext cx="3447218" cy="880876"/>
            <a:chOff x="3938625" y="5409179"/>
            <a:chExt cx="3447218" cy="88087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6513F2-773C-40FF-A9B4-53215D9A966A}"/>
                </a:ext>
              </a:extLst>
            </p:cNvPr>
            <p:cNvSpPr txBox="1"/>
            <p:nvPr/>
          </p:nvSpPr>
          <p:spPr>
            <a:xfrm>
              <a:off x="3938625" y="5409179"/>
              <a:ext cx="344721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4A2869-0EC5-4808-9CFC-A0735E7E8F50}"/>
                </a:ext>
              </a:extLst>
            </p:cNvPr>
            <p:cNvSpPr txBox="1"/>
            <p:nvPr/>
          </p:nvSpPr>
          <p:spPr>
            <a:xfrm>
              <a:off x="3947774" y="5736056"/>
              <a:ext cx="3438069" cy="553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CFD85B1-FCE4-4140-8AAF-7F2EF3301ADC}"/>
              </a:ext>
            </a:extLst>
          </p:cNvPr>
          <p:cNvGrpSpPr/>
          <p:nvPr/>
        </p:nvGrpSpPr>
        <p:grpSpPr>
          <a:xfrm>
            <a:off x="249702" y="2191995"/>
            <a:ext cx="2024868" cy="1188651"/>
            <a:chOff x="249702" y="2191995"/>
            <a:chExt cx="2024868" cy="118865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8198672-A336-440E-90B0-B5E63E59E2EF}"/>
                </a:ext>
              </a:extLst>
            </p:cNvPr>
            <p:cNvSpPr txBox="1"/>
            <p:nvPr/>
          </p:nvSpPr>
          <p:spPr>
            <a:xfrm>
              <a:off x="249702" y="2191995"/>
              <a:ext cx="202486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8E1C07-627F-4282-B53A-D32D173A4B72}"/>
                </a:ext>
              </a:extLst>
            </p:cNvPr>
            <p:cNvSpPr txBox="1"/>
            <p:nvPr/>
          </p:nvSpPr>
          <p:spPr>
            <a:xfrm>
              <a:off x="255076" y="2518872"/>
              <a:ext cx="2019494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C23DB00-D53C-440A-A75C-1F302D979E60}"/>
              </a:ext>
            </a:extLst>
          </p:cNvPr>
          <p:cNvGrpSpPr/>
          <p:nvPr/>
        </p:nvGrpSpPr>
        <p:grpSpPr>
          <a:xfrm>
            <a:off x="6697329" y="949893"/>
            <a:ext cx="2202816" cy="1188651"/>
            <a:chOff x="6697329" y="949893"/>
            <a:chExt cx="2202816" cy="118865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A4C0EFE-DE07-459B-BEA9-7DC39DE61344}"/>
                </a:ext>
              </a:extLst>
            </p:cNvPr>
            <p:cNvSpPr txBox="1"/>
            <p:nvPr/>
          </p:nvSpPr>
          <p:spPr>
            <a:xfrm>
              <a:off x="6697329" y="949893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E56DD62-9BF4-4DB7-BE47-717EB4D45D10}"/>
                </a:ext>
              </a:extLst>
            </p:cNvPr>
            <p:cNvSpPr txBox="1"/>
            <p:nvPr/>
          </p:nvSpPr>
          <p:spPr>
            <a:xfrm>
              <a:off x="6703175" y="12767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190072C-B922-4024-9FD0-711AAF65B5A5}"/>
              </a:ext>
            </a:extLst>
          </p:cNvPr>
          <p:cNvGrpSpPr/>
          <p:nvPr/>
        </p:nvGrpSpPr>
        <p:grpSpPr>
          <a:xfrm>
            <a:off x="255548" y="949895"/>
            <a:ext cx="2202816" cy="1188651"/>
            <a:chOff x="255548" y="949895"/>
            <a:chExt cx="2202816" cy="118865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E5F0A21-31CA-4BFA-A316-5CD2CC394311}"/>
                </a:ext>
              </a:extLst>
            </p:cNvPr>
            <p:cNvSpPr txBox="1"/>
            <p:nvPr/>
          </p:nvSpPr>
          <p:spPr>
            <a:xfrm>
              <a:off x="255548" y="949895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6AEF0A-9A03-4F4C-8E9F-78EF82122130}"/>
                </a:ext>
              </a:extLst>
            </p:cNvPr>
            <p:cNvSpPr txBox="1"/>
            <p:nvPr/>
          </p:nvSpPr>
          <p:spPr>
            <a:xfrm>
              <a:off x="261394" y="1276772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023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543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Hexagons Puzzle Diagram</vt:lpstr>
      <vt:lpstr>5-Step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2019-07-26T20:52:58Z</dcterms:modified>
  <cp:category>Charts &amp; Diagrams</cp:category>
</cp:coreProperties>
</file>