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12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9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221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Stacked Banners Diagram for PowerPoint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2459909" y="1099028"/>
            <a:ext cx="7272182" cy="1183933"/>
            <a:chOff x="3895725" y="1457864"/>
            <a:chExt cx="7272182" cy="1534718"/>
          </a:xfrm>
        </p:grpSpPr>
        <p:sp>
          <p:nvSpPr>
            <p:cNvPr id="44" name="Freeform: Shape 4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en-US" b="1">
                  <a:solidFill>
                    <a:schemeClr val="tx1"/>
                  </a:solidFill>
                </a:rPr>
                <a:t>Lorem Ipsum</a:t>
              </a:r>
            </a:p>
            <a:p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56" name="Freeform: Shape 55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Freeform: Shape 58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49" name="Freeform: Shape 48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: Shape 50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Freeform: Shape 52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: Shape 53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Freeform: Shape 47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59909" y="2348490"/>
            <a:ext cx="7272182" cy="1183933"/>
            <a:chOff x="3895725" y="1457864"/>
            <a:chExt cx="7272182" cy="1534718"/>
          </a:xfrm>
        </p:grpSpPr>
        <p:sp>
          <p:nvSpPr>
            <p:cNvPr id="64" name="Freeform: Shape 6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91" name="Freeform: Shape 90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71" name="Freeform: Shape 70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69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459909" y="3597952"/>
            <a:ext cx="7272182" cy="1183933"/>
            <a:chOff x="3895725" y="1457864"/>
            <a:chExt cx="7272182" cy="1534718"/>
          </a:xfrm>
        </p:grpSpPr>
        <p:sp>
          <p:nvSpPr>
            <p:cNvPr id="94" name="Freeform: Shape 9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03" name="Freeform: Shape 102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: Shape 103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98" name="Freeform: Shape 97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: Shape 98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: Shape 99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: Shape 100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101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Freeform: Shape 96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459909" y="4847413"/>
            <a:ext cx="7272182" cy="1183933"/>
            <a:chOff x="3895725" y="1457864"/>
            <a:chExt cx="7272182" cy="1534718"/>
          </a:xfrm>
        </p:grpSpPr>
        <p:sp>
          <p:nvSpPr>
            <p:cNvPr id="106" name="Freeform: Shape 105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107" name="Group 106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15" name="Freeform: Shape 114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Freeform: Shape 115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110" name="Freeform: Shape 109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Freeform: Shape 110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111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12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Freeform: Shape 113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9" name="Freeform: Shape 108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Freeform 425"/>
          <p:cNvSpPr/>
          <p:nvPr/>
        </p:nvSpPr>
        <p:spPr>
          <a:xfrm>
            <a:off x="2795041" y="1279161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8" name="Freeform 452"/>
          <p:cNvSpPr/>
          <p:nvPr/>
        </p:nvSpPr>
        <p:spPr>
          <a:xfrm>
            <a:off x="2786521" y="2484633"/>
            <a:ext cx="557236" cy="55695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9" name="Freeform 308"/>
          <p:cNvSpPr/>
          <p:nvPr/>
        </p:nvSpPr>
        <p:spPr>
          <a:xfrm>
            <a:off x="2741817" y="3697206"/>
            <a:ext cx="646642" cy="593575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0" name="Freeform 455"/>
          <p:cNvSpPr/>
          <p:nvPr/>
        </p:nvSpPr>
        <p:spPr>
          <a:xfrm>
            <a:off x="2720241" y="5012139"/>
            <a:ext cx="689796" cy="542427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96620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Stacked Banners Diagram for PowerPoint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459909" y="1099028"/>
            <a:ext cx="7272182" cy="1183933"/>
            <a:chOff x="3895725" y="1457864"/>
            <a:chExt cx="7272182" cy="1534718"/>
          </a:xfrm>
        </p:grpSpPr>
        <p:sp>
          <p:nvSpPr>
            <p:cNvPr id="59" name="Freeform: Shape 58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r>
                <a:rPr lang="en-US" b="1">
                  <a:solidFill>
                    <a:schemeClr val="tx1"/>
                  </a:solidFill>
                </a:rPr>
                <a:t>Lorem Ipsum</a:t>
              </a:r>
            </a:p>
            <a:p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48" name="Freeform: Shape 47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37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34" name="Freeform: Shape 33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: Shape 34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: Shape 36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: Shape 40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Freeform: Shape 55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459909" y="2348490"/>
            <a:ext cx="7272182" cy="1183933"/>
            <a:chOff x="3895725" y="1457864"/>
            <a:chExt cx="7272182" cy="1534718"/>
          </a:xfrm>
        </p:grpSpPr>
        <p:sp>
          <p:nvSpPr>
            <p:cNvPr id="64" name="Freeform: Shape 6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91" name="Freeform: Shape 90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9" name="Group 68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71" name="Freeform: Shape 70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: Shape 71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eeform: Shape 72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Freeform: Shape 85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: Shape 87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Freeform: Shape 69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459909" y="3597952"/>
            <a:ext cx="7272182" cy="1183933"/>
            <a:chOff x="3895725" y="1457864"/>
            <a:chExt cx="7272182" cy="1534718"/>
          </a:xfrm>
        </p:grpSpPr>
        <p:sp>
          <p:nvSpPr>
            <p:cNvPr id="94" name="Freeform: Shape 93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103" name="Freeform: Shape 102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Freeform: Shape 103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98" name="Freeform: Shape 97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Freeform: Shape 98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Freeform: Shape 99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: Shape 100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Freeform: Shape 101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7" name="Freeform: Shape 96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459909" y="4847413"/>
            <a:ext cx="7272182" cy="1183933"/>
            <a:chOff x="3895725" y="1457864"/>
            <a:chExt cx="7272182" cy="1534718"/>
          </a:xfrm>
        </p:grpSpPr>
        <p:sp>
          <p:nvSpPr>
            <p:cNvPr id="43" name="Freeform: Shape 42"/>
            <p:cNvSpPr/>
            <p:nvPr/>
          </p:nvSpPr>
          <p:spPr>
            <a:xfrm>
              <a:off x="5970104" y="1457864"/>
              <a:ext cx="5197803" cy="1268244"/>
            </a:xfrm>
            <a:custGeom>
              <a:avLst/>
              <a:gdLst>
                <a:gd name="connsiteX0" fmla="*/ 0 w 5197803"/>
                <a:gd name="connsiteY0" fmla="*/ 0 h 1268244"/>
                <a:gd name="connsiteX1" fmla="*/ 2019841 w 5197803"/>
                <a:gd name="connsiteY1" fmla="*/ 0 h 1268244"/>
                <a:gd name="connsiteX2" fmla="*/ 3074740 w 5197803"/>
                <a:gd name="connsiteY2" fmla="*/ 0 h 1268244"/>
                <a:gd name="connsiteX3" fmla="*/ 5094581 w 5197803"/>
                <a:gd name="connsiteY3" fmla="*/ 0 h 1268244"/>
                <a:gd name="connsiteX4" fmla="*/ 5197803 w 5197803"/>
                <a:gd name="connsiteY4" fmla="*/ 103223 h 1268244"/>
                <a:gd name="connsiteX5" fmla="*/ 5197803 w 5197803"/>
                <a:gd name="connsiteY5" fmla="*/ 1165022 h 1268244"/>
                <a:gd name="connsiteX6" fmla="*/ 5094581 w 5197803"/>
                <a:gd name="connsiteY6" fmla="*/ 1268244 h 1268244"/>
                <a:gd name="connsiteX7" fmla="*/ 3074740 w 5197803"/>
                <a:gd name="connsiteY7" fmla="*/ 1268244 h 1268244"/>
                <a:gd name="connsiteX8" fmla="*/ 2019841 w 5197803"/>
                <a:gd name="connsiteY8" fmla="*/ 1268244 h 1268244"/>
                <a:gd name="connsiteX9" fmla="*/ 0 w 5197803"/>
                <a:gd name="connsiteY9" fmla="*/ 1268244 h 12682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197803" h="1268244">
                  <a:moveTo>
                    <a:pt x="0" y="0"/>
                  </a:moveTo>
                  <a:lnTo>
                    <a:pt x="2019841" y="0"/>
                  </a:lnTo>
                  <a:lnTo>
                    <a:pt x="3074740" y="0"/>
                  </a:lnTo>
                  <a:lnTo>
                    <a:pt x="5094581" y="0"/>
                  </a:lnTo>
                  <a:cubicBezTo>
                    <a:pt x="5151589" y="0"/>
                    <a:pt x="5197803" y="46214"/>
                    <a:pt x="5197803" y="103223"/>
                  </a:cubicBezTo>
                  <a:lnTo>
                    <a:pt x="5197803" y="1165022"/>
                  </a:lnTo>
                  <a:cubicBezTo>
                    <a:pt x="5197803" y="1222030"/>
                    <a:pt x="5151589" y="1268244"/>
                    <a:pt x="5094581" y="1268244"/>
                  </a:cubicBezTo>
                  <a:lnTo>
                    <a:pt x="3074740" y="1268244"/>
                  </a:lnTo>
                  <a:lnTo>
                    <a:pt x="2019841" y="1268244"/>
                  </a:lnTo>
                  <a:lnTo>
                    <a:pt x="0" y="12682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t"/>
            <a:lstStyle/>
            <a:p>
              <a:pPr lvl="0"/>
              <a:r>
                <a:rPr lang="en-US" b="1">
                  <a:solidFill>
                    <a:prstClr val="black"/>
                  </a:solidFill>
                </a:rPr>
                <a:t>Lorem Ipsum</a:t>
              </a:r>
            </a:p>
            <a:p>
              <a:pPr lvl="0"/>
              <a:r>
                <a:rPr lang="en-US" sz="1000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600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3895725" y="1457864"/>
              <a:ext cx="1210460" cy="1268244"/>
              <a:chOff x="3895725" y="1457864"/>
              <a:chExt cx="1210460" cy="1268244"/>
            </a:xfrm>
          </p:grpSpPr>
          <p:sp>
            <p:nvSpPr>
              <p:cNvPr id="53" name="Freeform: Shape 52"/>
              <p:cNvSpPr/>
              <p:nvPr/>
            </p:nvSpPr>
            <p:spPr>
              <a:xfrm>
                <a:off x="3895725" y="1457864"/>
                <a:ext cx="1210460" cy="1268244"/>
              </a:xfrm>
              <a:custGeom>
                <a:avLst/>
                <a:gdLst>
                  <a:gd name="connsiteX0" fmla="*/ 103223 w 1210460"/>
                  <a:gd name="connsiteY0" fmla="*/ 0 h 1268244"/>
                  <a:gd name="connsiteX1" fmla="*/ 1210460 w 1210460"/>
                  <a:gd name="connsiteY1" fmla="*/ 0 h 1268244"/>
                  <a:gd name="connsiteX2" fmla="*/ 1210460 w 1210460"/>
                  <a:gd name="connsiteY2" fmla="*/ 1268244 h 1268244"/>
                  <a:gd name="connsiteX3" fmla="*/ 103223 w 1210460"/>
                  <a:gd name="connsiteY3" fmla="*/ 1268244 h 1268244"/>
                  <a:gd name="connsiteX4" fmla="*/ 0 w 1210460"/>
                  <a:gd name="connsiteY4" fmla="*/ 1165022 h 1268244"/>
                  <a:gd name="connsiteX5" fmla="*/ 0 w 1210460"/>
                  <a:gd name="connsiteY5" fmla="*/ 103223 h 1268244"/>
                  <a:gd name="connsiteX6" fmla="*/ 103223 w 1210460"/>
                  <a:gd name="connsiteY6" fmla="*/ 0 h 12682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0460" h="1268244">
                    <a:moveTo>
                      <a:pt x="103223" y="0"/>
                    </a:moveTo>
                    <a:lnTo>
                      <a:pt x="1210460" y="0"/>
                    </a:lnTo>
                    <a:lnTo>
                      <a:pt x="1210460" y="1268244"/>
                    </a:lnTo>
                    <a:lnTo>
                      <a:pt x="103223" y="1268244"/>
                    </a:lnTo>
                    <a:cubicBezTo>
                      <a:pt x="46214" y="1268244"/>
                      <a:pt x="0" y="1222030"/>
                      <a:pt x="0" y="1165022"/>
                    </a:cubicBezTo>
                    <a:lnTo>
                      <a:pt x="0" y="103223"/>
                    </a:lnTo>
                    <a:cubicBezTo>
                      <a:pt x="0" y="46214"/>
                      <a:pt x="46214" y="0"/>
                      <a:pt x="10322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Freeform: Shape 53"/>
              <p:cNvSpPr/>
              <p:nvPr/>
            </p:nvSpPr>
            <p:spPr>
              <a:xfrm>
                <a:off x="3895725" y="2521178"/>
                <a:ext cx="1210459" cy="204930"/>
              </a:xfrm>
              <a:custGeom>
                <a:avLst/>
                <a:gdLst>
                  <a:gd name="connsiteX0" fmla="*/ 0 w 1012705"/>
                  <a:gd name="connsiteY0" fmla="*/ 0 h 171450"/>
                  <a:gd name="connsiteX1" fmla="*/ 1012705 w 1012705"/>
                  <a:gd name="connsiteY1" fmla="*/ 0 h 171450"/>
                  <a:gd name="connsiteX2" fmla="*/ 1012705 w 1012705"/>
                  <a:gd name="connsiteY2" fmla="*/ 171450 h 171450"/>
                  <a:gd name="connsiteX3" fmla="*/ 86359 w 1012705"/>
                  <a:gd name="connsiteY3" fmla="*/ 171450 h 171450"/>
                  <a:gd name="connsiteX4" fmla="*/ 0 w 1012705"/>
                  <a:gd name="connsiteY4" fmla="*/ 85091 h 171450"/>
                  <a:gd name="connsiteX5" fmla="*/ 0 w 1012705"/>
                  <a:gd name="connsiteY5" fmla="*/ 0 h 171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2705" h="171450">
                    <a:moveTo>
                      <a:pt x="0" y="0"/>
                    </a:moveTo>
                    <a:lnTo>
                      <a:pt x="1012705" y="0"/>
                    </a:lnTo>
                    <a:lnTo>
                      <a:pt x="1012705" y="171450"/>
                    </a:lnTo>
                    <a:lnTo>
                      <a:pt x="86359" y="171450"/>
                    </a:lnTo>
                    <a:cubicBezTo>
                      <a:pt x="38664" y="171450"/>
                      <a:pt x="0" y="132786"/>
                      <a:pt x="0" y="8509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5100810" y="1457864"/>
              <a:ext cx="869294" cy="1534718"/>
              <a:chOff x="5100810" y="1457864"/>
              <a:chExt cx="869294" cy="1534718"/>
            </a:xfrm>
          </p:grpSpPr>
          <p:sp>
            <p:nvSpPr>
              <p:cNvPr id="47" name="Freeform: Shape 46"/>
              <p:cNvSpPr/>
              <p:nvPr/>
            </p:nvSpPr>
            <p:spPr>
              <a:xfrm flipV="1">
                <a:off x="5106184" y="1457865"/>
                <a:ext cx="433060" cy="1534717"/>
              </a:xfrm>
              <a:custGeom>
                <a:avLst/>
                <a:gdLst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222940 h 1283988"/>
                  <a:gd name="connsiteX4" fmla="*/ 362310 w 362310"/>
                  <a:gd name="connsiteY4" fmla="*/ 0 h 1283988"/>
                  <a:gd name="connsiteX5" fmla="*/ 0 w 362310"/>
                  <a:gd name="connsiteY5" fmla="*/ 222940 h 1283988"/>
                  <a:gd name="connsiteX0" fmla="*/ 0 w 362310"/>
                  <a:gd name="connsiteY0" fmla="*/ 1283988 h 1283988"/>
                  <a:gd name="connsiteX1" fmla="*/ 361390 w 362310"/>
                  <a:gd name="connsiteY1" fmla="*/ 1061049 h 1283988"/>
                  <a:gd name="connsiteX2" fmla="*/ 362310 w 362310"/>
                  <a:gd name="connsiteY2" fmla="*/ 1061617 h 1283988"/>
                  <a:gd name="connsiteX3" fmla="*/ 362310 w 362310"/>
                  <a:gd name="connsiteY3" fmla="*/ 0 h 1283988"/>
                  <a:gd name="connsiteX4" fmla="*/ 0 w 362310"/>
                  <a:gd name="connsiteY4" fmla="*/ 222940 h 1283988"/>
                  <a:gd name="connsiteX5" fmla="*/ 0 w 362310"/>
                  <a:gd name="connsiteY5" fmla="*/ 1283988 h 12839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1283988">
                    <a:moveTo>
                      <a:pt x="0" y="1283988"/>
                    </a:moveTo>
                    <a:lnTo>
                      <a:pt x="361390" y="1061049"/>
                    </a:lnTo>
                    <a:lnTo>
                      <a:pt x="362310" y="10616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1283988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Freeform: Shape 48"/>
              <p:cNvSpPr/>
              <p:nvPr/>
            </p:nvSpPr>
            <p:spPr>
              <a:xfrm flipH="1" flipV="1">
                <a:off x="5539244" y="1457864"/>
                <a:ext cx="430860" cy="1534718"/>
              </a:xfrm>
              <a:custGeom>
                <a:avLst/>
                <a:gdLst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222940 h 1283989"/>
                  <a:gd name="connsiteX4" fmla="*/ 360470 w 360470"/>
                  <a:gd name="connsiteY4" fmla="*/ 1061617 h 1283989"/>
                  <a:gd name="connsiteX0" fmla="*/ 0 w 360470"/>
                  <a:gd name="connsiteY0" fmla="*/ 1283989 h 1283989"/>
                  <a:gd name="connsiteX1" fmla="*/ 0 w 360470"/>
                  <a:gd name="connsiteY1" fmla="*/ 222940 h 1283989"/>
                  <a:gd name="connsiteX2" fmla="*/ 360470 w 360470"/>
                  <a:gd name="connsiteY2" fmla="*/ 0 h 1283989"/>
                  <a:gd name="connsiteX3" fmla="*/ 360470 w 360470"/>
                  <a:gd name="connsiteY3" fmla="*/ 1061617 h 1283989"/>
                  <a:gd name="connsiteX4" fmla="*/ 0 w 360470"/>
                  <a:gd name="connsiteY4" fmla="*/ 1283989 h 12839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0470" h="1283989">
                    <a:moveTo>
                      <a:pt x="0" y="1283989"/>
                    </a:moveTo>
                    <a:lnTo>
                      <a:pt x="0" y="222940"/>
                    </a:lnTo>
                    <a:lnTo>
                      <a:pt x="360470" y="0"/>
                    </a:lnTo>
                    <a:lnTo>
                      <a:pt x="360470" y="1061617"/>
                    </a:lnTo>
                    <a:lnTo>
                      <a:pt x="0" y="12839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Freeform: Shape 49"/>
              <p:cNvSpPr/>
              <p:nvPr/>
            </p:nvSpPr>
            <p:spPr>
              <a:xfrm flipV="1">
                <a:off x="5100810" y="2521179"/>
                <a:ext cx="5375" cy="3307"/>
              </a:xfrm>
              <a:custGeom>
                <a:avLst/>
                <a:gdLst>
                  <a:gd name="connsiteX0" fmla="*/ 0 w 4497"/>
                  <a:gd name="connsiteY0" fmla="*/ 2767 h 2767"/>
                  <a:gd name="connsiteX1" fmla="*/ 4497 w 4497"/>
                  <a:gd name="connsiteY1" fmla="*/ 2767 h 2767"/>
                  <a:gd name="connsiteX2" fmla="*/ 4497 w 4497"/>
                  <a:gd name="connsiteY2" fmla="*/ 0 h 2767"/>
                  <a:gd name="connsiteX3" fmla="*/ 0 w 4497"/>
                  <a:gd name="connsiteY3" fmla="*/ 2767 h 2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497" h="2767">
                    <a:moveTo>
                      <a:pt x="0" y="2767"/>
                    </a:moveTo>
                    <a:lnTo>
                      <a:pt x="4497" y="2767"/>
                    </a:lnTo>
                    <a:lnTo>
                      <a:pt x="4497" y="0"/>
                    </a:lnTo>
                    <a:lnTo>
                      <a:pt x="0" y="2767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Freeform: Shape 50"/>
              <p:cNvSpPr/>
              <p:nvPr/>
            </p:nvSpPr>
            <p:spPr>
              <a:xfrm flipH="1" flipV="1">
                <a:off x="5539244" y="2521178"/>
                <a:ext cx="430860" cy="471404"/>
              </a:xfrm>
              <a:custGeom>
                <a:avLst/>
                <a:gdLst>
                  <a:gd name="connsiteX0" fmla="*/ 360470 w 360470"/>
                  <a:gd name="connsiteY0" fmla="*/ 394390 h 394390"/>
                  <a:gd name="connsiteX1" fmla="*/ 360469 w 360470"/>
                  <a:gd name="connsiteY1" fmla="*/ 394390 h 394390"/>
                  <a:gd name="connsiteX2" fmla="*/ 360469 w 360470"/>
                  <a:gd name="connsiteY2" fmla="*/ 174217 h 394390"/>
                  <a:gd name="connsiteX3" fmla="*/ 0 w 360470"/>
                  <a:gd name="connsiteY3" fmla="*/ 394390 h 394390"/>
                  <a:gd name="connsiteX4" fmla="*/ 0 w 360470"/>
                  <a:gd name="connsiteY4" fmla="*/ 222940 h 394390"/>
                  <a:gd name="connsiteX5" fmla="*/ 360470 w 360470"/>
                  <a:gd name="connsiteY5" fmla="*/ 0 h 3943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0470" h="394390">
                    <a:moveTo>
                      <a:pt x="360470" y="394390"/>
                    </a:moveTo>
                    <a:lnTo>
                      <a:pt x="360469" y="394390"/>
                    </a:lnTo>
                    <a:lnTo>
                      <a:pt x="360469" y="174217"/>
                    </a:lnTo>
                    <a:lnTo>
                      <a:pt x="0" y="394390"/>
                    </a:lnTo>
                    <a:lnTo>
                      <a:pt x="0" y="222940"/>
                    </a:lnTo>
                    <a:lnTo>
                      <a:pt x="36047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: Shape 51"/>
              <p:cNvSpPr/>
              <p:nvPr/>
            </p:nvSpPr>
            <p:spPr>
              <a:xfrm flipV="1">
                <a:off x="5106184" y="2524485"/>
                <a:ext cx="433060" cy="468097"/>
              </a:xfrm>
              <a:custGeom>
                <a:avLst/>
                <a:gdLst>
                  <a:gd name="connsiteX0" fmla="*/ 0 w 362310"/>
                  <a:gd name="connsiteY0" fmla="*/ 391623 h 391623"/>
                  <a:gd name="connsiteX1" fmla="*/ 357813 w 362310"/>
                  <a:gd name="connsiteY1" fmla="*/ 171450 h 391623"/>
                  <a:gd name="connsiteX2" fmla="*/ 362310 w 362310"/>
                  <a:gd name="connsiteY2" fmla="*/ 174217 h 391623"/>
                  <a:gd name="connsiteX3" fmla="*/ 362310 w 362310"/>
                  <a:gd name="connsiteY3" fmla="*/ 0 h 391623"/>
                  <a:gd name="connsiteX4" fmla="*/ 0 w 362310"/>
                  <a:gd name="connsiteY4" fmla="*/ 222940 h 391623"/>
                  <a:gd name="connsiteX5" fmla="*/ 0 w 362310"/>
                  <a:gd name="connsiteY5" fmla="*/ 391623 h 3916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2310" h="391623">
                    <a:moveTo>
                      <a:pt x="0" y="391623"/>
                    </a:moveTo>
                    <a:lnTo>
                      <a:pt x="357813" y="171450"/>
                    </a:lnTo>
                    <a:lnTo>
                      <a:pt x="362310" y="174217"/>
                    </a:lnTo>
                    <a:lnTo>
                      <a:pt x="362310" y="0"/>
                    </a:lnTo>
                    <a:lnTo>
                      <a:pt x="0" y="222940"/>
                    </a:lnTo>
                    <a:lnTo>
                      <a:pt x="0" y="39162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: Shape 45"/>
            <p:cNvSpPr/>
            <p:nvPr/>
          </p:nvSpPr>
          <p:spPr>
            <a:xfrm>
              <a:off x="5970104" y="2521178"/>
              <a:ext cx="5197803" cy="204930"/>
            </a:xfrm>
            <a:custGeom>
              <a:avLst/>
              <a:gdLst>
                <a:gd name="connsiteX0" fmla="*/ 0 w 5197803"/>
                <a:gd name="connsiteY0" fmla="*/ 0 h 204930"/>
                <a:gd name="connsiteX1" fmla="*/ 2019841 w 5197803"/>
                <a:gd name="connsiteY1" fmla="*/ 0 h 204930"/>
                <a:gd name="connsiteX2" fmla="*/ 3177962 w 5197803"/>
                <a:gd name="connsiteY2" fmla="*/ 0 h 204930"/>
                <a:gd name="connsiteX3" fmla="*/ 5197803 w 5197803"/>
                <a:gd name="connsiteY3" fmla="*/ 0 h 204930"/>
                <a:gd name="connsiteX4" fmla="*/ 5197803 w 5197803"/>
                <a:gd name="connsiteY4" fmla="*/ 101707 h 204930"/>
                <a:gd name="connsiteX5" fmla="*/ 5094580 w 5197803"/>
                <a:gd name="connsiteY5" fmla="*/ 204930 h 204930"/>
                <a:gd name="connsiteX6" fmla="*/ 3074740 w 5197803"/>
                <a:gd name="connsiteY6" fmla="*/ 204930 h 204930"/>
                <a:gd name="connsiteX7" fmla="*/ 2019841 w 5197803"/>
                <a:gd name="connsiteY7" fmla="*/ 204930 h 204930"/>
                <a:gd name="connsiteX8" fmla="*/ 0 w 5197803"/>
                <a:gd name="connsiteY8" fmla="*/ 204930 h 20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97803" h="204930">
                  <a:moveTo>
                    <a:pt x="0" y="0"/>
                  </a:moveTo>
                  <a:lnTo>
                    <a:pt x="2019841" y="0"/>
                  </a:lnTo>
                  <a:lnTo>
                    <a:pt x="3177962" y="0"/>
                  </a:lnTo>
                  <a:lnTo>
                    <a:pt x="5197803" y="0"/>
                  </a:lnTo>
                  <a:lnTo>
                    <a:pt x="5197803" y="101707"/>
                  </a:lnTo>
                  <a:cubicBezTo>
                    <a:pt x="5197803" y="158716"/>
                    <a:pt x="5151589" y="204930"/>
                    <a:pt x="5094580" y="204930"/>
                  </a:cubicBezTo>
                  <a:lnTo>
                    <a:pt x="3074740" y="204930"/>
                  </a:lnTo>
                  <a:lnTo>
                    <a:pt x="2019841" y="204930"/>
                  </a:lnTo>
                  <a:lnTo>
                    <a:pt x="0" y="20493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Freeform 425"/>
          <p:cNvSpPr/>
          <p:nvPr/>
        </p:nvSpPr>
        <p:spPr>
          <a:xfrm>
            <a:off x="2795041" y="1279161"/>
            <a:ext cx="540194" cy="504595"/>
          </a:xfrm>
          <a:custGeom>
            <a:avLst/>
            <a:gdLst>
              <a:gd name="connsiteX0" fmla="*/ 169590 w 540885"/>
              <a:gd name="connsiteY0" fmla="*/ 270443 h 504826"/>
              <a:gd name="connsiteX1" fmla="*/ 181704 w 540885"/>
              <a:gd name="connsiteY1" fmla="*/ 276500 h 504826"/>
              <a:gd name="connsiteX2" fmla="*/ 202269 w 540885"/>
              <a:gd name="connsiteY2" fmla="*/ 290022 h 504826"/>
              <a:gd name="connsiteX3" fmla="*/ 232412 w 540885"/>
              <a:gd name="connsiteY3" fmla="*/ 303544 h 504826"/>
              <a:gd name="connsiteX4" fmla="*/ 270443 w 540885"/>
              <a:gd name="connsiteY4" fmla="*/ 309601 h 504826"/>
              <a:gd name="connsiteX5" fmla="*/ 308473 w 540885"/>
              <a:gd name="connsiteY5" fmla="*/ 303544 h 504826"/>
              <a:gd name="connsiteX6" fmla="*/ 338617 w 540885"/>
              <a:gd name="connsiteY6" fmla="*/ 290022 h 504826"/>
              <a:gd name="connsiteX7" fmla="*/ 359181 w 540885"/>
              <a:gd name="connsiteY7" fmla="*/ 276500 h 504826"/>
              <a:gd name="connsiteX8" fmla="*/ 371295 w 540885"/>
              <a:gd name="connsiteY8" fmla="*/ 270443 h 504826"/>
              <a:gd name="connsiteX9" fmla="*/ 402705 w 540885"/>
              <a:gd name="connsiteY9" fmla="*/ 276077 h 504826"/>
              <a:gd name="connsiteX10" fmla="*/ 426792 w 540885"/>
              <a:gd name="connsiteY10" fmla="*/ 291149 h 504826"/>
              <a:gd name="connsiteX11" fmla="*/ 444258 w 540885"/>
              <a:gd name="connsiteY11" fmla="*/ 313967 h 504826"/>
              <a:gd name="connsiteX12" fmla="*/ 456371 w 540885"/>
              <a:gd name="connsiteY12" fmla="*/ 341434 h 504826"/>
              <a:gd name="connsiteX13" fmla="*/ 463837 w 540885"/>
              <a:gd name="connsiteY13" fmla="*/ 372000 h 504826"/>
              <a:gd name="connsiteX14" fmla="*/ 467781 w 540885"/>
              <a:gd name="connsiteY14" fmla="*/ 402706 h 504826"/>
              <a:gd name="connsiteX15" fmla="*/ 468767 w 540885"/>
              <a:gd name="connsiteY15" fmla="*/ 431863 h 504826"/>
              <a:gd name="connsiteX16" fmla="*/ 448202 w 540885"/>
              <a:gd name="connsiteY16" fmla="*/ 485247 h 504826"/>
              <a:gd name="connsiteX17" fmla="*/ 393550 w 540885"/>
              <a:gd name="connsiteY17" fmla="*/ 504826 h 504826"/>
              <a:gd name="connsiteX18" fmla="*/ 147335 w 540885"/>
              <a:gd name="connsiteY18" fmla="*/ 504826 h 504826"/>
              <a:gd name="connsiteX19" fmla="*/ 92683 w 540885"/>
              <a:gd name="connsiteY19" fmla="*/ 485247 h 504826"/>
              <a:gd name="connsiteX20" fmla="*/ 72118 w 540885"/>
              <a:gd name="connsiteY20" fmla="*/ 431863 h 504826"/>
              <a:gd name="connsiteX21" fmla="*/ 73104 w 540885"/>
              <a:gd name="connsiteY21" fmla="*/ 402706 h 504826"/>
              <a:gd name="connsiteX22" fmla="*/ 77049 w 540885"/>
              <a:gd name="connsiteY22" fmla="*/ 372000 h 504826"/>
              <a:gd name="connsiteX23" fmla="*/ 84514 w 540885"/>
              <a:gd name="connsiteY23" fmla="*/ 341434 h 504826"/>
              <a:gd name="connsiteX24" fmla="*/ 96628 w 540885"/>
              <a:gd name="connsiteY24" fmla="*/ 313967 h 504826"/>
              <a:gd name="connsiteX25" fmla="*/ 114093 w 540885"/>
              <a:gd name="connsiteY25" fmla="*/ 291149 h 504826"/>
              <a:gd name="connsiteX26" fmla="*/ 138180 w 540885"/>
              <a:gd name="connsiteY26" fmla="*/ 276077 h 504826"/>
              <a:gd name="connsiteX27" fmla="*/ 169590 w 540885"/>
              <a:gd name="connsiteY27" fmla="*/ 270443 h 504826"/>
              <a:gd name="connsiteX28" fmla="*/ 505953 w 540885"/>
              <a:gd name="connsiteY28" fmla="*/ 144237 h 504826"/>
              <a:gd name="connsiteX29" fmla="*/ 540885 w 540885"/>
              <a:gd name="connsiteY29" fmla="*/ 243680 h 504826"/>
              <a:gd name="connsiteX30" fmla="*/ 525109 w 540885"/>
              <a:gd name="connsiteY30" fmla="*/ 277063 h 504826"/>
              <a:gd name="connsiteX31" fmla="*/ 486233 w 540885"/>
              <a:gd name="connsiteY31" fmla="*/ 288472 h 504826"/>
              <a:gd name="connsiteX32" fmla="*/ 448484 w 540885"/>
              <a:gd name="connsiteY32" fmla="*/ 288472 h 504826"/>
              <a:gd name="connsiteX33" fmla="*/ 373830 w 540885"/>
              <a:gd name="connsiteY33" fmla="*/ 252413 h 504826"/>
              <a:gd name="connsiteX34" fmla="*/ 396649 w 540885"/>
              <a:gd name="connsiteY34" fmla="*/ 180296 h 504826"/>
              <a:gd name="connsiteX35" fmla="*/ 395240 w 540885"/>
              <a:gd name="connsiteY35" fmla="*/ 161703 h 504826"/>
              <a:gd name="connsiteX36" fmla="*/ 432708 w 540885"/>
              <a:gd name="connsiteY36" fmla="*/ 168182 h 504826"/>
              <a:gd name="connsiteX37" fmla="*/ 466231 w 540885"/>
              <a:gd name="connsiteY37" fmla="*/ 162125 h 504826"/>
              <a:gd name="connsiteX38" fmla="*/ 493698 w 540885"/>
              <a:gd name="connsiteY38" fmla="*/ 150153 h 504826"/>
              <a:gd name="connsiteX39" fmla="*/ 505953 w 540885"/>
              <a:gd name="connsiteY39" fmla="*/ 144237 h 504826"/>
              <a:gd name="connsiteX40" fmla="*/ 34932 w 540885"/>
              <a:gd name="connsiteY40" fmla="*/ 144237 h 504826"/>
              <a:gd name="connsiteX41" fmla="*/ 47187 w 540885"/>
              <a:gd name="connsiteY41" fmla="*/ 150153 h 504826"/>
              <a:gd name="connsiteX42" fmla="*/ 74653 w 540885"/>
              <a:gd name="connsiteY42" fmla="*/ 162125 h 504826"/>
              <a:gd name="connsiteX43" fmla="*/ 108176 w 540885"/>
              <a:gd name="connsiteY43" fmla="*/ 168182 h 504826"/>
              <a:gd name="connsiteX44" fmla="*/ 145644 w 540885"/>
              <a:gd name="connsiteY44" fmla="*/ 161703 h 504826"/>
              <a:gd name="connsiteX45" fmla="*/ 144235 w 540885"/>
              <a:gd name="connsiteY45" fmla="*/ 180296 h 504826"/>
              <a:gd name="connsiteX46" fmla="*/ 167054 w 540885"/>
              <a:gd name="connsiteY46" fmla="*/ 252413 h 504826"/>
              <a:gd name="connsiteX47" fmla="*/ 92401 w 540885"/>
              <a:gd name="connsiteY47" fmla="*/ 288472 h 504826"/>
              <a:gd name="connsiteX48" fmla="*/ 54652 w 540885"/>
              <a:gd name="connsiteY48" fmla="*/ 288472 h 504826"/>
              <a:gd name="connsiteX49" fmla="*/ 15776 w 540885"/>
              <a:gd name="connsiteY49" fmla="*/ 277063 h 504826"/>
              <a:gd name="connsiteX50" fmla="*/ 0 w 540885"/>
              <a:gd name="connsiteY50" fmla="*/ 243680 h 504826"/>
              <a:gd name="connsiteX51" fmla="*/ 34932 w 540885"/>
              <a:gd name="connsiteY51" fmla="*/ 144237 h 504826"/>
              <a:gd name="connsiteX52" fmla="*/ 270442 w 540885"/>
              <a:gd name="connsiteY52" fmla="*/ 72119 h 504826"/>
              <a:gd name="connsiteX53" fmla="*/ 346926 w 540885"/>
              <a:gd name="connsiteY53" fmla="*/ 103811 h 504826"/>
              <a:gd name="connsiteX54" fmla="*/ 378619 w 540885"/>
              <a:gd name="connsiteY54" fmla="*/ 180296 h 504826"/>
              <a:gd name="connsiteX55" fmla="*/ 346926 w 540885"/>
              <a:gd name="connsiteY55" fmla="*/ 256780 h 504826"/>
              <a:gd name="connsiteX56" fmla="*/ 270442 w 540885"/>
              <a:gd name="connsiteY56" fmla="*/ 288472 h 504826"/>
              <a:gd name="connsiteX57" fmla="*/ 193957 w 540885"/>
              <a:gd name="connsiteY57" fmla="*/ 256780 h 504826"/>
              <a:gd name="connsiteX58" fmla="*/ 162265 w 540885"/>
              <a:gd name="connsiteY58" fmla="*/ 180296 h 504826"/>
              <a:gd name="connsiteX59" fmla="*/ 193957 w 540885"/>
              <a:gd name="connsiteY59" fmla="*/ 103811 h 504826"/>
              <a:gd name="connsiteX60" fmla="*/ 270442 w 540885"/>
              <a:gd name="connsiteY60" fmla="*/ 72119 h 504826"/>
              <a:gd name="connsiteX61" fmla="*/ 432707 w 540885"/>
              <a:gd name="connsiteY61" fmla="*/ 0 h 504826"/>
              <a:gd name="connsiteX62" fmla="*/ 483697 w 540885"/>
              <a:gd name="connsiteY62" fmla="*/ 21128 h 504826"/>
              <a:gd name="connsiteX63" fmla="*/ 504825 w 540885"/>
              <a:gd name="connsiteY63" fmla="*/ 72118 h 504826"/>
              <a:gd name="connsiteX64" fmla="*/ 483697 w 540885"/>
              <a:gd name="connsiteY64" fmla="*/ 123108 h 504826"/>
              <a:gd name="connsiteX65" fmla="*/ 432707 w 540885"/>
              <a:gd name="connsiteY65" fmla="*/ 144236 h 504826"/>
              <a:gd name="connsiteX66" fmla="*/ 381717 w 540885"/>
              <a:gd name="connsiteY66" fmla="*/ 123108 h 504826"/>
              <a:gd name="connsiteX67" fmla="*/ 360589 w 540885"/>
              <a:gd name="connsiteY67" fmla="*/ 72118 h 504826"/>
              <a:gd name="connsiteX68" fmla="*/ 381717 w 540885"/>
              <a:gd name="connsiteY68" fmla="*/ 21128 h 504826"/>
              <a:gd name="connsiteX69" fmla="*/ 432707 w 540885"/>
              <a:gd name="connsiteY69" fmla="*/ 0 h 504826"/>
              <a:gd name="connsiteX70" fmla="*/ 108176 w 540885"/>
              <a:gd name="connsiteY70" fmla="*/ 0 h 504826"/>
              <a:gd name="connsiteX71" fmla="*/ 159167 w 540885"/>
              <a:gd name="connsiteY71" fmla="*/ 21128 h 504826"/>
              <a:gd name="connsiteX72" fmla="*/ 180295 w 540885"/>
              <a:gd name="connsiteY72" fmla="*/ 72118 h 504826"/>
              <a:gd name="connsiteX73" fmla="*/ 159167 w 540885"/>
              <a:gd name="connsiteY73" fmla="*/ 123108 h 504826"/>
              <a:gd name="connsiteX74" fmla="*/ 108176 w 540885"/>
              <a:gd name="connsiteY74" fmla="*/ 144236 h 504826"/>
              <a:gd name="connsiteX75" fmla="*/ 57187 w 540885"/>
              <a:gd name="connsiteY75" fmla="*/ 123108 h 504826"/>
              <a:gd name="connsiteX76" fmla="*/ 36059 w 540885"/>
              <a:gd name="connsiteY76" fmla="*/ 72118 h 504826"/>
              <a:gd name="connsiteX77" fmla="*/ 57187 w 540885"/>
              <a:gd name="connsiteY77" fmla="*/ 21128 h 504826"/>
              <a:gd name="connsiteX78" fmla="*/ 108176 w 540885"/>
              <a:gd name="connsiteY78" fmla="*/ 0 h 5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0885" h="504826">
                <a:moveTo>
                  <a:pt x="169590" y="270443"/>
                </a:moveTo>
                <a:cubicBezTo>
                  <a:pt x="171469" y="270443"/>
                  <a:pt x="175506" y="272462"/>
                  <a:pt x="181704" y="276500"/>
                </a:cubicBezTo>
                <a:cubicBezTo>
                  <a:pt x="187902" y="280538"/>
                  <a:pt x="194757" y="285045"/>
                  <a:pt x="202269" y="290022"/>
                </a:cubicBezTo>
                <a:cubicBezTo>
                  <a:pt x="209781" y="294999"/>
                  <a:pt x="219829" y="299506"/>
                  <a:pt x="232412" y="303544"/>
                </a:cubicBezTo>
                <a:cubicBezTo>
                  <a:pt x="244995" y="307582"/>
                  <a:pt x="257673" y="309601"/>
                  <a:pt x="270443" y="309601"/>
                </a:cubicBezTo>
                <a:cubicBezTo>
                  <a:pt x="283214" y="309601"/>
                  <a:pt x="295891" y="307582"/>
                  <a:pt x="308473" y="303544"/>
                </a:cubicBezTo>
                <a:cubicBezTo>
                  <a:pt x="321057" y="299506"/>
                  <a:pt x="331105" y="294999"/>
                  <a:pt x="338617" y="290022"/>
                </a:cubicBezTo>
                <a:cubicBezTo>
                  <a:pt x="346129" y="285045"/>
                  <a:pt x="352983" y="280538"/>
                  <a:pt x="359181" y="276500"/>
                </a:cubicBezTo>
                <a:cubicBezTo>
                  <a:pt x="365379" y="272462"/>
                  <a:pt x="369418" y="270443"/>
                  <a:pt x="371295" y="270443"/>
                </a:cubicBezTo>
                <a:cubicBezTo>
                  <a:pt x="382751" y="270443"/>
                  <a:pt x="393222" y="272321"/>
                  <a:pt x="402705" y="276077"/>
                </a:cubicBezTo>
                <a:cubicBezTo>
                  <a:pt x="412191" y="279833"/>
                  <a:pt x="420218" y="284857"/>
                  <a:pt x="426792" y="291149"/>
                </a:cubicBezTo>
                <a:cubicBezTo>
                  <a:pt x="433365" y="297440"/>
                  <a:pt x="439187" y="305046"/>
                  <a:pt x="444258" y="313967"/>
                </a:cubicBezTo>
                <a:cubicBezTo>
                  <a:pt x="449329" y="322888"/>
                  <a:pt x="453367" y="332044"/>
                  <a:pt x="456371" y="341434"/>
                </a:cubicBezTo>
                <a:cubicBezTo>
                  <a:pt x="459376" y="350824"/>
                  <a:pt x="461865" y="361013"/>
                  <a:pt x="463837" y="372000"/>
                </a:cubicBezTo>
                <a:cubicBezTo>
                  <a:pt x="465809" y="382986"/>
                  <a:pt x="467124" y="393222"/>
                  <a:pt x="467781" y="402706"/>
                </a:cubicBezTo>
                <a:cubicBezTo>
                  <a:pt x="468438" y="412190"/>
                  <a:pt x="468767" y="421909"/>
                  <a:pt x="468767" y="431863"/>
                </a:cubicBezTo>
                <a:cubicBezTo>
                  <a:pt x="468767" y="454400"/>
                  <a:pt x="461912" y="472195"/>
                  <a:pt x="448202" y="485247"/>
                </a:cubicBezTo>
                <a:cubicBezTo>
                  <a:pt x="434492" y="498300"/>
                  <a:pt x="416275" y="504826"/>
                  <a:pt x="393550" y="504826"/>
                </a:cubicBezTo>
                <a:lnTo>
                  <a:pt x="147335" y="504826"/>
                </a:lnTo>
                <a:cubicBezTo>
                  <a:pt x="124611" y="504826"/>
                  <a:pt x="106393" y="498300"/>
                  <a:pt x="92683" y="485247"/>
                </a:cubicBezTo>
                <a:cubicBezTo>
                  <a:pt x="78974" y="472195"/>
                  <a:pt x="72118" y="454400"/>
                  <a:pt x="72118" y="431863"/>
                </a:cubicBezTo>
                <a:cubicBezTo>
                  <a:pt x="72118" y="421909"/>
                  <a:pt x="72447" y="412190"/>
                  <a:pt x="73104" y="402706"/>
                </a:cubicBezTo>
                <a:cubicBezTo>
                  <a:pt x="73761" y="393222"/>
                  <a:pt x="75077" y="382986"/>
                  <a:pt x="77049" y="372000"/>
                </a:cubicBezTo>
                <a:cubicBezTo>
                  <a:pt x="79021" y="361013"/>
                  <a:pt x="81510" y="350824"/>
                  <a:pt x="84514" y="341434"/>
                </a:cubicBezTo>
                <a:cubicBezTo>
                  <a:pt x="87519" y="332044"/>
                  <a:pt x="91556" y="322888"/>
                  <a:pt x="96628" y="313967"/>
                </a:cubicBezTo>
                <a:cubicBezTo>
                  <a:pt x="101698" y="305046"/>
                  <a:pt x="107521" y="297440"/>
                  <a:pt x="114093" y="291149"/>
                </a:cubicBezTo>
                <a:cubicBezTo>
                  <a:pt x="120667" y="284857"/>
                  <a:pt x="128696" y="279833"/>
                  <a:pt x="138180" y="276077"/>
                </a:cubicBezTo>
                <a:cubicBezTo>
                  <a:pt x="147664" y="272321"/>
                  <a:pt x="158135" y="270443"/>
                  <a:pt x="169590" y="270443"/>
                </a:cubicBezTo>
                <a:close/>
                <a:moveTo>
                  <a:pt x="505953" y="144237"/>
                </a:moveTo>
                <a:cubicBezTo>
                  <a:pt x="529241" y="144237"/>
                  <a:pt x="540885" y="177385"/>
                  <a:pt x="540885" y="243680"/>
                </a:cubicBezTo>
                <a:cubicBezTo>
                  <a:pt x="540885" y="258329"/>
                  <a:pt x="535626" y="269457"/>
                  <a:pt x="525109" y="277063"/>
                </a:cubicBezTo>
                <a:cubicBezTo>
                  <a:pt x="514592" y="284669"/>
                  <a:pt x="501634" y="288472"/>
                  <a:pt x="486233" y="288472"/>
                </a:cubicBezTo>
                <a:lnTo>
                  <a:pt x="448484" y="288472"/>
                </a:lnTo>
                <a:cubicBezTo>
                  <a:pt x="429140" y="265372"/>
                  <a:pt x="404256" y="253353"/>
                  <a:pt x="373830" y="252413"/>
                </a:cubicBezTo>
                <a:cubicBezTo>
                  <a:pt x="389043" y="230440"/>
                  <a:pt x="396649" y="206401"/>
                  <a:pt x="396649" y="180296"/>
                </a:cubicBezTo>
                <a:cubicBezTo>
                  <a:pt x="396649" y="174849"/>
                  <a:pt x="396179" y="168652"/>
                  <a:pt x="395240" y="161703"/>
                </a:cubicBezTo>
                <a:cubicBezTo>
                  <a:pt x="407636" y="166022"/>
                  <a:pt x="420125" y="168182"/>
                  <a:pt x="432708" y="168182"/>
                </a:cubicBezTo>
                <a:cubicBezTo>
                  <a:pt x="443789" y="168182"/>
                  <a:pt x="454964" y="166163"/>
                  <a:pt x="466231" y="162125"/>
                </a:cubicBezTo>
                <a:cubicBezTo>
                  <a:pt x="477500" y="158087"/>
                  <a:pt x="486655" y="154097"/>
                  <a:pt x="493698" y="150153"/>
                </a:cubicBezTo>
                <a:cubicBezTo>
                  <a:pt x="500742" y="146209"/>
                  <a:pt x="504826" y="144237"/>
                  <a:pt x="505953" y="144237"/>
                </a:cubicBezTo>
                <a:close/>
                <a:moveTo>
                  <a:pt x="34932" y="144237"/>
                </a:moveTo>
                <a:cubicBezTo>
                  <a:pt x="36059" y="144237"/>
                  <a:pt x="40144" y="146209"/>
                  <a:pt x="47187" y="150153"/>
                </a:cubicBezTo>
                <a:cubicBezTo>
                  <a:pt x="54229" y="154097"/>
                  <a:pt x="63384" y="158087"/>
                  <a:pt x="74653" y="162125"/>
                </a:cubicBezTo>
                <a:cubicBezTo>
                  <a:pt x="85921" y="166163"/>
                  <a:pt x="97096" y="168182"/>
                  <a:pt x="108176" y="168182"/>
                </a:cubicBezTo>
                <a:cubicBezTo>
                  <a:pt x="120760" y="168182"/>
                  <a:pt x="133249" y="166022"/>
                  <a:pt x="145644" y="161703"/>
                </a:cubicBezTo>
                <a:cubicBezTo>
                  <a:pt x="144705" y="168652"/>
                  <a:pt x="144235" y="174849"/>
                  <a:pt x="144235" y="180296"/>
                </a:cubicBezTo>
                <a:cubicBezTo>
                  <a:pt x="144235" y="206401"/>
                  <a:pt x="151841" y="230440"/>
                  <a:pt x="167054" y="252413"/>
                </a:cubicBezTo>
                <a:cubicBezTo>
                  <a:pt x="136630" y="253353"/>
                  <a:pt x="111745" y="265372"/>
                  <a:pt x="92401" y="288472"/>
                </a:cubicBezTo>
                <a:lnTo>
                  <a:pt x="54652" y="288472"/>
                </a:lnTo>
                <a:cubicBezTo>
                  <a:pt x="39251" y="288472"/>
                  <a:pt x="26293" y="284669"/>
                  <a:pt x="15776" y="277063"/>
                </a:cubicBezTo>
                <a:cubicBezTo>
                  <a:pt x="5259" y="269457"/>
                  <a:pt x="0" y="258329"/>
                  <a:pt x="0" y="243680"/>
                </a:cubicBezTo>
                <a:cubicBezTo>
                  <a:pt x="0" y="177385"/>
                  <a:pt x="11644" y="144237"/>
                  <a:pt x="34932" y="144237"/>
                </a:cubicBezTo>
                <a:close/>
                <a:moveTo>
                  <a:pt x="270442" y="72119"/>
                </a:moveTo>
                <a:cubicBezTo>
                  <a:pt x="300303" y="72119"/>
                  <a:pt x="325799" y="82683"/>
                  <a:pt x="346926" y="103811"/>
                </a:cubicBezTo>
                <a:cubicBezTo>
                  <a:pt x="368054" y="124940"/>
                  <a:pt x="378619" y="150434"/>
                  <a:pt x="378619" y="180296"/>
                </a:cubicBezTo>
                <a:cubicBezTo>
                  <a:pt x="378619" y="210157"/>
                  <a:pt x="368054" y="235652"/>
                  <a:pt x="346926" y="256780"/>
                </a:cubicBezTo>
                <a:cubicBezTo>
                  <a:pt x="325799" y="277908"/>
                  <a:pt x="300303" y="288472"/>
                  <a:pt x="270442" y="288472"/>
                </a:cubicBezTo>
                <a:cubicBezTo>
                  <a:pt x="240580" y="288472"/>
                  <a:pt x="215085" y="277908"/>
                  <a:pt x="193957" y="256780"/>
                </a:cubicBezTo>
                <a:cubicBezTo>
                  <a:pt x="172829" y="235652"/>
                  <a:pt x="162265" y="210157"/>
                  <a:pt x="162265" y="180296"/>
                </a:cubicBezTo>
                <a:cubicBezTo>
                  <a:pt x="162265" y="150434"/>
                  <a:pt x="172829" y="124940"/>
                  <a:pt x="193957" y="103811"/>
                </a:cubicBezTo>
                <a:cubicBezTo>
                  <a:pt x="215085" y="82683"/>
                  <a:pt x="240580" y="72119"/>
                  <a:pt x="270442" y="72119"/>
                </a:cubicBezTo>
                <a:close/>
                <a:moveTo>
                  <a:pt x="432707" y="0"/>
                </a:moveTo>
                <a:cubicBezTo>
                  <a:pt x="452615" y="0"/>
                  <a:pt x="469611" y="7043"/>
                  <a:pt x="483697" y="21128"/>
                </a:cubicBezTo>
                <a:cubicBezTo>
                  <a:pt x="497783" y="35214"/>
                  <a:pt x="504825" y="52210"/>
                  <a:pt x="504825" y="72118"/>
                </a:cubicBezTo>
                <a:cubicBezTo>
                  <a:pt x="504825" y="92025"/>
                  <a:pt x="497783" y="109022"/>
                  <a:pt x="483697" y="123108"/>
                </a:cubicBezTo>
                <a:cubicBezTo>
                  <a:pt x="469611" y="137193"/>
                  <a:pt x="452615" y="144236"/>
                  <a:pt x="432707" y="144236"/>
                </a:cubicBezTo>
                <a:cubicBezTo>
                  <a:pt x="412800" y="144236"/>
                  <a:pt x="395803" y="137193"/>
                  <a:pt x="381717" y="123108"/>
                </a:cubicBezTo>
                <a:cubicBezTo>
                  <a:pt x="367632" y="109022"/>
                  <a:pt x="360589" y="92025"/>
                  <a:pt x="360589" y="72118"/>
                </a:cubicBezTo>
                <a:cubicBezTo>
                  <a:pt x="360589" y="52210"/>
                  <a:pt x="367632" y="35214"/>
                  <a:pt x="381717" y="21128"/>
                </a:cubicBezTo>
                <a:cubicBezTo>
                  <a:pt x="395803" y="7043"/>
                  <a:pt x="412800" y="0"/>
                  <a:pt x="432707" y="0"/>
                </a:cubicBezTo>
                <a:close/>
                <a:moveTo>
                  <a:pt x="108176" y="0"/>
                </a:moveTo>
                <a:cubicBezTo>
                  <a:pt x="128085" y="0"/>
                  <a:pt x="145080" y="7043"/>
                  <a:pt x="159167" y="21128"/>
                </a:cubicBezTo>
                <a:cubicBezTo>
                  <a:pt x="173252" y="35214"/>
                  <a:pt x="180295" y="52210"/>
                  <a:pt x="180295" y="72118"/>
                </a:cubicBezTo>
                <a:cubicBezTo>
                  <a:pt x="180295" y="92025"/>
                  <a:pt x="173252" y="109022"/>
                  <a:pt x="159167" y="123108"/>
                </a:cubicBezTo>
                <a:cubicBezTo>
                  <a:pt x="145080" y="137193"/>
                  <a:pt x="128085" y="144236"/>
                  <a:pt x="108176" y="144236"/>
                </a:cubicBezTo>
                <a:cubicBezTo>
                  <a:pt x="88270" y="144236"/>
                  <a:pt x="71272" y="137193"/>
                  <a:pt x="57187" y="123108"/>
                </a:cubicBezTo>
                <a:cubicBezTo>
                  <a:pt x="43102" y="109022"/>
                  <a:pt x="36059" y="92025"/>
                  <a:pt x="36059" y="72118"/>
                </a:cubicBezTo>
                <a:cubicBezTo>
                  <a:pt x="36059" y="52210"/>
                  <a:pt x="43102" y="35214"/>
                  <a:pt x="57187" y="21128"/>
                </a:cubicBezTo>
                <a:cubicBezTo>
                  <a:pt x="71272" y="7043"/>
                  <a:pt x="88270" y="0"/>
                  <a:pt x="108176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Freeform 452"/>
          <p:cNvSpPr/>
          <p:nvPr/>
        </p:nvSpPr>
        <p:spPr>
          <a:xfrm>
            <a:off x="2786521" y="2484633"/>
            <a:ext cx="557236" cy="556950"/>
          </a:xfrm>
          <a:custGeom>
            <a:avLst/>
            <a:gdLst/>
            <a:ahLst/>
            <a:cxnLst/>
            <a:rect l="l" t="t" r="r" b="b"/>
            <a:pathLst>
              <a:path w="432708" h="432707">
                <a:moveTo>
                  <a:pt x="216354" y="0"/>
                </a:moveTo>
                <a:cubicBezTo>
                  <a:pt x="255606" y="0"/>
                  <a:pt x="291805" y="9672"/>
                  <a:pt x="324953" y="29016"/>
                </a:cubicBezTo>
                <a:cubicBezTo>
                  <a:pt x="358101" y="48360"/>
                  <a:pt x="384347" y="74606"/>
                  <a:pt x="403691" y="107754"/>
                </a:cubicBezTo>
                <a:cubicBezTo>
                  <a:pt x="423036" y="140902"/>
                  <a:pt x="432708" y="177102"/>
                  <a:pt x="432708" y="216353"/>
                </a:cubicBezTo>
                <a:cubicBezTo>
                  <a:pt x="432708" y="255605"/>
                  <a:pt x="423036" y="291805"/>
                  <a:pt x="403691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5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7" y="324953"/>
                </a:cubicBezTo>
                <a:cubicBezTo>
                  <a:pt x="9672" y="291805"/>
                  <a:pt x="0" y="255605"/>
                  <a:pt x="0" y="216353"/>
                </a:cubicBezTo>
                <a:cubicBezTo>
                  <a:pt x="0" y="177102"/>
                  <a:pt x="9672" y="140902"/>
                  <a:pt x="29017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  <a:moveTo>
                  <a:pt x="185366" y="72118"/>
                </a:moveTo>
                <a:cubicBezTo>
                  <a:pt x="182736" y="72118"/>
                  <a:pt x="180483" y="72869"/>
                  <a:pt x="178605" y="74371"/>
                </a:cubicBezTo>
                <a:cubicBezTo>
                  <a:pt x="176727" y="75498"/>
                  <a:pt x="175788" y="77188"/>
                  <a:pt x="175788" y="79442"/>
                </a:cubicBezTo>
                <a:lnTo>
                  <a:pt x="180577" y="254384"/>
                </a:lnTo>
                <a:cubicBezTo>
                  <a:pt x="180577" y="256262"/>
                  <a:pt x="181516" y="257906"/>
                  <a:pt x="183394" y="259314"/>
                </a:cubicBezTo>
                <a:cubicBezTo>
                  <a:pt x="185272" y="260723"/>
                  <a:pt x="187525" y="261427"/>
                  <a:pt x="190155" y="261427"/>
                </a:cubicBezTo>
                <a:lnTo>
                  <a:pt x="242271" y="261427"/>
                </a:lnTo>
                <a:cubicBezTo>
                  <a:pt x="244901" y="261427"/>
                  <a:pt x="247107" y="260723"/>
                  <a:pt x="248891" y="259314"/>
                </a:cubicBezTo>
                <a:cubicBezTo>
                  <a:pt x="250676" y="257906"/>
                  <a:pt x="251662" y="256262"/>
                  <a:pt x="251849" y="254384"/>
                </a:cubicBezTo>
                <a:lnTo>
                  <a:pt x="256920" y="79442"/>
                </a:lnTo>
                <a:cubicBezTo>
                  <a:pt x="256920" y="77188"/>
                  <a:pt x="255981" y="75498"/>
                  <a:pt x="254103" y="74371"/>
                </a:cubicBezTo>
                <a:cubicBezTo>
                  <a:pt x="252225" y="72869"/>
                  <a:pt x="249971" y="72118"/>
                  <a:pt x="247342" y="72118"/>
                </a:cubicBezTo>
                <a:lnTo>
                  <a:pt x="185366" y="72118"/>
                </a:lnTo>
                <a:close/>
                <a:moveTo>
                  <a:pt x="189591" y="288471"/>
                </a:moveTo>
                <a:cubicBezTo>
                  <a:pt x="187150" y="288471"/>
                  <a:pt x="184990" y="289410"/>
                  <a:pt x="183112" y="291288"/>
                </a:cubicBezTo>
                <a:cubicBezTo>
                  <a:pt x="181234" y="293167"/>
                  <a:pt x="180295" y="295326"/>
                  <a:pt x="180295" y="297768"/>
                </a:cubicBezTo>
                <a:lnTo>
                  <a:pt x="180295" y="351293"/>
                </a:lnTo>
                <a:cubicBezTo>
                  <a:pt x="180295" y="353734"/>
                  <a:pt x="181234" y="355894"/>
                  <a:pt x="183112" y="357772"/>
                </a:cubicBezTo>
                <a:cubicBezTo>
                  <a:pt x="184990" y="359650"/>
                  <a:pt x="187150" y="360589"/>
                  <a:pt x="189591" y="360589"/>
                </a:cubicBezTo>
                <a:lnTo>
                  <a:pt x="243680" y="360589"/>
                </a:lnTo>
                <a:cubicBezTo>
                  <a:pt x="246121" y="360589"/>
                  <a:pt x="248187" y="359697"/>
                  <a:pt x="249877" y="357913"/>
                </a:cubicBezTo>
                <a:cubicBezTo>
                  <a:pt x="251568" y="356129"/>
                  <a:pt x="252413" y="353922"/>
                  <a:pt x="252413" y="351293"/>
                </a:cubicBezTo>
                <a:lnTo>
                  <a:pt x="252413" y="297768"/>
                </a:lnTo>
                <a:cubicBezTo>
                  <a:pt x="252413" y="295139"/>
                  <a:pt x="251568" y="292932"/>
                  <a:pt x="249877" y="291147"/>
                </a:cubicBezTo>
                <a:cubicBezTo>
                  <a:pt x="248187" y="289363"/>
                  <a:pt x="246121" y="288471"/>
                  <a:pt x="243680" y="288471"/>
                </a:cubicBezTo>
                <a:lnTo>
                  <a:pt x="189591" y="28847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3" name="Freeform 308"/>
          <p:cNvSpPr/>
          <p:nvPr/>
        </p:nvSpPr>
        <p:spPr>
          <a:xfrm>
            <a:off x="2741817" y="3697206"/>
            <a:ext cx="646642" cy="593575"/>
          </a:xfrm>
          <a:custGeom>
            <a:avLst/>
            <a:gdLst>
              <a:gd name="connsiteX0" fmla="*/ 432708 w 540885"/>
              <a:gd name="connsiteY0" fmla="*/ 356081 h 496091"/>
              <a:gd name="connsiteX1" fmla="*/ 407355 w 540885"/>
              <a:gd name="connsiteY1" fmla="*/ 366786 h 496091"/>
              <a:gd name="connsiteX2" fmla="*/ 396649 w 540885"/>
              <a:gd name="connsiteY2" fmla="*/ 392140 h 496091"/>
              <a:gd name="connsiteX3" fmla="*/ 407213 w 540885"/>
              <a:gd name="connsiteY3" fmla="*/ 417635 h 496091"/>
              <a:gd name="connsiteX4" fmla="*/ 432708 w 540885"/>
              <a:gd name="connsiteY4" fmla="*/ 428199 h 496091"/>
              <a:gd name="connsiteX5" fmla="*/ 458203 w 540885"/>
              <a:gd name="connsiteY5" fmla="*/ 417635 h 496091"/>
              <a:gd name="connsiteX6" fmla="*/ 468767 w 540885"/>
              <a:gd name="connsiteY6" fmla="*/ 392140 h 496091"/>
              <a:gd name="connsiteX7" fmla="*/ 458063 w 540885"/>
              <a:gd name="connsiteY7" fmla="*/ 366786 h 496091"/>
              <a:gd name="connsiteX8" fmla="*/ 432708 w 540885"/>
              <a:gd name="connsiteY8" fmla="*/ 356081 h 496091"/>
              <a:gd name="connsiteX9" fmla="*/ 396649 w 540885"/>
              <a:gd name="connsiteY9" fmla="*/ 288471 h 496091"/>
              <a:gd name="connsiteX10" fmla="*/ 409608 w 540885"/>
              <a:gd name="connsiteY10" fmla="*/ 301570 h 496091"/>
              <a:gd name="connsiteX11" fmla="*/ 424257 w 540885"/>
              <a:gd name="connsiteY11" fmla="*/ 320586 h 496091"/>
              <a:gd name="connsiteX12" fmla="*/ 432708 w 540885"/>
              <a:gd name="connsiteY12" fmla="*/ 320023 h 496091"/>
              <a:gd name="connsiteX13" fmla="*/ 441160 w 540885"/>
              <a:gd name="connsiteY13" fmla="*/ 320586 h 496091"/>
              <a:gd name="connsiteX14" fmla="*/ 467077 w 540885"/>
              <a:gd name="connsiteY14" fmla="*/ 289034 h 496091"/>
              <a:gd name="connsiteX15" fmla="*/ 468767 w 540885"/>
              <a:gd name="connsiteY15" fmla="*/ 288471 h 496091"/>
              <a:gd name="connsiteX16" fmla="*/ 503699 w 540885"/>
              <a:gd name="connsiteY16" fmla="*/ 308190 h 496091"/>
              <a:gd name="connsiteX17" fmla="*/ 504826 w 540885"/>
              <a:gd name="connsiteY17" fmla="*/ 310163 h 496091"/>
              <a:gd name="connsiteX18" fmla="*/ 490459 w 540885"/>
              <a:gd name="connsiteY18" fmla="*/ 349039 h 496091"/>
              <a:gd name="connsiteX19" fmla="*/ 498910 w 540885"/>
              <a:gd name="connsiteY19" fmla="*/ 363688 h 496091"/>
              <a:gd name="connsiteX20" fmla="*/ 540885 w 540885"/>
              <a:gd name="connsiteY20" fmla="*/ 372421 h 496091"/>
              <a:gd name="connsiteX21" fmla="*/ 540885 w 540885"/>
              <a:gd name="connsiteY21" fmla="*/ 411860 h 496091"/>
              <a:gd name="connsiteX22" fmla="*/ 498910 w 540885"/>
              <a:gd name="connsiteY22" fmla="*/ 420593 h 496091"/>
              <a:gd name="connsiteX23" fmla="*/ 490459 w 540885"/>
              <a:gd name="connsiteY23" fmla="*/ 435242 h 496091"/>
              <a:gd name="connsiteX24" fmla="*/ 504826 w 540885"/>
              <a:gd name="connsiteY24" fmla="*/ 474118 h 496091"/>
              <a:gd name="connsiteX25" fmla="*/ 503699 w 540885"/>
              <a:gd name="connsiteY25" fmla="*/ 476090 h 496091"/>
              <a:gd name="connsiteX26" fmla="*/ 468767 w 540885"/>
              <a:gd name="connsiteY26" fmla="*/ 496091 h 496091"/>
              <a:gd name="connsiteX27" fmla="*/ 455809 w 540885"/>
              <a:gd name="connsiteY27" fmla="*/ 482851 h 496091"/>
              <a:gd name="connsiteX28" fmla="*/ 441160 w 540885"/>
              <a:gd name="connsiteY28" fmla="*/ 463695 h 496091"/>
              <a:gd name="connsiteX29" fmla="*/ 432708 w 540885"/>
              <a:gd name="connsiteY29" fmla="*/ 464258 h 496091"/>
              <a:gd name="connsiteX30" fmla="*/ 424257 w 540885"/>
              <a:gd name="connsiteY30" fmla="*/ 463695 h 496091"/>
              <a:gd name="connsiteX31" fmla="*/ 409608 w 540885"/>
              <a:gd name="connsiteY31" fmla="*/ 482851 h 496091"/>
              <a:gd name="connsiteX32" fmla="*/ 396649 w 540885"/>
              <a:gd name="connsiteY32" fmla="*/ 496091 h 496091"/>
              <a:gd name="connsiteX33" fmla="*/ 361717 w 540885"/>
              <a:gd name="connsiteY33" fmla="*/ 476090 h 496091"/>
              <a:gd name="connsiteX34" fmla="*/ 360591 w 540885"/>
              <a:gd name="connsiteY34" fmla="*/ 474118 h 496091"/>
              <a:gd name="connsiteX35" fmla="*/ 374958 w 540885"/>
              <a:gd name="connsiteY35" fmla="*/ 435242 h 496091"/>
              <a:gd name="connsiteX36" fmla="*/ 366507 w 540885"/>
              <a:gd name="connsiteY36" fmla="*/ 420593 h 496091"/>
              <a:gd name="connsiteX37" fmla="*/ 324532 w 540885"/>
              <a:gd name="connsiteY37" fmla="*/ 411860 h 496091"/>
              <a:gd name="connsiteX38" fmla="*/ 324532 w 540885"/>
              <a:gd name="connsiteY38" fmla="*/ 372421 h 496091"/>
              <a:gd name="connsiteX39" fmla="*/ 366507 w 540885"/>
              <a:gd name="connsiteY39" fmla="*/ 363688 h 496091"/>
              <a:gd name="connsiteX40" fmla="*/ 374958 w 540885"/>
              <a:gd name="connsiteY40" fmla="*/ 349039 h 496091"/>
              <a:gd name="connsiteX41" fmla="*/ 360591 w 540885"/>
              <a:gd name="connsiteY41" fmla="*/ 310163 h 496091"/>
              <a:gd name="connsiteX42" fmla="*/ 361717 w 540885"/>
              <a:gd name="connsiteY42" fmla="*/ 308190 h 496091"/>
              <a:gd name="connsiteX43" fmla="*/ 371577 w 540885"/>
              <a:gd name="connsiteY43" fmla="*/ 302557 h 496091"/>
              <a:gd name="connsiteX44" fmla="*/ 388198 w 540885"/>
              <a:gd name="connsiteY44" fmla="*/ 292978 h 496091"/>
              <a:gd name="connsiteX45" fmla="*/ 396649 w 540885"/>
              <a:gd name="connsiteY45" fmla="*/ 288471 h 496091"/>
              <a:gd name="connsiteX46" fmla="*/ 180295 w 540885"/>
              <a:gd name="connsiteY46" fmla="*/ 175788 h 496091"/>
              <a:gd name="connsiteX47" fmla="*/ 129305 w 540885"/>
              <a:gd name="connsiteY47" fmla="*/ 196916 h 496091"/>
              <a:gd name="connsiteX48" fmla="*/ 108177 w 540885"/>
              <a:gd name="connsiteY48" fmla="*/ 247906 h 496091"/>
              <a:gd name="connsiteX49" fmla="*/ 129305 w 540885"/>
              <a:gd name="connsiteY49" fmla="*/ 298895 h 496091"/>
              <a:gd name="connsiteX50" fmla="*/ 180295 w 540885"/>
              <a:gd name="connsiteY50" fmla="*/ 320024 h 496091"/>
              <a:gd name="connsiteX51" fmla="*/ 231285 w 540885"/>
              <a:gd name="connsiteY51" fmla="*/ 298895 h 496091"/>
              <a:gd name="connsiteX52" fmla="*/ 252413 w 540885"/>
              <a:gd name="connsiteY52" fmla="*/ 247906 h 496091"/>
              <a:gd name="connsiteX53" fmla="*/ 231285 w 540885"/>
              <a:gd name="connsiteY53" fmla="*/ 196916 h 496091"/>
              <a:gd name="connsiteX54" fmla="*/ 180295 w 540885"/>
              <a:gd name="connsiteY54" fmla="*/ 175788 h 496091"/>
              <a:gd name="connsiteX55" fmla="*/ 432708 w 540885"/>
              <a:gd name="connsiteY55" fmla="*/ 67611 h 496091"/>
              <a:gd name="connsiteX56" fmla="*/ 407355 w 540885"/>
              <a:gd name="connsiteY56" fmla="*/ 78316 h 496091"/>
              <a:gd name="connsiteX57" fmla="*/ 396649 w 540885"/>
              <a:gd name="connsiteY57" fmla="*/ 103670 h 496091"/>
              <a:gd name="connsiteX58" fmla="*/ 407213 w 540885"/>
              <a:gd name="connsiteY58" fmla="*/ 129165 h 496091"/>
              <a:gd name="connsiteX59" fmla="*/ 432708 w 540885"/>
              <a:gd name="connsiteY59" fmla="*/ 139729 h 496091"/>
              <a:gd name="connsiteX60" fmla="*/ 458203 w 540885"/>
              <a:gd name="connsiteY60" fmla="*/ 129165 h 496091"/>
              <a:gd name="connsiteX61" fmla="*/ 468767 w 540885"/>
              <a:gd name="connsiteY61" fmla="*/ 103670 h 496091"/>
              <a:gd name="connsiteX62" fmla="*/ 458063 w 540885"/>
              <a:gd name="connsiteY62" fmla="*/ 78316 h 496091"/>
              <a:gd name="connsiteX63" fmla="*/ 432708 w 540885"/>
              <a:gd name="connsiteY63" fmla="*/ 67611 h 496091"/>
              <a:gd name="connsiteX64" fmla="*/ 154096 w 540885"/>
              <a:gd name="connsiteY64" fmla="*/ 67611 h 496091"/>
              <a:gd name="connsiteX65" fmla="*/ 206494 w 540885"/>
              <a:gd name="connsiteY65" fmla="*/ 67611 h 496091"/>
              <a:gd name="connsiteX66" fmla="*/ 212128 w 540885"/>
              <a:gd name="connsiteY66" fmla="*/ 69724 h 496091"/>
              <a:gd name="connsiteX67" fmla="*/ 214945 w 540885"/>
              <a:gd name="connsiteY67" fmla="*/ 74654 h 496091"/>
              <a:gd name="connsiteX68" fmla="*/ 221425 w 540885"/>
              <a:gd name="connsiteY68" fmla="*/ 117755 h 496091"/>
              <a:gd name="connsiteX69" fmla="*/ 242553 w 540885"/>
              <a:gd name="connsiteY69" fmla="*/ 126488 h 496091"/>
              <a:gd name="connsiteX70" fmla="*/ 275795 w 540885"/>
              <a:gd name="connsiteY70" fmla="*/ 101416 h 496091"/>
              <a:gd name="connsiteX71" fmla="*/ 281429 w 540885"/>
              <a:gd name="connsiteY71" fmla="*/ 99444 h 496091"/>
              <a:gd name="connsiteX72" fmla="*/ 287345 w 540885"/>
              <a:gd name="connsiteY72" fmla="*/ 101698 h 496091"/>
              <a:gd name="connsiteX73" fmla="*/ 327911 w 540885"/>
              <a:gd name="connsiteY73" fmla="*/ 146772 h 496091"/>
              <a:gd name="connsiteX74" fmla="*/ 325939 w 540885"/>
              <a:gd name="connsiteY74" fmla="*/ 152124 h 496091"/>
              <a:gd name="connsiteX75" fmla="*/ 314108 w 540885"/>
              <a:gd name="connsiteY75" fmla="*/ 167337 h 496091"/>
              <a:gd name="connsiteX76" fmla="*/ 301430 w 540885"/>
              <a:gd name="connsiteY76" fmla="*/ 184239 h 496091"/>
              <a:gd name="connsiteX77" fmla="*/ 311008 w 540885"/>
              <a:gd name="connsiteY77" fmla="*/ 207339 h 496091"/>
              <a:gd name="connsiteX78" fmla="*/ 353828 w 540885"/>
              <a:gd name="connsiteY78" fmla="*/ 213819 h 496091"/>
              <a:gd name="connsiteX79" fmla="*/ 358618 w 540885"/>
              <a:gd name="connsiteY79" fmla="*/ 216777 h 496091"/>
              <a:gd name="connsiteX80" fmla="*/ 360590 w 540885"/>
              <a:gd name="connsiteY80" fmla="*/ 222270 h 496091"/>
              <a:gd name="connsiteX81" fmla="*/ 360590 w 540885"/>
              <a:gd name="connsiteY81" fmla="*/ 274386 h 496091"/>
              <a:gd name="connsiteX82" fmla="*/ 358618 w 540885"/>
              <a:gd name="connsiteY82" fmla="*/ 279880 h 496091"/>
              <a:gd name="connsiteX83" fmla="*/ 354110 w 540885"/>
              <a:gd name="connsiteY83" fmla="*/ 282838 h 496091"/>
              <a:gd name="connsiteX84" fmla="*/ 310445 w 540885"/>
              <a:gd name="connsiteY84" fmla="*/ 289599 h 496091"/>
              <a:gd name="connsiteX85" fmla="*/ 301430 w 540885"/>
              <a:gd name="connsiteY85" fmla="*/ 311009 h 496091"/>
              <a:gd name="connsiteX86" fmla="*/ 326784 w 540885"/>
              <a:gd name="connsiteY86" fmla="*/ 343405 h 496091"/>
              <a:gd name="connsiteX87" fmla="*/ 328756 w 540885"/>
              <a:gd name="connsiteY87" fmla="*/ 349040 h 496091"/>
              <a:gd name="connsiteX88" fmla="*/ 326784 w 540885"/>
              <a:gd name="connsiteY88" fmla="*/ 354392 h 496091"/>
              <a:gd name="connsiteX89" fmla="*/ 303543 w 540885"/>
              <a:gd name="connsiteY89" fmla="*/ 379605 h 496091"/>
              <a:gd name="connsiteX90" fmla="*/ 281429 w 540885"/>
              <a:gd name="connsiteY90" fmla="*/ 396367 h 496091"/>
              <a:gd name="connsiteX91" fmla="*/ 275513 w 540885"/>
              <a:gd name="connsiteY91" fmla="*/ 394395 h 496091"/>
              <a:gd name="connsiteX92" fmla="*/ 243117 w 540885"/>
              <a:gd name="connsiteY92" fmla="*/ 369041 h 496091"/>
              <a:gd name="connsiteX93" fmla="*/ 221425 w 540885"/>
              <a:gd name="connsiteY93" fmla="*/ 377774 h 496091"/>
              <a:gd name="connsiteX94" fmla="*/ 214945 w 540885"/>
              <a:gd name="connsiteY94" fmla="*/ 421439 h 496091"/>
              <a:gd name="connsiteX95" fmla="*/ 206494 w 540885"/>
              <a:gd name="connsiteY95" fmla="*/ 428200 h 496091"/>
              <a:gd name="connsiteX96" fmla="*/ 154096 w 540885"/>
              <a:gd name="connsiteY96" fmla="*/ 428200 h 496091"/>
              <a:gd name="connsiteX97" fmla="*/ 148462 w 540885"/>
              <a:gd name="connsiteY97" fmla="*/ 426087 h 496091"/>
              <a:gd name="connsiteX98" fmla="*/ 145645 w 540885"/>
              <a:gd name="connsiteY98" fmla="*/ 421158 h 496091"/>
              <a:gd name="connsiteX99" fmla="*/ 139165 w 540885"/>
              <a:gd name="connsiteY99" fmla="*/ 378056 h 496091"/>
              <a:gd name="connsiteX100" fmla="*/ 118037 w 540885"/>
              <a:gd name="connsiteY100" fmla="*/ 369323 h 496091"/>
              <a:gd name="connsiteX101" fmla="*/ 84795 w 540885"/>
              <a:gd name="connsiteY101" fmla="*/ 394395 h 496091"/>
              <a:gd name="connsiteX102" fmla="*/ 79161 w 540885"/>
              <a:gd name="connsiteY102" fmla="*/ 396367 h 496091"/>
              <a:gd name="connsiteX103" fmla="*/ 73245 w 540885"/>
              <a:gd name="connsiteY103" fmla="*/ 394113 h 496091"/>
              <a:gd name="connsiteX104" fmla="*/ 32679 w 540885"/>
              <a:gd name="connsiteY104" fmla="*/ 349040 h 496091"/>
              <a:gd name="connsiteX105" fmla="*/ 34651 w 540885"/>
              <a:gd name="connsiteY105" fmla="*/ 343687 h 496091"/>
              <a:gd name="connsiteX106" fmla="*/ 46201 w 540885"/>
              <a:gd name="connsiteY106" fmla="*/ 328756 h 496091"/>
              <a:gd name="connsiteX107" fmla="*/ 59441 w 540885"/>
              <a:gd name="connsiteY107" fmla="*/ 311572 h 496091"/>
              <a:gd name="connsiteX108" fmla="*/ 49581 w 540885"/>
              <a:gd name="connsiteY108" fmla="*/ 288472 h 496091"/>
              <a:gd name="connsiteX109" fmla="*/ 6761 w 540885"/>
              <a:gd name="connsiteY109" fmla="*/ 281711 h 496091"/>
              <a:gd name="connsiteX110" fmla="*/ 1972 w 540885"/>
              <a:gd name="connsiteY110" fmla="*/ 279034 h 496091"/>
              <a:gd name="connsiteX111" fmla="*/ 0 w 540885"/>
              <a:gd name="connsiteY111" fmla="*/ 273541 h 496091"/>
              <a:gd name="connsiteX112" fmla="*/ 0 w 540885"/>
              <a:gd name="connsiteY112" fmla="*/ 221425 h 496091"/>
              <a:gd name="connsiteX113" fmla="*/ 1972 w 540885"/>
              <a:gd name="connsiteY113" fmla="*/ 215932 h 496091"/>
              <a:gd name="connsiteX114" fmla="*/ 6480 w 540885"/>
              <a:gd name="connsiteY114" fmla="*/ 212973 h 496091"/>
              <a:gd name="connsiteX115" fmla="*/ 50145 w 540885"/>
              <a:gd name="connsiteY115" fmla="*/ 206213 h 496091"/>
              <a:gd name="connsiteX116" fmla="*/ 59159 w 540885"/>
              <a:gd name="connsiteY116" fmla="*/ 184802 h 496091"/>
              <a:gd name="connsiteX117" fmla="*/ 33806 w 540885"/>
              <a:gd name="connsiteY117" fmla="*/ 152406 h 496091"/>
              <a:gd name="connsiteX118" fmla="*/ 31834 w 540885"/>
              <a:gd name="connsiteY118" fmla="*/ 146772 h 496091"/>
              <a:gd name="connsiteX119" fmla="*/ 33806 w 540885"/>
              <a:gd name="connsiteY119" fmla="*/ 141137 h 496091"/>
              <a:gd name="connsiteX120" fmla="*/ 56906 w 540885"/>
              <a:gd name="connsiteY120" fmla="*/ 116065 h 496091"/>
              <a:gd name="connsiteX121" fmla="*/ 79161 w 540885"/>
              <a:gd name="connsiteY121" fmla="*/ 99444 h 496091"/>
              <a:gd name="connsiteX122" fmla="*/ 85077 w 540885"/>
              <a:gd name="connsiteY122" fmla="*/ 101416 h 496091"/>
              <a:gd name="connsiteX123" fmla="*/ 117474 w 540885"/>
              <a:gd name="connsiteY123" fmla="*/ 126770 h 496091"/>
              <a:gd name="connsiteX124" fmla="*/ 139165 w 540885"/>
              <a:gd name="connsiteY124" fmla="*/ 117755 h 496091"/>
              <a:gd name="connsiteX125" fmla="*/ 145645 w 540885"/>
              <a:gd name="connsiteY125" fmla="*/ 74372 h 496091"/>
              <a:gd name="connsiteX126" fmla="*/ 154096 w 540885"/>
              <a:gd name="connsiteY126" fmla="*/ 67611 h 496091"/>
              <a:gd name="connsiteX127" fmla="*/ 396649 w 540885"/>
              <a:gd name="connsiteY127" fmla="*/ 0 h 496091"/>
              <a:gd name="connsiteX128" fmla="*/ 409608 w 540885"/>
              <a:gd name="connsiteY128" fmla="*/ 13100 h 496091"/>
              <a:gd name="connsiteX129" fmla="*/ 424257 w 540885"/>
              <a:gd name="connsiteY129" fmla="*/ 32116 h 496091"/>
              <a:gd name="connsiteX130" fmla="*/ 432708 w 540885"/>
              <a:gd name="connsiteY130" fmla="*/ 31552 h 496091"/>
              <a:gd name="connsiteX131" fmla="*/ 441160 w 540885"/>
              <a:gd name="connsiteY131" fmla="*/ 32116 h 496091"/>
              <a:gd name="connsiteX132" fmla="*/ 467077 w 540885"/>
              <a:gd name="connsiteY132" fmla="*/ 564 h 496091"/>
              <a:gd name="connsiteX133" fmla="*/ 468767 w 540885"/>
              <a:gd name="connsiteY133" fmla="*/ 0 h 496091"/>
              <a:gd name="connsiteX134" fmla="*/ 503699 w 540885"/>
              <a:gd name="connsiteY134" fmla="*/ 19720 h 496091"/>
              <a:gd name="connsiteX135" fmla="*/ 504826 w 540885"/>
              <a:gd name="connsiteY135" fmla="*/ 21692 h 496091"/>
              <a:gd name="connsiteX136" fmla="*/ 490459 w 540885"/>
              <a:gd name="connsiteY136" fmla="*/ 60568 h 496091"/>
              <a:gd name="connsiteX137" fmla="*/ 498910 w 540885"/>
              <a:gd name="connsiteY137" fmla="*/ 75217 h 496091"/>
              <a:gd name="connsiteX138" fmla="*/ 540885 w 540885"/>
              <a:gd name="connsiteY138" fmla="*/ 83950 h 496091"/>
              <a:gd name="connsiteX139" fmla="*/ 540885 w 540885"/>
              <a:gd name="connsiteY139" fmla="*/ 123390 h 496091"/>
              <a:gd name="connsiteX140" fmla="*/ 498910 w 540885"/>
              <a:gd name="connsiteY140" fmla="*/ 132123 h 496091"/>
              <a:gd name="connsiteX141" fmla="*/ 490459 w 540885"/>
              <a:gd name="connsiteY141" fmla="*/ 146772 h 496091"/>
              <a:gd name="connsiteX142" fmla="*/ 504826 w 540885"/>
              <a:gd name="connsiteY142" fmla="*/ 185648 h 496091"/>
              <a:gd name="connsiteX143" fmla="*/ 503699 w 540885"/>
              <a:gd name="connsiteY143" fmla="*/ 187619 h 496091"/>
              <a:gd name="connsiteX144" fmla="*/ 468767 w 540885"/>
              <a:gd name="connsiteY144" fmla="*/ 207621 h 496091"/>
              <a:gd name="connsiteX145" fmla="*/ 455809 w 540885"/>
              <a:gd name="connsiteY145" fmla="*/ 194381 h 496091"/>
              <a:gd name="connsiteX146" fmla="*/ 441160 w 540885"/>
              <a:gd name="connsiteY146" fmla="*/ 175224 h 496091"/>
              <a:gd name="connsiteX147" fmla="*/ 432708 w 540885"/>
              <a:gd name="connsiteY147" fmla="*/ 175788 h 496091"/>
              <a:gd name="connsiteX148" fmla="*/ 424257 w 540885"/>
              <a:gd name="connsiteY148" fmla="*/ 175224 h 496091"/>
              <a:gd name="connsiteX149" fmla="*/ 409608 w 540885"/>
              <a:gd name="connsiteY149" fmla="*/ 194381 h 496091"/>
              <a:gd name="connsiteX150" fmla="*/ 396649 w 540885"/>
              <a:gd name="connsiteY150" fmla="*/ 207621 h 496091"/>
              <a:gd name="connsiteX151" fmla="*/ 361717 w 540885"/>
              <a:gd name="connsiteY151" fmla="*/ 187619 h 496091"/>
              <a:gd name="connsiteX152" fmla="*/ 360591 w 540885"/>
              <a:gd name="connsiteY152" fmla="*/ 185648 h 496091"/>
              <a:gd name="connsiteX153" fmla="*/ 374958 w 540885"/>
              <a:gd name="connsiteY153" fmla="*/ 146772 h 496091"/>
              <a:gd name="connsiteX154" fmla="*/ 366507 w 540885"/>
              <a:gd name="connsiteY154" fmla="*/ 132123 h 496091"/>
              <a:gd name="connsiteX155" fmla="*/ 324532 w 540885"/>
              <a:gd name="connsiteY155" fmla="*/ 123390 h 496091"/>
              <a:gd name="connsiteX156" fmla="*/ 324532 w 540885"/>
              <a:gd name="connsiteY156" fmla="*/ 83950 h 496091"/>
              <a:gd name="connsiteX157" fmla="*/ 366507 w 540885"/>
              <a:gd name="connsiteY157" fmla="*/ 75217 h 496091"/>
              <a:gd name="connsiteX158" fmla="*/ 374958 w 540885"/>
              <a:gd name="connsiteY158" fmla="*/ 60568 h 496091"/>
              <a:gd name="connsiteX159" fmla="*/ 360591 w 540885"/>
              <a:gd name="connsiteY159" fmla="*/ 21692 h 496091"/>
              <a:gd name="connsiteX160" fmla="*/ 361717 w 540885"/>
              <a:gd name="connsiteY160" fmla="*/ 19720 h 496091"/>
              <a:gd name="connsiteX161" fmla="*/ 371577 w 540885"/>
              <a:gd name="connsiteY161" fmla="*/ 14086 h 496091"/>
              <a:gd name="connsiteX162" fmla="*/ 388198 w 540885"/>
              <a:gd name="connsiteY162" fmla="*/ 4508 h 496091"/>
              <a:gd name="connsiteX163" fmla="*/ 396649 w 540885"/>
              <a:gd name="connsiteY163" fmla="*/ 0 h 496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</a:cxnLst>
            <a:rect l="l" t="t" r="r" b="b"/>
            <a:pathLst>
              <a:path w="540885" h="496091">
                <a:moveTo>
                  <a:pt x="432708" y="356081"/>
                </a:moveTo>
                <a:cubicBezTo>
                  <a:pt x="422942" y="356081"/>
                  <a:pt x="414491" y="359650"/>
                  <a:pt x="407355" y="366786"/>
                </a:cubicBezTo>
                <a:cubicBezTo>
                  <a:pt x="400218" y="373923"/>
                  <a:pt x="396649" y="382375"/>
                  <a:pt x="396649" y="392140"/>
                </a:cubicBezTo>
                <a:cubicBezTo>
                  <a:pt x="396649" y="402094"/>
                  <a:pt x="400171" y="410592"/>
                  <a:pt x="407213" y="417635"/>
                </a:cubicBezTo>
                <a:cubicBezTo>
                  <a:pt x="414257" y="424678"/>
                  <a:pt x="422754" y="428199"/>
                  <a:pt x="432708" y="428199"/>
                </a:cubicBezTo>
                <a:cubicBezTo>
                  <a:pt x="442662" y="428199"/>
                  <a:pt x="451161" y="424678"/>
                  <a:pt x="458203" y="417635"/>
                </a:cubicBezTo>
                <a:cubicBezTo>
                  <a:pt x="465246" y="410592"/>
                  <a:pt x="468767" y="402094"/>
                  <a:pt x="468767" y="392140"/>
                </a:cubicBezTo>
                <a:cubicBezTo>
                  <a:pt x="468767" y="382375"/>
                  <a:pt x="465199" y="373923"/>
                  <a:pt x="458063" y="366786"/>
                </a:cubicBezTo>
                <a:cubicBezTo>
                  <a:pt x="450925" y="359650"/>
                  <a:pt x="442474" y="356081"/>
                  <a:pt x="432708" y="356081"/>
                </a:cubicBezTo>
                <a:close/>
                <a:moveTo>
                  <a:pt x="396649" y="288471"/>
                </a:moveTo>
                <a:cubicBezTo>
                  <a:pt x="398152" y="288471"/>
                  <a:pt x="402471" y="292838"/>
                  <a:pt x="409608" y="301570"/>
                </a:cubicBezTo>
                <a:cubicBezTo>
                  <a:pt x="416744" y="310303"/>
                  <a:pt x="421628" y="316642"/>
                  <a:pt x="424257" y="320586"/>
                </a:cubicBezTo>
                <a:cubicBezTo>
                  <a:pt x="428013" y="320210"/>
                  <a:pt x="430830" y="320023"/>
                  <a:pt x="432708" y="320023"/>
                </a:cubicBezTo>
                <a:cubicBezTo>
                  <a:pt x="434586" y="320023"/>
                  <a:pt x="437403" y="320210"/>
                  <a:pt x="441160" y="320586"/>
                </a:cubicBezTo>
                <a:cubicBezTo>
                  <a:pt x="450738" y="307251"/>
                  <a:pt x="459377" y="296734"/>
                  <a:pt x="467077" y="289034"/>
                </a:cubicBezTo>
                <a:lnTo>
                  <a:pt x="468767" y="288471"/>
                </a:lnTo>
                <a:cubicBezTo>
                  <a:pt x="469518" y="288471"/>
                  <a:pt x="481162" y="295044"/>
                  <a:pt x="503699" y="308190"/>
                </a:cubicBezTo>
                <a:cubicBezTo>
                  <a:pt x="504450" y="308754"/>
                  <a:pt x="504826" y="309412"/>
                  <a:pt x="504826" y="310163"/>
                </a:cubicBezTo>
                <a:cubicBezTo>
                  <a:pt x="504826" y="314858"/>
                  <a:pt x="500037" y="327816"/>
                  <a:pt x="490459" y="349039"/>
                </a:cubicBezTo>
                <a:cubicBezTo>
                  <a:pt x="493651" y="353358"/>
                  <a:pt x="496468" y="358241"/>
                  <a:pt x="498910" y="363688"/>
                </a:cubicBezTo>
                <a:cubicBezTo>
                  <a:pt x="526893" y="366505"/>
                  <a:pt x="540885" y="369416"/>
                  <a:pt x="540885" y="372421"/>
                </a:cubicBezTo>
                <a:lnTo>
                  <a:pt x="540885" y="411860"/>
                </a:lnTo>
                <a:cubicBezTo>
                  <a:pt x="540885" y="414865"/>
                  <a:pt x="526893" y="417776"/>
                  <a:pt x="498910" y="420593"/>
                </a:cubicBezTo>
                <a:cubicBezTo>
                  <a:pt x="496657" y="425664"/>
                  <a:pt x="493839" y="430547"/>
                  <a:pt x="490459" y="435242"/>
                </a:cubicBezTo>
                <a:cubicBezTo>
                  <a:pt x="500037" y="456464"/>
                  <a:pt x="504826" y="469423"/>
                  <a:pt x="504826" y="474118"/>
                </a:cubicBezTo>
                <a:cubicBezTo>
                  <a:pt x="504826" y="474869"/>
                  <a:pt x="504450" y="475527"/>
                  <a:pt x="503699" y="476090"/>
                </a:cubicBezTo>
                <a:cubicBezTo>
                  <a:pt x="480787" y="489424"/>
                  <a:pt x="469143" y="496091"/>
                  <a:pt x="468767" y="496091"/>
                </a:cubicBezTo>
                <a:cubicBezTo>
                  <a:pt x="467265" y="496091"/>
                  <a:pt x="462945" y="491678"/>
                  <a:pt x="455809" y="482851"/>
                </a:cubicBezTo>
                <a:cubicBezTo>
                  <a:pt x="448672" y="474024"/>
                  <a:pt x="443788" y="467639"/>
                  <a:pt x="441160" y="463695"/>
                </a:cubicBezTo>
                <a:cubicBezTo>
                  <a:pt x="437403" y="464070"/>
                  <a:pt x="434586" y="464258"/>
                  <a:pt x="432708" y="464258"/>
                </a:cubicBezTo>
                <a:cubicBezTo>
                  <a:pt x="430830" y="464258"/>
                  <a:pt x="428013" y="464070"/>
                  <a:pt x="424257" y="463695"/>
                </a:cubicBezTo>
                <a:cubicBezTo>
                  <a:pt x="421628" y="467639"/>
                  <a:pt x="416744" y="474024"/>
                  <a:pt x="409608" y="482851"/>
                </a:cubicBezTo>
                <a:cubicBezTo>
                  <a:pt x="402471" y="491678"/>
                  <a:pt x="398152" y="496091"/>
                  <a:pt x="396649" y="496091"/>
                </a:cubicBezTo>
                <a:cubicBezTo>
                  <a:pt x="396274" y="496091"/>
                  <a:pt x="384629" y="489424"/>
                  <a:pt x="361717" y="476090"/>
                </a:cubicBezTo>
                <a:cubicBezTo>
                  <a:pt x="360966" y="475527"/>
                  <a:pt x="360591" y="474869"/>
                  <a:pt x="360591" y="474118"/>
                </a:cubicBezTo>
                <a:cubicBezTo>
                  <a:pt x="360591" y="469423"/>
                  <a:pt x="365380" y="456464"/>
                  <a:pt x="374958" y="435242"/>
                </a:cubicBezTo>
                <a:cubicBezTo>
                  <a:pt x="371577" y="430547"/>
                  <a:pt x="368760" y="425664"/>
                  <a:pt x="366507" y="420593"/>
                </a:cubicBezTo>
                <a:cubicBezTo>
                  <a:pt x="338523" y="417776"/>
                  <a:pt x="324532" y="414865"/>
                  <a:pt x="324532" y="411860"/>
                </a:cubicBezTo>
                <a:lnTo>
                  <a:pt x="324532" y="372421"/>
                </a:lnTo>
                <a:cubicBezTo>
                  <a:pt x="324532" y="369416"/>
                  <a:pt x="338523" y="366505"/>
                  <a:pt x="366507" y="363688"/>
                </a:cubicBezTo>
                <a:cubicBezTo>
                  <a:pt x="368948" y="358241"/>
                  <a:pt x="371765" y="353358"/>
                  <a:pt x="374958" y="349039"/>
                </a:cubicBezTo>
                <a:cubicBezTo>
                  <a:pt x="365380" y="327816"/>
                  <a:pt x="360591" y="314858"/>
                  <a:pt x="360591" y="310163"/>
                </a:cubicBezTo>
                <a:cubicBezTo>
                  <a:pt x="360591" y="309412"/>
                  <a:pt x="360966" y="308754"/>
                  <a:pt x="361717" y="308190"/>
                </a:cubicBezTo>
                <a:cubicBezTo>
                  <a:pt x="362468" y="307815"/>
                  <a:pt x="365755" y="305937"/>
                  <a:pt x="371577" y="302557"/>
                </a:cubicBezTo>
                <a:cubicBezTo>
                  <a:pt x="377399" y="299176"/>
                  <a:pt x="382939" y="295983"/>
                  <a:pt x="388198" y="292978"/>
                </a:cubicBezTo>
                <a:cubicBezTo>
                  <a:pt x="393457" y="289974"/>
                  <a:pt x="396274" y="288471"/>
                  <a:pt x="396649" y="288471"/>
                </a:cubicBezTo>
                <a:close/>
                <a:moveTo>
                  <a:pt x="180295" y="175788"/>
                </a:moveTo>
                <a:cubicBezTo>
                  <a:pt x="160387" y="175788"/>
                  <a:pt x="143391" y="182830"/>
                  <a:pt x="129305" y="196916"/>
                </a:cubicBezTo>
                <a:cubicBezTo>
                  <a:pt x="115220" y="211002"/>
                  <a:pt x="108177" y="227998"/>
                  <a:pt x="108177" y="247906"/>
                </a:cubicBezTo>
                <a:cubicBezTo>
                  <a:pt x="108177" y="267813"/>
                  <a:pt x="115220" y="284810"/>
                  <a:pt x="129305" y="298895"/>
                </a:cubicBezTo>
                <a:cubicBezTo>
                  <a:pt x="143391" y="312981"/>
                  <a:pt x="160387" y="320024"/>
                  <a:pt x="180295" y="320024"/>
                </a:cubicBezTo>
                <a:cubicBezTo>
                  <a:pt x="200202" y="320024"/>
                  <a:pt x="217199" y="312981"/>
                  <a:pt x="231285" y="298895"/>
                </a:cubicBezTo>
                <a:cubicBezTo>
                  <a:pt x="245370" y="284810"/>
                  <a:pt x="252413" y="267813"/>
                  <a:pt x="252413" y="247906"/>
                </a:cubicBezTo>
                <a:cubicBezTo>
                  <a:pt x="252413" y="227998"/>
                  <a:pt x="245370" y="211002"/>
                  <a:pt x="231285" y="196916"/>
                </a:cubicBezTo>
                <a:cubicBezTo>
                  <a:pt x="217199" y="182830"/>
                  <a:pt x="200202" y="175788"/>
                  <a:pt x="180295" y="175788"/>
                </a:cubicBezTo>
                <a:close/>
                <a:moveTo>
                  <a:pt x="432708" y="67611"/>
                </a:moveTo>
                <a:cubicBezTo>
                  <a:pt x="422942" y="67611"/>
                  <a:pt x="414491" y="71179"/>
                  <a:pt x="407355" y="78316"/>
                </a:cubicBezTo>
                <a:cubicBezTo>
                  <a:pt x="400218" y="85453"/>
                  <a:pt x="396649" y="93904"/>
                  <a:pt x="396649" y="103670"/>
                </a:cubicBezTo>
                <a:cubicBezTo>
                  <a:pt x="396649" y="113624"/>
                  <a:pt x="400171" y="122122"/>
                  <a:pt x="407213" y="129165"/>
                </a:cubicBezTo>
                <a:cubicBezTo>
                  <a:pt x="414257" y="136207"/>
                  <a:pt x="422754" y="139729"/>
                  <a:pt x="432708" y="139729"/>
                </a:cubicBezTo>
                <a:cubicBezTo>
                  <a:pt x="442662" y="139729"/>
                  <a:pt x="451161" y="136207"/>
                  <a:pt x="458203" y="129165"/>
                </a:cubicBezTo>
                <a:cubicBezTo>
                  <a:pt x="465246" y="122122"/>
                  <a:pt x="468767" y="113624"/>
                  <a:pt x="468767" y="103670"/>
                </a:cubicBezTo>
                <a:cubicBezTo>
                  <a:pt x="468767" y="93904"/>
                  <a:pt x="465199" y="85453"/>
                  <a:pt x="458063" y="78316"/>
                </a:cubicBezTo>
                <a:cubicBezTo>
                  <a:pt x="450925" y="71179"/>
                  <a:pt x="442474" y="67611"/>
                  <a:pt x="432708" y="67611"/>
                </a:cubicBezTo>
                <a:close/>
                <a:moveTo>
                  <a:pt x="154096" y="67611"/>
                </a:moveTo>
                <a:lnTo>
                  <a:pt x="206494" y="67611"/>
                </a:lnTo>
                <a:cubicBezTo>
                  <a:pt x="208559" y="67611"/>
                  <a:pt x="210438" y="68315"/>
                  <a:pt x="212128" y="69724"/>
                </a:cubicBezTo>
                <a:cubicBezTo>
                  <a:pt x="213818" y="71132"/>
                  <a:pt x="214757" y="72775"/>
                  <a:pt x="214945" y="74654"/>
                </a:cubicBezTo>
                <a:lnTo>
                  <a:pt x="221425" y="117755"/>
                </a:lnTo>
                <a:cubicBezTo>
                  <a:pt x="227810" y="119633"/>
                  <a:pt x="234853" y="122545"/>
                  <a:pt x="242553" y="126488"/>
                </a:cubicBezTo>
                <a:lnTo>
                  <a:pt x="275795" y="101416"/>
                </a:lnTo>
                <a:cubicBezTo>
                  <a:pt x="277297" y="100102"/>
                  <a:pt x="279175" y="99444"/>
                  <a:pt x="281429" y="99444"/>
                </a:cubicBezTo>
                <a:cubicBezTo>
                  <a:pt x="283494" y="99444"/>
                  <a:pt x="285466" y="100195"/>
                  <a:pt x="287345" y="101698"/>
                </a:cubicBezTo>
                <a:cubicBezTo>
                  <a:pt x="314389" y="126676"/>
                  <a:pt x="327911" y="141701"/>
                  <a:pt x="327911" y="146772"/>
                </a:cubicBezTo>
                <a:cubicBezTo>
                  <a:pt x="327911" y="148462"/>
                  <a:pt x="327254" y="150246"/>
                  <a:pt x="325939" y="152124"/>
                </a:cubicBezTo>
                <a:cubicBezTo>
                  <a:pt x="323685" y="155129"/>
                  <a:pt x="319742" y="160200"/>
                  <a:pt x="314108" y="167337"/>
                </a:cubicBezTo>
                <a:cubicBezTo>
                  <a:pt x="308473" y="174473"/>
                  <a:pt x="304248" y="180107"/>
                  <a:pt x="301430" y="184239"/>
                </a:cubicBezTo>
                <a:cubicBezTo>
                  <a:pt x="305749" y="193254"/>
                  <a:pt x="308942" y="200954"/>
                  <a:pt x="311008" y="207339"/>
                </a:cubicBezTo>
                <a:lnTo>
                  <a:pt x="353828" y="213819"/>
                </a:lnTo>
                <a:cubicBezTo>
                  <a:pt x="355706" y="214194"/>
                  <a:pt x="357303" y="215180"/>
                  <a:pt x="358618" y="216777"/>
                </a:cubicBezTo>
                <a:cubicBezTo>
                  <a:pt x="359932" y="218373"/>
                  <a:pt x="360590" y="220204"/>
                  <a:pt x="360590" y="222270"/>
                </a:cubicBezTo>
                <a:lnTo>
                  <a:pt x="360590" y="274386"/>
                </a:lnTo>
                <a:cubicBezTo>
                  <a:pt x="360590" y="276265"/>
                  <a:pt x="359932" y="278095"/>
                  <a:pt x="358618" y="279880"/>
                </a:cubicBezTo>
                <a:cubicBezTo>
                  <a:pt x="357303" y="281664"/>
                  <a:pt x="355800" y="282650"/>
                  <a:pt x="354110" y="282838"/>
                </a:cubicBezTo>
                <a:lnTo>
                  <a:pt x="310445" y="289599"/>
                </a:lnTo>
                <a:cubicBezTo>
                  <a:pt x="308379" y="296172"/>
                  <a:pt x="305374" y="303309"/>
                  <a:pt x="301430" y="311009"/>
                </a:cubicBezTo>
                <a:cubicBezTo>
                  <a:pt x="307816" y="320024"/>
                  <a:pt x="316267" y="330822"/>
                  <a:pt x="326784" y="343405"/>
                </a:cubicBezTo>
                <a:cubicBezTo>
                  <a:pt x="328099" y="345283"/>
                  <a:pt x="328756" y="347161"/>
                  <a:pt x="328756" y="349040"/>
                </a:cubicBezTo>
                <a:cubicBezTo>
                  <a:pt x="328756" y="351293"/>
                  <a:pt x="328099" y="353077"/>
                  <a:pt x="326784" y="354392"/>
                </a:cubicBezTo>
                <a:cubicBezTo>
                  <a:pt x="322465" y="360026"/>
                  <a:pt x="314717" y="368431"/>
                  <a:pt x="303543" y="379605"/>
                </a:cubicBezTo>
                <a:cubicBezTo>
                  <a:pt x="292368" y="390780"/>
                  <a:pt x="284997" y="396367"/>
                  <a:pt x="281429" y="396367"/>
                </a:cubicBezTo>
                <a:cubicBezTo>
                  <a:pt x="279363" y="396367"/>
                  <a:pt x="277391" y="395710"/>
                  <a:pt x="275513" y="394395"/>
                </a:cubicBezTo>
                <a:lnTo>
                  <a:pt x="243117" y="369041"/>
                </a:lnTo>
                <a:cubicBezTo>
                  <a:pt x="236167" y="372609"/>
                  <a:pt x="228937" y="375520"/>
                  <a:pt x="221425" y="377774"/>
                </a:cubicBezTo>
                <a:cubicBezTo>
                  <a:pt x="219359" y="398057"/>
                  <a:pt x="217199" y="412612"/>
                  <a:pt x="214945" y="421439"/>
                </a:cubicBezTo>
                <a:cubicBezTo>
                  <a:pt x="213630" y="425947"/>
                  <a:pt x="210813" y="428200"/>
                  <a:pt x="206494" y="428200"/>
                </a:cubicBezTo>
                <a:lnTo>
                  <a:pt x="154096" y="428200"/>
                </a:lnTo>
                <a:cubicBezTo>
                  <a:pt x="152030" y="428200"/>
                  <a:pt x="150152" y="427496"/>
                  <a:pt x="148462" y="426087"/>
                </a:cubicBezTo>
                <a:cubicBezTo>
                  <a:pt x="146771" y="424679"/>
                  <a:pt x="145832" y="423035"/>
                  <a:pt x="145645" y="421158"/>
                </a:cubicBezTo>
                <a:lnTo>
                  <a:pt x="139165" y="378056"/>
                </a:lnTo>
                <a:cubicBezTo>
                  <a:pt x="132779" y="376178"/>
                  <a:pt x="125737" y="373267"/>
                  <a:pt x="118037" y="369323"/>
                </a:cubicBezTo>
                <a:lnTo>
                  <a:pt x="84795" y="394395"/>
                </a:lnTo>
                <a:cubicBezTo>
                  <a:pt x="83480" y="395710"/>
                  <a:pt x="81602" y="396367"/>
                  <a:pt x="79161" y="396367"/>
                </a:cubicBezTo>
                <a:cubicBezTo>
                  <a:pt x="77095" y="396367"/>
                  <a:pt x="75123" y="395616"/>
                  <a:pt x="73245" y="394113"/>
                </a:cubicBezTo>
                <a:cubicBezTo>
                  <a:pt x="46201" y="369135"/>
                  <a:pt x="32679" y="354110"/>
                  <a:pt x="32679" y="349040"/>
                </a:cubicBezTo>
                <a:cubicBezTo>
                  <a:pt x="32679" y="347349"/>
                  <a:pt x="33336" y="345565"/>
                  <a:pt x="34651" y="343687"/>
                </a:cubicBezTo>
                <a:cubicBezTo>
                  <a:pt x="36529" y="341058"/>
                  <a:pt x="40378" y="336081"/>
                  <a:pt x="46201" y="328756"/>
                </a:cubicBezTo>
                <a:cubicBezTo>
                  <a:pt x="52022" y="321432"/>
                  <a:pt x="56436" y="315704"/>
                  <a:pt x="59441" y="311572"/>
                </a:cubicBezTo>
                <a:cubicBezTo>
                  <a:pt x="55122" y="303309"/>
                  <a:pt x="51835" y="295608"/>
                  <a:pt x="49581" y="288472"/>
                </a:cubicBezTo>
                <a:lnTo>
                  <a:pt x="6761" y="281711"/>
                </a:lnTo>
                <a:cubicBezTo>
                  <a:pt x="4883" y="281523"/>
                  <a:pt x="3286" y="280631"/>
                  <a:pt x="1972" y="279034"/>
                </a:cubicBezTo>
                <a:cubicBezTo>
                  <a:pt x="657" y="277438"/>
                  <a:pt x="0" y="275607"/>
                  <a:pt x="0" y="273541"/>
                </a:cubicBezTo>
                <a:lnTo>
                  <a:pt x="0" y="221425"/>
                </a:lnTo>
                <a:cubicBezTo>
                  <a:pt x="0" y="219547"/>
                  <a:pt x="657" y="217715"/>
                  <a:pt x="1972" y="215932"/>
                </a:cubicBezTo>
                <a:cubicBezTo>
                  <a:pt x="3286" y="214147"/>
                  <a:pt x="4789" y="213161"/>
                  <a:pt x="6480" y="212973"/>
                </a:cubicBezTo>
                <a:lnTo>
                  <a:pt x="50145" y="206213"/>
                </a:lnTo>
                <a:cubicBezTo>
                  <a:pt x="52210" y="199639"/>
                  <a:pt x="55215" y="192503"/>
                  <a:pt x="59159" y="184802"/>
                </a:cubicBezTo>
                <a:cubicBezTo>
                  <a:pt x="52774" y="175788"/>
                  <a:pt x="44322" y="164989"/>
                  <a:pt x="33806" y="152406"/>
                </a:cubicBezTo>
                <a:cubicBezTo>
                  <a:pt x="32490" y="150340"/>
                  <a:pt x="31834" y="148462"/>
                  <a:pt x="31834" y="146772"/>
                </a:cubicBezTo>
                <a:cubicBezTo>
                  <a:pt x="31834" y="144518"/>
                  <a:pt x="32490" y="142640"/>
                  <a:pt x="33806" y="141137"/>
                </a:cubicBezTo>
                <a:cubicBezTo>
                  <a:pt x="37937" y="135503"/>
                  <a:pt x="45637" y="127146"/>
                  <a:pt x="56906" y="116065"/>
                </a:cubicBezTo>
                <a:cubicBezTo>
                  <a:pt x="68174" y="104984"/>
                  <a:pt x="75592" y="99444"/>
                  <a:pt x="79161" y="99444"/>
                </a:cubicBezTo>
                <a:cubicBezTo>
                  <a:pt x="81226" y="99444"/>
                  <a:pt x="83198" y="100102"/>
                  <a:pt x="85077" y="101416"/>
                </a:cubicBezTo>
                <a:lnTo>
                  <a:pt x="117474" y="126770"/>
                </a:lnTo>
                <a:cubicBezTo>
                  <a:pt x="123859" y="123390"/>
                  <a:pt x="131089" y="120385"/>
                  <a:pt x="139165" y="117755"/>
                </a:cubicBezTo>
                <a:cubicBezTo>
                  <a:pt x="141231" y="97472"/>
                  <a:pt x="143391" y="83011"/>
                  <a:pt x="145645" y="74372"/>
                </a:cubicBezTo>
                <a:cubicBezTo>
                  <a:pt x="146959" y="69865"/>
                  <a:pt x="149776" y="67611"/>
                  <a:pt x="154096" y="67611"/>
                </a:cubicBezTo>
                <a:close/>
                <a:moveTo>
                  <a:pt x="396649" y="0"/>
                </a:moveTo>
                <a:cubicBezTo>
                  <a:pt x="398152" y="0"/>
                  <a:pt x="402471" y="4367"/>
                  <a:pt x="409608" y="13100"/>
                </a:cubicBezTo>
                <a:cubicBezTo>
                  <a:pt x="416744" y="21833"/>
                  <a:pt x="421628" y="28171"/>
                  <a:pt x="424257" y="32116"/>
                </a:cubicBezTo>
                <a:cubicBezTo>
                  <a:pt x="428013" y="31740"/>
                  <a:pt x="430830" y="31552"/>
                  <a:pt x="432708" y="31552"/>
                </a:cubicBezTo>
                <a:cubicBezTo>
                  <a:pt x="434586" y="31552"/>
                  <a:pt x="437403" y="31740"/>
                  <a:pt x="441160" y="32116"/>
                </a:cubicBezTo>
                <a:cubicBezTo>
                  <a:pt x="450738" y="18781"/>
                  <a:pt x="459377" y="8264"/>
                  <a:pt x="467077" y="564"/>
                </a:cubicBezTo>
                <a:lnTo>
                  <a:pt x="468767" y="0"/>
                </a:lnTo>
                <a:cubicBezTo>
                  <a:pt x="469518" y="0"/>
                  <a:pt x="481162" y="6574"/>
                  <a:pt x="503699" y="19720"/>
                </a:cubicBezTo>
                <a:cubicBezTo>
                  <a:pt x="504450" y="20284"/>
                  <a:pt x="504826" y="20941"/>
                  <a:pt x="504826" y="21692"/>
                </a:cubicBezTo>
                <a:cubicBezTo>
                  <a:pt x="504826" y="26387"/>
                  <a:pt x="500037" y="39346"/>
                  <a:pt x="490459" y="60568"/>
                </a:cubicBezTo>
                <a:cubicBezTo>
                  <a:pt x="493651" y="64888"/>
                  <a:pt x="496468" y="69771"/>
                  <a:pt x="498910" y="75217"/>
                </a:cubicBezTo>
                <a:cubicBezTo>
                  <a:pt x="526893" y="78034"/>
                  <a:pt x="540885" y="80945"/>
                  <a:pt x="540885" y="83950"/>
                </a:cubicBezTo>
                <a:lnTo>
                  <a:pt x="540885" y="123390"/>
                </a:lnTo>
                <a:cubicBezTo>
                  <a:pt x="540885" y="126395"/>
                  <a:pt x="526893" y="129305"/>
                  <a:pt x="498910" y="132123"/>
                </a:cubicBezTo>
                <a:cubicBezTo>
                  <a:pt x="496657" y="137194"/>
                  <a:pt x="493839" y="142076"/>
                  <a:pt x="490459" y="146772"/>
                </a:cubicBezTo>
                <a:cubicBezTo>
                  <a:pt x="500037" y="167994"/>
                  <a:pt x="504826" y="180952"/>
                  <a:pt x="504826" y="185648"/>
                </a:cubicBezTo>
                <a:cubicBezTo>
                  <a:pt x="504826" y="186399"/>
                  <a:pt x="504450" y="187056"/>
                  <a:pt x="503699" y="187619"/>
                </a:cubicBezTo>
                <a:cubicBezTo>
                  <a:pt x="480787" y="200954"/>
                  <a:pt x="469143" y="207621"/>
                  <a:pt x="468767" y="207621"/>
                </a:cubicBezTo>
                <a:cubicBezTo>
                  <a:pt x="467265" y="207621"/>
                  <a:pt x="462945" y="203207"/>
                  <a:pt x="455809" y="194381"/>
                </a:cubicBezTo>
                <a:cubicBezTo>
                  <a:pt x="448672" y="185554"/>
                  <a:pt x="443788" y="179168"/>
                  <a:pt x="441160" y="175224"/>
                </a:cubicBezTo>
                <a:cubicBezTo>
                  <a:pt x="437403" y="175600"/>
                  <a:pt x="434586" y="175788"/>
                  <a:pt x="432708" y="175788"/>
                </a:cubicBezTo>
                <a:cubicBezTo>
                  <a:pt x="430830" y="175788"/>
                  <a:pt x="428013" y="175600"/>
                  <a:pt x="424257" y="175224"/>
                </a:cubicBezTo>
                <a:cubicBezTo>
                  <a:pt x="421628" y="179168"/>
                  <a:pt x="416744" y="185554"/>
                  <a:pt x="409608" y="194381"/>
                </a:cubicBezTo>
                <a:cubicBezTo>
                  <a:pt x="402471" y="203207"/>
                  <a:pt x="398152" y="207621"/>
                  <a:pt x="396649" y="207621"/>
                </a:cubicBezTo>
                <a:cubicBezTo>
                  <a:pt x="396274" y="207621"/>
                  <a:pt x="384629" y="200954"/>
                  <a:pt x="361717" y="187619"/>
                </a:cubicBezTo>
                <a:cubicBezTo>
                  <a:pt x="360966" y="187056"/>
                  <a:pt x="360591" y="186399"/>
                  <a:pt x="360591" y="185648"/>
                </a:cubicBezTo>
                <a:cubicBezTo>
                  <a:pt x="360591" y="180952"/>
                  <a:pt x="365380" y="167994"/>
                  <a:pt x="374958" y="146772"/>
                </a:cubicBezTo>
                <a:cubicBezTo>
                  <a:pt x="371577" y="142076"/>
                  <a:pt x="368760" y="137194"/>
                  <a:pt x="366507" y="132123"/>
                </a:cubicBezTo>
                <a:cubicBezTo>
                  <a:pt x="338523" y="129305"/>
                  <a:pt x="324532" y="126395"/>
                  <a:pt x="324532" y="123390"/>
                </a:cubicBezTo>
                <a:lnTo>
                  <a:pt x="324532" y="83950"/>
                </a:lnTo>
                <a:cubicBezTo>
                  <a:pt x="324532" y="80945"/>
                  <a:pt x="338523" y="78034"/>
                  <a:pt x="366507" y="75217"/>
                </a:cubicBezTo>
                <a:cubicBezTo>
                  <a:pt x="368948" y="69771"/>
                  <a:pt x="371765" y="64888"/>
                  <a:pt x="374958" y="60568"/>
                </a:cubicBezTo>
                <a:cubicBezTo>
                  <a:pt x="365380" y="39346"/>
                  <a:pt x="360591" y="26387"/>
                  <a:pt x="360591" y="21692"/>
                </a:cubicBezTo>
                <a:cubicBezTo>
                  <a:pt x="360591" y="20941"/>
                  <a:pt x="360966" y="20284"/>
                  <a:pt x="361717" y="19720"/>
                </a:cubicBezTo>
                <a:cubicBezTo>
                  <a:pt x="362468" y="19345"/>
                  <a:pt x="365755" y="17467"/>
                  <a:pt x="371577" y="14086"/>
                </a:cubicBezTo>
                <a:cubicBezTo>
                  <a:pt x="377399" y="10705"/>
                  <a:pt x="382939" y="7513"/>
                  <a:pt x="388198" y="4508"/>
                </a:cubicBezTo>
                <a:cubicBezTo>
                  <a:pt x="393457" y="1503"/>
                  <a:pt x="396274" y="0"/>
                  <a:pt x="396649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5" name="Freeform 455"/>
          <p:cNvSpPr/>
          <p:nvPr/>
        </p:nvSpPr>
        <p:spPr>
          <a:xfrm>
            <a:off x="2720241" y="5012139"/>
            <a:ext cx="689796" cy="542427"/>
          </a:xfrm>
          <a:custGeom>
            <a:avLst/>
            <a:gdLst/>
            <a:ahLst/>
            <a:cxnLst/>
            <a:rect l="l" t="t" r="r" b="b"/>
            <a:pathLst>
              <a:path w="504825" h="396648">
                <a:moveTo>
                  <a:pt x="252413" y="0"/>
                </a:moveTo>
                <a:cubicBezTo>
                  <a:pt x="286593" y="0"/>
                  <a:pt x="319272" y="6667"/>
                  <a:pt x="350447" y="20001"/>
                </a:cubicBezTo>
                <a:cubicBezTo>
                  <a:pt x="381623" y="33336"/>
                  <a:pt x="408480" y="51271"/>
                  <a:pt x="431017" y="73808"/>
                </a:cubicBezTo>
                <a:cubicBezTo>
                  <a:pt x="453554" y="96345"/>
                  <a:pt x="471489" y="123201"/>
                  <a:pt x="484824" y="154377"/>
                </a:cubicBezTo>
                <a:cubicBezTo>
                  <a:pt x="498158" y="185553"/>
                  <a:pt x="504825" y="218231"/>
                  <a:pt x="504825" y="252412"/>
                </a:cubicBezTo>
                <a:cubicBezTo>
                  <a:pt x="504825" y="301430"/>
                  <a:pt x="491584" y="346785"/>
                  <a:pt x="465104" y="388479"/>
                </a:cubicBezTo>
                <a:cubicBezTo>
                  <a:pt x="461535" y="393925"/>
                  <a:pt x="456465" y="396648"/>
                  <a:pt x="449891" y="396648"/>
                </a:cubicBezTo>
                <a:lnTo>
                  <a:pt x="54933" y="396648"/>
                </a:lnTo>
                <a:cubicBezTo>
                  <a:pt x="48360" y="396648"/>
                  <a:pt x="43290" y="393925"/>
                  <a:pt x="39721" y="388479"/>
                </a:cubicBezTo>
                <a:cubicBezTo>
                  <a:pt x="13241" y="346973"/>
                  <a:pt x="0" y="301618"/>
                  <a:pt x="0" y="252412"/>
                </a:cubicBezTo>
                <a:cubicBezTo>
                  <a:pt x="0" y="218231"/>
                  <a:pt x="6667" y="185553"/>
                  <a:pt x="20001" y="154377"/>
                </a:cubicBezTo>
                <a:cubicBezTo>
                  <a:pt x="33335" y="123201"/>
                  <a:pt x="51271" y="96345"/>
                  <a:pt x="73808" y="73808"/>
                </a:cubicBezTo>
                <a:cubicBezTo>
                  <a:pt x="96345" y="51271"/>
                  <a:pt x="123201" y="33336"/>
                  <a:pt x="154377" y="20001"/>
                </a:cubicBezTo>
                <a:cubicBezTo>
                  <a:pt x="185553" y="6667"/>
                  <a:pt x="218232" y="0"/>
                  <a:pt x="252413" y="0"/>
                </a:cubicBezTo>
                <a:close/>
                <a:moveTo>
                  <a:pt x="252413" y="36059"/>
                </a:moveTo>
                <a:cubicBezTo>
                  <a:pt x="242459" y="36059"/>
                  <a:pt x="233960" y="39580"/>
                  <a:pt x="226918" y="46623"/>
                </a:cubicBezTo>
                <a:cubicBezTo>
                  <a:pt x="219875" y="53666"/>
                  <a:pt x="216353" y="62164"/>
                  <a:pt x="216353" y="72118"/>
                </a:cubicBezTo>
                <a:cubicBezTo>
                  <a:pt x="216353" y="82071"/>
                  <a:pt x="219875" y="90570"/>
                  <a:pt x="226918" y="97613"/>
                </a:cubicBezTo>
                <a:cubicBezTo>
                  <a:pt x="233960" y="104655"/>
                  <a:pt x="242459" y="108177"/>
                  <a:pt x="252413" y="108177"/>
                </a:cubicBezTo>
                <a:cubicBezTo>
                  <a:pt x="262366" y="108177"/>
                  <a:pt x="270864" y="104655"/>
                  <a:pt x="277907" y="97613"/>
                </a:cubicBezTo>
                <a:cubicBezTo>
                  <a:pt x="284949" y="90570"/>
                  <a:pt x="288471" y="82071"/>
                  <a:pt x="288471" y="72118"/>
                </a:cubicBezTo>
                <a:cubicBezTo>
                  <a:pt x="288471" y="62164"/>
                  <a:pt x="284949" y="53666"/>
                  <a:pt x="277907" y="46623"/>
                </a:cubicBezTo>
                <a:cubicBezTo>
                  <a:pt x="270864" y="39580"/>
                  <a:pt x="262366" y="36059"/>
                  <a:pt x="252413" y="36059"/>
                </a:cubicBezTo>
                <a:close/>
                <a:moveTo>
                  <a:pt x="378618" y="90147"/>
                </a:moveTo>
                <a:cubicBezTo>
                  <a:pt x="368665" y="90147"/>
                  <a:pt x="360166" y="93669"/>
                  <a:pt x="353124" y="100711"/>
                </a:cubicBezTo>
                <a:cubicBezTo>
                  <a:pt x="346081" y="107754"/>
                  <a:pt x="342560" y="116252"/>
                  <a:pt x="342560" y="126206"/>
                </a:cubicBezTo>
                <a:cubicBezTo>
                  <a:pt x="342560" y="136160"/>
                  <a:pt x="346081" y="144658"/>
                  <a:pt x="353124" y="151701"/>
                </a:cubicBezTo>
                <a:cubicBezTo>
                  <a:pt x="360166" y="158744"/>
                  <a:pt x="368665" y="162265"/>
                  <a:pt x="378618" y="162265"/>
                </a:cubicBezTo>
                <a:cubicBezTo>
                  <a:pt x="388572" y="162265"/>
                  <a:pt x="397071" y="158744"/>
                  <a:pt x="404113" y="151701"/>
                </a:cubicBezTo>
                <a:cubicBezTo>
                  <a:pt x="411156" y="144658"/>
                  <a:pt x="414678" y="136160"/>
                  <a:pt x="414678" y="126206"/>
                </a:cubicBezTo>
                <a:cubicBezTo>
                  <a:pt x="414678" y="116252"/>
                  <a:pt x="411156" y="107754"/>
                  <a:pt x="404113" y="100711"/>
                </a:cubicBezTo>
                <a:cubicBezTo>
                  <a:pt x="397071" y="93669"/>
                  <a:pt x="388572" y="90147"/>
                  <a:pt x="378618" y="90147"/>
                </a:cubicBezTo>
                <a:close/>
                <a:moveTo>
                  <a:pt x="126206" y="90147"/>
                </a:moveTo>
                <a:cubicBezTo>
                  <a:pt x="116252" y="90147"/>
                  <a:pt x="107754" y="93669"/>
                  <a:pt x="100712" y="100711"/>
                </a:cubicBezTo>
                <a:cubicBezTo>
                  <a:pt x="93668" y="107754"/>
                  <a:pt x="90147" y="116252"/>
                  <a:pt x="90147" y="126206"/>
                </a:cubicBezTo>
                <a:cubicBezTo>
                  <a:pt x="90147" y="136160"/>
                  <a:pt x="93668" y="144658"/>
                  <a:pt x="100712" y="151701"/>
                </a:cubicBezTo>
                <a:cubicBezTo>
                  <a:pt x="107754" y="158744"/>
                  <a:pt x="116252" y="162265"/>
                  <a:pt x="126206" y="162265"/>
                </a:cubicBezTo>
                <a:cubicBezTo>
                  <a:pt x="136160" y="162265"/>
                  <a:pt x="144658" y="158744"/>
                  <a:pt x="151701" y="151701"/>
                </a:cubicBezTo>
                <a:cubicBezTo>
                  <a:pt x="158744" y="144658"/>
                  <a:pt x="162265" y="136160"/>
                  <a:pt x="162265" y="126206"/>
                </a:cubicBezTo>
                <a:cubicBezTo>
                  <a:pt x="162265" y="116252"/>
                  <a:pt x="158744" y="107754"/>
                  <a:pt x="151701" y="100711"/>
                </a:cubicBezTo>
                <a:cubicBezTo>
                  <a:pt x="144658" y="93669"/>
                  <a:pt x="136160" y="90147"/>
                  <a:pt x="126206" y="90147"/>
                </a:cubicBezTo>
                <a:close/>
                <a:moveTo>
                  <a:pt x="291429" y="131594"/>
                </a:moveTo>
                <a:cubicBezTo>
                  <a:pt x="289175" y="131899"/>
                  <a:pt x="286969" y="132685"/>
                  <a:pt x="284809" y="133953"/>
                </a:cubicBezTo>
                <a:cubicBezTo>
                  <a:pt x="280489" y="136488"/>
                  <a:pt x="277672" y="140198"/>
                  <a:pt x="276358" y="145081"/>
                </a:cubicBezTo>
                <a:lnTo>
                  <a:pt x="247905" y="252694"/>
                </a:lnTo>
                <a:cubicBezTo>
                  <a:pt x="236636" y="253633"/>
                  <a:pt x="226589" y="257718"/>
                  <a:pt x="217762" y="264948"/>
                </a:cubicBezTo>
                <a:cubicBezTo>
                  <a:pt x="208935" y="272179"/>
                  <a:pt x="203019" y="281428"/>
                  <a:pt x="200015" y="292697"/>
                </a:cubicBezTo>
                <a:cubicBezTo>
                  <a:pt x="196258" y="307158"/>
                  <a:pt x="198136" y="320868"/>
                  <a:pt x="205648" y="333827"/>
                </a:cubicBezTo>
                <a:cubicBezTo>
                  <a:pt x="213161" y="346785"/>
                  <a:pt x="224147" y="355143"/>
                  <a:pt x="238609" y="358899"/>
                </a:cubicBezTo>
                <a:cubicBezTo>
                  <a:pt x="253070" y="362655"/>
                  <a:pt x="266780" y="360777"/>
                  <a:pt x="279739" y="353265"/>
                </a:cubicBezTo>
                <a:cubicBezTo>
                  <a:pt x="292697" y="345752"/>
                  <a:pt x="301054" y="334766"/>
                  <a:pt x="304811" y="320305"/>
                </a:cubicBezTo>
                <a:cubicBezTo>
                  <a:pt x="307815" y="309036"/>
                  <a:pt x="307252" y="298050"/>
                  <a:pt x="303120" y="287344"/>
                </a:cubicBezTo>
                <a:cubicBezTo>
                  <a:pt x="298988" y="276639"/>
                  <a:pt x="292227" y="268094"/>
                  <a:pt x="282837" y="261709"/>
                </a:cubicBezTo>
                <a:lnTo>
                  <a:pt x="311290" y="154096"/>
                </a:lnTo>
                <a:cubicBezTo>
                  <a:pt x="312417" y="149212"/>
                  <a:pt x="311712" y="144658"/>
                  <a:pt x="309177" y="140432"/>
                </a:cubicBezTo>
                <a:cubicBezTo>
                  <a:pt x="306642" y="136207"/>
                  <a:pt x="303026" y="133437"/>
                  <a:pt x="298331" y="132122"/>
                </a:cubicBezTo>
                <a:cubicBezTo>
                  <a:pt x="295983" y="131465"/>
                  <a:pt x="293683" y="131289"/>
                  <a:pt x="291429" y="131594"/>
                </a:cubicBezTo>
                <a:close/>
                <a:moveTo>
                  <a:pt x="432707" y="216353"/>
                </a:moveTo>
                <a:cubicBezTo>
                  <a:pt x="422753" y="216353"/>
                  <a:pt x="414255" y="219875"/>
                  <a:pt x="407213" y="226918"/>
                </a:cubicBezTo>
                <a:cubicBezTo>
                  <a:pt x="400169" y="233960"/>
                  <a:pt x="396648" y="242458"/>
                  <a:pt x="396648" y="252412"/>
                </a:cubicBezTo>
                <a:cubicBezTo>
                  <a:pt x="396648" y="262366"/>
                  <a:pt x="400169" y="270864"/>
                  <a:pt x="407213" y="277907"/>
                </a:cubicBezTo>
                <a:cubicBezTo>
                  <a:pt x="414255" y="284950"/>
                  <a:pt x="422753" y="288471"/>
                  <a:pt x="432707" y="288471"/>
                </a:cubicBezTo>
                <a:cubicBezTo>
                  <a:pt x="442661" y="288471"/>
                  <a:pt x="451159" y="284950"/>
                  <a:pt x="458202" y="277907"/>
                </a:cubicBezTo>
                <a:cubicBezTo>
                  <a:pt x="465245" y="270864"/>
                  <a:pt x="468766" y="262366"/>
                  <a:pt x="468766" y="252412"/>
                </a:cubicBezTo>
                <a:cubicBezTo>
                  <a:pt x="468766" y="242458"/>
                  <a:pt x="465245" y="233960"/>
                  <a:pt x="458202" y="226918"/>
                </a:cubicBezTo>
                <a:cubicBezTo>
                  <a:pt x="451159" y="219875"/>
                  <a:pt x="442661" y="216353"/>
                  <a:pt x="432707" y="216353"/>
                </a:cubicBezTo>
                <a:close/>
                <a:moveTo>
                  <a:pt x="72118" y="216353"/>
                </a:moveTo>
                <a:cubicBezTo>
                  <a:pt x="62164" y="216353"/>
                  <a:pt x="53666" y="219875"/>
                  <a:pt x="46623" y="226918"/>
                </a:cubicBezTo>
                <a:cubicBezTo>
                  <a:pt x="39580" y="233960"/>
                  <a:pt x="36059" y="242458"/>
                  <a:pt x="36059" y="252412"/>
                </a:cubicBezTo>
                <a:cubicBezTo>
                  <a:pt x="36059" y="262366"/>
                  <a:pt x="39580" y="270864"/>
                  <a:pt x="46623" y="277907"/>
                </a:cubicBezTo>
                <a:cubicBezTo>
                  <a:pt x="53666" y="284950"/>
                  <a:pt x="62164" y="288471"/>
                  <a:pt x="72118" y="288471"/>
                </a:cubicBezTo>
                <a:cubicBezTo>
                  <a:pt x="82072" y="288471"/>
                  <a:pt x="90570" y="284950"/>
                  <a:pt x="97612" y="277907"/>
                </a:cubicBezTo>
                <a:cubicBezTo>
                  <a:pt x="104655" y="270864"/>
                  <a:pt x="108177" y="262366"/>
                  <a:pt x="108177" y="252412"/>
                </a:cubicBezTo>
                <a:cubicBezTo>
                  <a:pt x="108177" y="242458"/>
                  <a:pt x="104655" y="233960"/>
                  <a:pt x="97612" y="226918"/>
                </a:cubicBezTo>
                <a:cubicBezTo>
                  <a:pt x="90570" y="219875"/>
                  <a:pt x="82072" y="216353"/>
                  <a:pt x="72118" y="2163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9145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7655</TotalTime>
  <Words>360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Stacked Banners Diagram for PowerPoint</vt:lpstr>
      <vt:lpstr>4 Stacked Banners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Stacked Banners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2017-04-29T00:30:49Z</dcterms:modified>
</cp:coreProperties>
</file>