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1" r:id="rId4"/>
    <p:sldId id="33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5BC"/>
    <a:srgbClr val="3A435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7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2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1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764373" y="3597777"/>
            <a:ext cx="2663255" cy="25447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764373" y="2879294"/>
            <a:ext cx="2663255" cy="25447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4764373" y="2160813"/>
            <a:ext cx="2663255" cy="2544701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764373" y="1442332"/>
            <a:ext cx="2663255" cy="25447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764373" y="723851"/>
            <a:ext cx="2663255" cy="25447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55234" y="4452751"/>
            <a:ext cx="2617416" cy="1474281"/>
            <a:chOff x="8826135" y="1400140"/>
            <a:chExt cx="2617416" cy="1474281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9" name="Freeform 304"/>
          <p:cNvSpPr/>
          <p:nvPr/>
        </p:nvSpPr>
        <p:spPr>
          <a:xfrm>
            <a:off x="3234530" y="2808835"/>
            <a:ext cx="504830" cy="50457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Freeform 322"/>
          <p:cNvSpPr/>
          <p:nvPr/>
        </p:nvSpPr>
        <p:spPr>
          <a:xfrm>
            <a:off x="3192461" y="4452751"/>
            <a:ext cx="588969" cy="504572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3" name="Group 32"/>
          <p:cNvGrpSpPr/>
          <p:nvPr/>
        </p:nvGrpSpPr>
        <p:grpSpPr>
          <a:xfrm>
            <a:off x="355234" y="2799511"/>
            <a:ext cx="2617416" cy="1474281"/>
            <a:chOff x="8826135" y="1400140"/>
            <a:chExt cx="2617416" cy="1474281"/>
          </a:xfrm>
        </p:grpSpPr>
        <p:sp>
          <p:nvSpPr>
            <p:cNvPr id="34" name="TextBox 3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5234" y="1146271"/>
            <a:ext cx="2617416" cy="1474281"/>
            <a:chOff x="8826135" y="1400140"/>
            <a:chExt cx="2617416" cy="1474281"/>
          </a:xfrm>
        </p:grpSpPr>
        <p:sp>
          <p:nvSpPr>
            <p:cNvPr id="49" name="TextBox 48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7" name="Freeform 386"/>
          <p:cNvSpPr/>
          <p:nvPr/>
        </p:nvSpPr>
        <p:spPr>
          <a:xfrm>
            <a:off x="3119709" y="1232574"/>
            <a:ext cx="534968" cy="426573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8" name="Group 67"/>
          <p:cNvGrpSpPr/>
          <p:nvPr/>
        </p:nvGrpSpPr>
        <p:grpSpPr>
          <a:xfrm>
            <a:off x="9212331" y="3949714"/>
            <a:ext cx="2617416" cy="1474281"/>
            <a:chOff x="8826135" y="1400140"/>
            <a:chExt cx="2617416" cy="1474281"/>
          </a:xfrm>
        </p:grpSpPr>
        <p:sp>
          <p:nvSpPr>
            <p:cNvPr id="69" name="TextBox 68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1" name="Freeform 296"/>
          <p:cNvSpPr/>
          <p:nvPr/>
        </p:nvSpPr>
        <p:spPr>
          <a:xfrm>
            <a:off x="8537324" y="2218895"/>
            <a:ext cx="546898" cy="546620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 456"/>
          <p:cNvSpPr/>
          <p:nvPr/>
        </p:nvSpPr>
        <p:spPr>
          <a:xfrm>
            <a:off x="8516289" y="4040728"/>
            <a:ext cx="588969" cy="504673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3" name="Group 72"/>
          <p:cNvGrpSpPr/>
          <p:nvPr/>
        </p:nvGrpSpPr>
        <p:grpSpPr>
          <a:xfrm>
            <a:off x="9212331" y="2216691"/>
            <a:ext cx="2617416" cy="1474281"/>
            <a:chOff x="8826135" y="1400140"/>
            <a:chExt cx="2617416" cy="1474281"/>
          </a:xfrm>
        </p:grpSpPr>
        <p:sp>
          <p:nvSpPr>
            <p:cNvPr id="74" name="TextBox 7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565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764373" y="3597777"/>
            <a:ext cx="2663255" cy="25447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764373" y="2879294"/>
            <a:ext cx="2663255" cy="25447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4764373" y="2160813"/>
            <a:ext cx="2663255" cy="2544701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764373" y="1442332"/>
            <a:ext cx="2663255" cy="25447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764373" y="723851"/>
            <a:ext cx="2663255" cy="25447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9212331" y="4452751"/>
            <a:ext cx="2617416" cy="1474281"/>
            <a:chOff x="8826135" y="1400140"/>
            <a:chExt cx="2617416" cy="1474281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/>
                  </a:solidFill>
                </a:rPr>
                <a:t>Lorem ipsum dolor sit amet, nibh est. A </a:t>
              </a:r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magna</a:t>
              </a:r>
              <a:r>
                <a:rPr lang="en-US" sz="1400">
                  <a:solidFill>
                    <a:schemeClr val="bg1"/>
                  </a:solidFill>
                </a:rPr>
                <a:t> maecenas, quam magna nec quis, lorem nunc. Suspendisse viverra sodales mauris.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5234" y="4452751"/>
            <a:ext cx="2617416" cy="1474281"/>
            <a:chOff x="8826135" y="1400140"/>
            <a:chExt cx="2617416" cy="1474281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Freeform 296"/>
          <p:cNvSpPr/>
          <p:nvPr/>
        </p:nvSpPr>
        <p:spPr>
          <a:xfrm>
            <a:off x="8537324" y="2721932"/>
            <a:ext cx="546898" cy="546620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 322"/>
          <p:cNvSpPr/>
          <p:nvPr/>
        </p:nvSpPr>
        <p:spPr>
          <a:xfrm>
            <a:off x="3192461" y="4452751"/>
            <a:ext cx="588969" cy="504572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 456"/>
          <p:cNvSpPr/>
          <p:nvPr/>
        </p:nvSpPr>
        <p:spPr>
          <a:xfrm>
            <a:off x="8516289" y="4543765"/>
            <a:ext cx="588969" cy="504673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0" name="Group 29"/>
          <p:cNvGrpSpPr/>
          <p:nvPr/>
        </p:nvGrpSpPr>
        <p:grpSpPr>
          <a:xfrm>
            <a:off x="9212331" y="2719728"/>
            <a:ext cx="2617416" cy="1474281"/>
            <a:chOff x="8826135" y="1400140"/>
            <a:chExt cx="2617416" cy="1474281"/>
          </a:xfrm>
        </p:grpSpPr>
        <p:sp>
          <p:nvSpPr>
            <p:cNvPr id="31" name="TextBox 30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5234" y="1146271"/>
            <a:ext cx="2617416" cy="1474281"/>
            <a:chOff x="8826135" y="1400140"/>
            <a:chExt cx="2617416" cy="1474281"/>
          </a:xfrm>
        </p:grpSpPr>
        <p:sp>
          <p:nvSpPr>
            <p:cNvPr id="49" name="TextBox 48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212331" y="6277329"/>
            <a:ext cx="2617416" cy="1689725"/>
            <a:chOff x="8826135" y="1400140"/>
            <a:chExt cx="2617416" cy="1689725"/>
          </a:xfrm>
        </p:grpSpPr>
        <p:sp>
          <p:nvSpPr>
            <p:cNvPr id="62" name="TextBox 6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5234" y="6277329"/>
            <a:ext cx="2617416" cy="1689725"/>
            <a:chOff x="8826135" y="1400140"/>
            <a:chExt cx="2617416" cy="1689725"/>
          </a:xfrm>
        </p:grpSpPr>
        <p:sp>
          <p:nvSpPr>
            <p:cNvPr id="65" name="TextBox 64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833930" y="1920314"/>
              <a:ext cx="2609621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7" name="Freeform 386"/>
          <p:cNvSpPr/>
          <p:nvPr/>
        </p:nvSpPr>
        <p:spPr>
          <a:xfrm>
            <a:off x="3119709" y="1232574"/>
            <a:ext cx="534968" cy="426573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 304"/>
          <p:cNvSpPr/>
          <p:nvPr/>
        </p:nvSpPr>
        <p:spPr>
          <a:xfrm>
            <a:off x="3234530" y="2808835"/>
            <a:ext cx="504830" cy="50457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" name="Group 40"/>
          <p:cNvGrpSpPr/>
          <p:nvPr/>
        </p:nvGrpSpPr>
        <p:grpSpPr>
          <a:xfrm>
            <a:off x="355234" y="2799511"/>
            <a:ext cx="2617416" cy="1474281"/>
            <a:chOff x="8826135" y="1400140"/>
            <a:chExt cx="2617416" cy="1474281"/>
          </a:xfrm>
        </p:grpSpPr>
        <p:sp>
          <p:nvSpPr>
            <p:cNvPr id="42" name="TextBox 4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91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7466</TotalTime>
  <Words>390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5-Layer Cuboid Diagram for PowerPoint</vt:lpstr>
      <vt:lpstr>5-Layer Cuboid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5-Layer Cuboid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2017-03-07T17:20:43Z</dcterms:modified>
</cp:coreProperties>
</file>