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591F"/>
    <a:srgbClr val="A73209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53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6 </a:t>
            </a:r>
            <a:r>
              <a:rPr lang="en-US" dirty="0"/>
              <a:t>Stairs &amp; Steps Diagram – Slide Template</a:t>
            </a:r>
          </a:p>
        </p:txBody>
      </p:sp>
      <p:sp>
        <p:nvSpPr>
          <p:cNvPr id="101" name="Oval">
            <a:extLst>
              <a:ext uri="{FF2B5EF4-FFF2-40B4-BE49-F238E27FC236}">
                <a16:creationId xmlns:a16="http://schemas.microsoft.com/office/drawing/2014/main" id="{433A8E3F-44F7-47EC-892D-4EADD8D8EF3D}"/>
              </a:ext>
            </a:extLst>
          </p:cNvPr>
          <p:cNvSpPr/>
          <p:nvPr/>
        </p:nvSpPr>
        <p:spPr>
          <a:xfrm>
            <a:off x="3111577" y="5783196"/>
            <a:ext cx="1102444" cy="30389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2" name="Oval">
            <a:extLst>
              <a:ext uri="{FF2B5EF4-FFF2-40B4-BE49-F238E27FC236}">
                <a16:creationId xmlns:a16="http://schemas.microsoft.com/office/drawing/2014/main" id="{DCBB740C-DA2A-4EB3-B88A-6B27DF16BF44}"/>
              </a:ext>
            </a:extLst>
          </p:cNvPr>
          <p:cNvSpPr/>
          <p:nvPr/>
        </p:nvSpPr>
        <p:spPr>
          <a:xfrm>
            <a:off x="4042333" y="5653924"/>
            <a:ext cx="1102444" cy="30389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3" name="Oval">
            <a:extLst>
              <a:ext uri="{FF2B5EF4-FFF2-40B4-BE49-F238E27FC236}">
                <a16:creationId xmlns:a16="http://schemas.microsoft.com/office/drawing/2014/main" id="{A529EB65-8A3C-4535-9A72-6C82EEDF9B59}"/>
              </a:ext>
            </a:extLst>
          </p:cNvPr>
          <p:cNvSpPr/>
          <p:nvPr/>
        </p:nvSpPr>
        <p:spPr>
          <a:xfrm>
            <a:off x="4973089" y="5524651"/>
            <a:ext cx="1102444" cy="30389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4" name="Oval">
            <a:extLst>
              <a:ext uri="{FF2B5EF4-FFF2-40B4-BE49-F238E27FC236}">
                <a16:creationId xmlns:a16="http://schemas.microsoft.com/office/drawing/2014/main" id="{F7E6E4A4-2BE5-46DB-8527-1E6F4DD2E258}"/>
              </a:ext>
            </a:extLst>
          </p:cNvPr>
          <p:cNvSpPr/>
          <p:nvPr/>
        </p:nvSpPr>
        <p:spPr>
          <a:xfrm>
            <a:off x="5903843" y="5395379"/>
            <a:ext cx="1102444" cy="30389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5" name="Oval">
            <a:extLst>
              <a:ext uri="{FF2B5EF4-FFF2-40B4-BE49-F238E27FC236}">
                <a16:creationId xmlns:a16="http://schemas.microsoft.com/office/drawing/2014/main" id="{C228D373-D080-4B41-B41F-C5EE334F3F6D}"/>
              </a:ext>
            </a:extLst>
          </p:cNvPr>
          <p:cNvSpPr/>
          <p:nvPr/>
        </p:nvSpPr>
        <p:spPr>
          <a:xfrm>
            <a:off x="6834599" y="5266106"/>
            <a:ext cx="1102444" cy="30389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7" name="Oval">
            <a:extLst>
              <a:ext uri="{FF2B5EF4-FFF2-40B4-BE49-F238E27FC236}">
                <a16:creationId xmlns:a16="http://schemas.microsoft.com/office/drawing/2014/main" id="{3DF19738-84F8-4323-8CA2-BDBCDB586D72}"/>
              </a:ext>
            </a:extLst>
          </p:cNvPr>
          <p:cNvSpPr/>
          <p:nvPr/>
        </p:nvSpPr>
        <p:spPr>
          <a:xfrm>
            <a:off x="7765355" y="5136835"/>
            <a:ext cx="1102444" cy="30389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DC58A8B6-8F64-46BD-A172-49CA5EE487B5}"/>
              </a:ext>
            </a:extLst>
          </p:cNvPr>
          <p:cNvSpPr/>
          <p:nvPr/>
        </p:nvSpPr>
        <p:spPr>
          <a:xfrm>
            <a:off x="1979699" y="5821316"/>
            <a:ext cx="1102444" cy="30389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1AC35437-FED3-4FB3-A6D6-F6E36967F72D}"/>
              </a:ext>
            </a:extLst>
          </p:cNvPr>
          <p:cNvSpPr/>
          <p:nvPr/>
        </p:nvSpPr>
        <p:spPr>
          <a:xfrm>
            <a:off x="7534814" y="3397113"/>
            <a:ext cx="1099597" cy="1975955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A73209"/>
              </a:gs>
              <a:gs pos="34000">
                <a:srgbClr val="F3591F"/>
              </a:gs>
              <a:gs pos="100000">
                <a:srgbClr val="F3591F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70A5510B-01DE-4FBE-84FB-F95816ACE5B8}"/>
              </a:ext>
            </a:extLst>
          </p:cNvPr>
          <p:cNvSpPr/>
          <p:nvPr/>
        </p:nvSpPr>
        <p:spPr>
          <a:xfrm>
            <a:off x="6618017" y="3790372"/>
            <a:ext cx="1099597" cy="1711846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D11F3FB7-7B70-40C1-9848-D9DE243D3258}"/>
              </a:ext>
            </a:extLst>
          </p:cNvPr>
          <p:cNvSpPr/>
          <p:nvPr/>
        </p:nvSpPr>
        <p:spPr>
          <a:xfrm>
            <a:off x="5702767" y="4189196"/>
            <a:ext cx="1099597" cy="1442445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527D4092-544A-4E29-B3E9-CA4BF30F6967}"/>
              </a:ext>
            </a:extLst>
          </p:cNvPr>
          <p:cNvSpPr/>
          <p:nvPr/>
        </p:nvSpPr>
        <p:spPr>
          <a:xfrm>
            <a:off x="4785969" y="4585238"/>
            <a:ext cx="1099597" cy="1166123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FF89C54F-583E-4FC3-BB07-97B68D303ED1}"/>
              </a:ext>
            </a:extLst>
          </p:cNvPr>
          <p:cNvSpPr/>
          <p:nvPr/>
        </p:nvSpPr>
        <p:spPr>
          <a:xfrm>
            <a:off x="3870720" y="4962350"/>
            <a:ext cx="1099597" cy="915200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709EFC94-37D6-4930-9597-95632A32FF15}"/>
              </a:ext>
            </a:extLst>
          </p:cNvPr>
          <p:cNvSpPr/>
          <p:nvPr/>
        </p:nvSpPr>
        <p:spPr>
          <a:xfrm>
            <a:off x="2926632" y="5373068"/>
            <a:ext cx="1099597" cy="645898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54864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9DEA284-9E5E-4C5C-BAF7-616D13AD4C76}"/>
              </a:ext>
            </a:extLst>
          </p:cNvPr>
          <p:cNvSpPr/>
          <p:nvPr/>
        </p:nvSpPr>
        <p:spPr>
          <a:xfrm>
            <a:off x="3870720" y="5243753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68E431F-7C70-481C-BAF0-6A27D9AB1507}"/>
              </a:ext>
            </a:extLst>
          </p:cNvPr>
          <p:cNvSpPr/>
          <p:nvPr/>
        </p:nvSpPr>
        <p:spPr>
          <a:xfrm>
            <a:off x="2926632" y="5603523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B1B750E-BFA9-4F23-908E-E84285E63BDF}"/>
              </a:ext>
            </a:extLst>
          </p:cNvPr>
          <p:cNvSpPr/>
          <p:nvPr/>
        </p:nvSpPr>
        <p:spPr>
          <a:xfrm>
            <a:off x="4785970" y="4904758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7B64B1B9-ABF2-41FA-8676-C2EBE58711D4}"/>
              </a:ext>
            </a:extLst>
          </p:cNvPr>
          <p:cNvSpPr/>
          <p:nvPr/>
        </p:nvSpPr>
        <p:spPr>
          <a:xfrm>
            <a:off x="5702767" y="4521918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318038B-9012-4E46-AE92-4C71BD82FD6F}"/>
              </a:ext>
            </a:extLst>
          </p:cNvPr>
          <p:cNvSpPr/>
          <p:nvPr/>
        </p:nvSpPr>
        <p:spPr>
          <a:xfrm>
            <a:off x="6618017" y="4138138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EECF9FA-7262-43A1-A1B8-DFAA55351072}"/>
              </a:ext>
            </a:extLst>
          </p:cNvPr>
          <p:cNvSpPr/>
          <p:nvPr/>
        </p:nvSpPr>
        <p:spPr>
          <a:xfrm>
            <a:off x="7534814" y="3754359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3" name="Groupe 2053">
            <a:extLst>
              <a:ext uri="{FF2B5EF4-FFF2-40B4-BE49-F238E27FC236}">
                <a16:creationId xmlns:a16="http://schemas.microsoft.com/office/drawing/2014/main" id="{F9BB4F1C-2002-4D1E-8134-D6D33783281F}"/>
              </a:ext>
            </a:extLst>
          </p:cNvPr>
          <p:cNvGrpSpPr/>
          <p:nvPr/>
        </p:nvGrpSpPr>
        <p:grpSpPr>
          <a:xfrm>
            <a:off x="1922432" y="3397113"/>
            <a:ext cx="1001210" cy="2568967"/>
            <a:chOff x="5903913" y="2455863"/>
            <a:chExt cx="1385887" cy="3556000"/>
          </a:xfrm>
        </p:grpSpPr>
        <p:sp>
          <p:nvSpPr>
            <p:cNvPr id="4" name="Freeform 18">
              <a:extLst>
                <a:ext uri="{FF2B5EF4-FFF2-40B4-BE49-F238E27FC236}">
                  <a16:creationId xmlns:a16="http://schemas.microsoft.com/office/drawing/2014/main" id="{72AF83D4-D208-4234-BECE-218E94D2A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" name="Freeform 19">
              <a:extLst>
                <a:ext uri="{FF2B5EF4-FFF2-40B4-BE49-F238E27FC236}">
                  <a16:creationId xmlns:a16="http://schemas.microsoft.com/office/drawing/2014/main" id="{688608C1-314B-448E-8A62-472ABCB48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" name="Freeform 20">
              <a:extLst>
                <a:ext uri="{FF2B5EF4-FFF2-40B4-BE49-F238E27FC236}">
                  <a16:creationId xmlns:a16="http://schemas.microsoft.com/office/drawing/2014/main" id="{00EB4EEF-50AE-4FBC-9AA3-160B268E9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" name="Freeform 21">
              <a:extLst>
                <a:ext uri="{FF2B5EF4-FFF2-40B4-BE49-F238E27FC236}">
                  <a16:creationId xmlns:a16="http://schemas.microsoft.com/office/drawing/2014/main" id="{14B8A858-418F-44AD-B34D-A9B87C0A3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8E06F84C-DF8B-4DB5-9E20-9E6BE96E1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id="{57208513-2AC4-4A96-90A5-A2EE29CB5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id="{41D697F8-E652-4863-BD6B-83557A894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25">
              <a:extLst>
                <a:ext uri="{FF2B5EF4-FFF2-40B4-BE49-F238E27FC236}">
                  <a16:creationId xmlns:a16="http://schemas.microsoft.com/office/drawing/2014/main" id="{AAA543D6-4B96-49E9-B838-294AA2D7B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5" name="Groupe 2052">
            <a:extLst>
              <a:ext uri="{FF2B5EF4-FFF2-40B4-BE49-F238E27FC236}">
                <a16:creationId xmlns:a16="http://schemas.microsoft.com/office/drawing/2014/main" id="{642EFC17-78C9-42B1-A5D7-35E0ACB9D10B}"/>
              </a:ext>
            </a:extLst>
          </p:cNvPr>
          <p:cNvGrpSpPr/>
          <p:nvPr/>
        </p:nvGrpSpPr>
        <p:grpSpPr>
          <a:xfrm>
            <a:off x="7456950" y="154207"/>
            <a:ext cx="1282779" cy="2004456"/>
            <a:chOff x="3227388" y="1412875"/>
            <a:chExt cx="2206625" cy="3448051"/>
          </a:xfrm>
        </p:grpSpPr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FA5D709B-284B-4A85-A089-911F499CE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5D10A859-9706-4E34-B90F-F2B0E59FA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7EBF3ED8-B94C-4C0F-BA86-3149442E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D891F22A-A101-47A9-9E0A-AF3760693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D6408941-CA3F-48C1-9DA7-D2469E4C1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A43401B1-E31D-43CA-B1F8-A0949B851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3111AE8C-DA3F-4707-BD55-7AAC50432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BF938691-A802-4E06-A02F-BD1BCB96F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582DA205-558A-4E72-BA09-D64550746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939A19BF-D83C-41F3-B18D-45A3E2FB8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D76B748A-12BD-4B07-8441-3BF3A5859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ABC52089-04BD-48A3-84D2-A29ED47480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192718" y="1380412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/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197579" y="1804720"/>
            <a:ext cx="5099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01904" y="3621656"/>
            <a:ext cx="159832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035D0BC-EB80-4AEF-9701-831F1B925F5C}"/>
              </a:ext>
            </a:extLst>
          </p:cNvPr>
          <p:cNvSpPr/>
          <p:nvPr/>
        </p:nvSpPr>
        <p:spPr>
          <a:xfrm>
            <a:off x="2582208" y="2671569"/>
            <a:ext cx="461189" cy="461189"/>
          </a:xfrm>
          <a:prstGeom prst="rect">
            <a:avLst/>
          </a:prstGeom>
          <a:solidFill>
            <a:srgbClr val="1AA8FE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C3742E-BA53-4BF2-8C1E-72C155240861}"/>
              </a:ext>
            </a:extLst>
          </p:cNvPr>
          <p:cNvSpPr/>
          <p:nvPr/>
        </p:nvSpPr>
        <p:spPr>
          <a:xfrm>
            <a:off x="3359540" y="2671569"/>
            <a:ext cx="461189" cy="461189"/>
          </a:xfrm>
          <a:prstGeom prst="rect">
            <a:avLst/>
          </a:prstGeom>
          <a:solidFill>
            <a:srgbClr val="A9C5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FE7390D-7875-4806-9E4F-778C61D3D5E2}"/>
              </a:ext>
            </a:extLst>
          </p:cNvPr>
          <p:cNvSpPr/>
          <p:nvPr/>
        </p:nvSpPr>
        <p:spPr>
          <a:xfrm>
            <a:off x="4136871" y="2671569"/>
            <a:ext cx="461189" cy="461189"/>
          </a:xfrm>
          <a:prstGeom prst="rect">
            <a:avLst/>
          </a:prstGeom>
          <a:solidFill>
            <a:srgbClr val="F3591F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DB2FB8E-2DD4-4ED8-BEC4-71AC2F1E7B4B}"/>
              </a:ext>
            </a:extLst>
          </p:cNvPr>
          <p:cNvSpPr/>
          <p:nvPr/>
        </p:nvSpPr>
        <p:spPr>
          <a:xfrm>
            <a:off x="250214" y="2671569"/>
            <a:ext cx="461189" cy="46118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E37873-0A61-4699-98C0-989E4E27B89B}"/>
              </a:ext>
            </a:extLst>
          </p:cNvPr>
          <p:cNvSpPr/>
          <p:nvPr/>
        </p:nvSpPr>
        <p:spPr>
          <a:xfrm>
            <a:off x="1804877" y="2671569"/>
            <a:ext cx="461189" cy="46118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FD1668-8B42-42C7-B0CC-D359302F8114}"/>
              </a:ext>
            </a:extLst>
          </p:cNvPr>
          <p:cNvSpPr/>
          <p:nvPr/>
        </p:nvSpPr>
        <p:spPr>
          <a:xfrm>
            <a:off x="1027545" y="2671569"/>
            <a:ext cx="461189" cy="461189"/>
          </a:xfrm>
          <a:prstGeom prst="rect">
            <a:avLst/>
          </a:prstGeom>
          <a:solidFill>
            <a:srgbClr val="6F7E89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Graphic 71" descr="Fire">
            <a:extLst>
              <a:ext uri="{FF2B5EF4-FFF2-40B4-BE49-F238E27FC236}">
                <a16:creationId xmlns:a16="http://schemas.microsoft.com/office/drawing/2014/main" id="{C4CB215B-51EF-4D35-848B-08B9FD12D8E2}"/>
              </a:ext>
            </a:extLst>
          </p:cNvPr>
          <p:cNvSpPr/>
          <p:nvPr/>
        </p:nvSpPr>
        <p:spPr>
          <a:xfrm>
            <a:off x="4261987" y="2751114"/>
            <a:ext cx="203741" cy="302099"/>
          </a:xfrm>
          <a:custGeom>
            <a:avLst/>
            <a:gdLst>
              <a:gd name="connsiteX0" fmla="*/ 192748 w 201978"/>
              <a:gd name="connsiteY0" fmla="*/ 154270 h 299486"/>
              <a:gd name="connsiteX1" fmla="*/ 147128 w 201978"/>
              <a:gd name="connsiteY1" fmla="*/ 194318 h 299486"/>
              <a:gd name="connsiteX2" fmla="*/ 132154 w 201978"/>
              <a:gd name="connsiteY2" fmla="*/ 139992 h 299486"/>
              <a:gd name="connsiteX3" fmla="*/ 85142 w 201978"/>
              <a:gd name="connsiteY3" fmla="*/ 0 h 299486"/>
              <a:gd name="connsiteX4" fmla="*/ 49273 w 201978"/>
              <a:gd name="connsiteY4" fmla="*/ 110740 h 299486"/>
              <a:gd name="connsiteX5" fmla="*/ 7484 w 201978"/>
              <a:gd name="connsiteY5" fmla="*/ 159494 h 299486"/>
              <a:gd name="connsiteX6" fmla="*/ 41612 w 201978"/>
              <a:gd name="connsiteY6" fmla="*/ 279636 h 299486"/>
              <a:gd name="connsiteX7" fmla="*/ 62506 w 201978"/>
              <a:gd name="connsiteY7" fmla="*/ 168200 h 299486"/>
              <a:gd name="connsiteX8" fmla="*/ 76436 w 201978"/>
              <a:gd name="connsiteY8" fmla="*/ 244812 h 299486"/>
              <a:gd name="connsiteX9" fmla="*/ 101857 w 201978"/>
              <a:gd name="connsiteY9" fmla="*/ 299486 h 299486"/>
              <a:gd name="connsiteX10" fmla="*/ 195882 w 201978"/>
              <a:gd name="connsiteY10" fmla="*/ 236106 h 299486"/>
              <a:gd name="connsiteX11" fmla="*/ 192748 w 201978"/>
              <a:gd name="connsiteY11" fmla="*/ 154270 h 29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978" h="299486">
                <a:moveTo>
                  <a:pt x="192748" y="154270"/>
                </a:moveTo>
                <a:cubicBezTo>
                  <a:pt x="199016" y="179692"/>
                  <a:pt x="172898" y="204765"/>
                  <a:pt x="147128" y="194318"/>
                </a:cubicBezTo>
                <a:cubicBezTo>
                  <a:pt x="125538" y="186656"/>
                  <a:pt x="117180" y="161583"/>
                  <a:pt x="132154" y="139992"/>
                </a:cubicBezTo>
                <a:cubicBezTo>
                  <a:pt x="165933" y="95069"/>
                  <a:pt x="141208" y="24377"/>
                  <a:pt x="85142" y="0"/>
                </a:cubicBezTo>
                <a:cubicBezTo>
                  <a:pt x="110563" y="48057"/>
                  <a:pt x="71560" y="92283"/>
                  <a:pt x="49273" y="110740"/>
                </a:cubicBezTo>
                <a:cubicBezTo>
                  <a:pt x="26986" y="129197"/>
                  <a:pt x="12011" y="148350"/>
                  <a:pt x="7484" y="159494"/>
                </a:cubicBezTo>
                <a:cubicBezTo>
                  <a:pt x="-15151" y="214516"/>
                  <a:pt x="18628" y="267100"/>
                  <a:pt x="41612" y="279636"/>
                </a:cubicBezTo>
                <a:cubicBezTo>
                  <a:pt x="31165" y="255956"/>
                  <a:pt x="21414" y="210685"/>
                  <a:pt x="62506" y="168200"/>
                </a:cubicBezTo>
                <a:cubicBezTo>
                  <a:pt x="62506" y="168200"/>
                  <a:pt x="50666" y="213471"/>
                  <a:pt x="76436" y="244812"/>
                </a:cubicBezTo>
                <a:cubicBezTo>
                  <a:pt x="102205" y="276154"/>
                  <a:pt x="101857" y="299486"/>
                  <a:pt x="101857" y="299486"/>
                </a:cubicBezTo>
                <a:cubicBezTo>
                  <a:pt x="141905" y="299486"/>
                  <a:pt x="179863" y="275458"/>
                  <a:pt x="195882" y="236106"/>
                </a:cubicBezTo>
                <a:cubicBezTo>
                  <a:pt x="208070" y="212774"/>
                  <a:pt x="209115" y="175861"/>
                  <a:pt x="192748" y="154270"/>
                </a:cubicBezTo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F2C47B7A-8BF2-4948-B204-5626EC81C6D7}"/>
              </a:ext>
            </a:extLst>
          </p:cNvPr>
          <p:cNvSpPr/>
          <p:nvPr/>
        </p:nvSpPr>
        <p:spPr>
          <a:xfrm>
            <a:off x="3434973" y="2810478"/>
            <a:ext cx="304910" cy="182733"/>
          </a:xfrm>
          <a:custGeom>
            <a:avLst/>
            <a:gdLst>
              <a:gd name="connsiteX0" fmla="*/ 157753 w 302273"/>
              <a:gd name="connsiteY0" fmla="*/ 148002 h 181152"/>
              <a:gd name="connsiteX1" fmla="*/ 158450 w 302273"/>
              <a:gd name="connsiteY1" fmla="*/ 157753 h 181152"/>
              <a:gd name="connsiteX2" fmla="*/ 144868 w 302273"/>
              <a:gd name="connsiteY2" fmla="*/ 173424 h 181152"/>
              <a:gd name="connsiteX3" fmla="*/ 140340 w 302273"/>
              <a:gd name="connsiteY3" fmla="*/ 175861 h 181152"/>
              <a:gd name="connsiteX4" fmla="*/ 135117 w 302273"/>
              <a:gd name="connsiteY4" fmla="*/ 174120 h 181152"/>
              <a:gd name="connsiteX5" fmla="*/ 134420 w 302273"/>
              <a:gd name="connsiteY5" fmla="*/ 164369 h 181152"/>
              <a:gd name="connsiteX6" fmla="*/ 148002 w 302273"/>
              <a:gd name="connsiteY6" fmla="*/ 148699 h 181152"/>
              <a:gd name="connsiteX7" fmla="*/ 157753 w 302273"/>
              <a:gd name="connsiteY7" fmla="*/ 148002 h 181152"/>
              <a:gd name="connsiteX8" fmla="*/ 139994 w 302273"/>
              <a:gd name="connsiteY8" fmla="*/ 134421 h 181152"/>
              <a:gd name="connsiteX9" fmla="*/ 140690 w 302273"/>
              <a:gd name="connsiteY9" fmla="*/ 146611 h 181152"/>
              <a:gd name="connsiteX10" fmla="*/ 124671 w 302273"/>
              <a:gd name="connsiteY10" fmla="*/ 165068 h 181152"/>
              <a:gd name="connsiteX11" fmla="*/ 119098 w 302273"/>
              <a:gd name="connsiteY11" fmla="*/ 167853 h 181152"/>
              <a:gd name="connsiteX12" fmla="*/ 112482 w 302273"/>
              <a:gd name="connsiteY12" fmla="*/ 165764 h 181152"/>
              <a:gd name="connsiteX13" fmla="*/ 111785 w 302273"/>
              <a:gd name="connsiteY13" fmla="*/ 153576 h 181152"/>
              <a:gd name="connsiteX14" fmla="*/ 127805 w 302273"/>
              <a:gd name="connsiteY14" fmla="*/ 135118 h 181152"/>
              <a:gd name="connsiteX15" fmla="*/ 139994 w 302273"/>
              <a:gd name="connsiteY15" fmla="*/ 134421 h 181152"/>
              <a:gd name="connsiteX16" fmla="*/ 119099 w 302273"/>
              <a:gd name="connsiteY16" fmla="*/ 118402 h 181152"/>
              <a:gd name="connsiteX17" fmla="*/ 120143 w 302273"/>
              <a:gd name="connsiteY17" fmla="*/ 133028 h 181152"/>
              <a:gd name="connsiteX18" fmla="*/ 104123 w 302273"/>
              <a:gd name="connsiteY18" fmla="*/ 151484 h 181152"/>
              <a:gd name="connsiteX19" fmla="*/ 97159 w 302273"/>
              <a:gd name="connsiteY19" fmla="*/ 154967 h 181152"/>
              <a:gd name="connsiteX20" fmla="*/ 89497 w 302273"/>
              <a:gd name="connsiteY20" fmla="*/ 152529 h 181152"/>
              <a:gd name="connsiteX21" fmla="*/ 88453 w 302273"/>
              <a:gd name="connsiteY21" fmla="*/ 137903 h 181152"/>
              <a:gd name="connsiteX22" fmla="*/ 104472 w 302273"/>
              <a:gd name="connsiteY22" fmla="*/ 119446 h 181152"/>
              <a:gd name="connsiteX23" fmla="*/ 119099 w 302273"/>
              <a:gd name="connsiteY23" fmla="*/ 118402 h 181152"/>
              <a:gd name="connsiteX24" fmla="*/ 96114 w 302273"/>
              <a:gd name="connsiteY24" fmla="*/ 103080 h 181152"/>
              <a:gd name="connsiteX25" fmla="*/ 97159 w 302273"/>
              <a:gd name="connsiteY25" fmla="*/ 117706 h 181152"/>
              <a:gd name="connsiteX26" fmla="*/ 78702 w 302273"/>
              <a:gd name="connsiteY26" fmla="*/ 138600 h 181152"/>
              <a:gd name="connsiteX27" fmla="*/ 71738 w 302273"/>
              <a:gd name="connsiteY27" fmla="*/ 142082 h 181152"/>
              <a:gd name="connsiteX28" fmla="*/ 64076 w 302273"/>
              <a:gd name="connsiteY28" fmla="*/ 139645 h 181152"/>
              <a:gd name="connsiteX29" fmla="*/ 63032 w 302273"/>
              <a:gd name="connsiteY29" fmla="*/ 125019 h 181152"/>
              <a:gd name="connsiteX30" fmla="*/ 81488 w 302273"/>
              <a:gd name="connsiteY30" fmla="*/ 104124 h 181152"/>
              <a:gd name="connsiteX31" fmla="*/ 96114 w 302273"/>
              <a:gd name="connsiteY31" fmla="*/ 103080 h 181152"/>
              <a:gd name="connsiteX32" fmla="*/ 73130 w 302273"/>
              <a:gd name="connsiteY32" fmla="*/ 31342 h 181152"/>
              <a:gd name="connsiteX33" fmla="*/ 130939 w 302273"/>
              <a:gd name="connsiteY33" fmla="*/ 35521 h 181152"/>
              <a:gd name="connsiteX34" fmla="*/ 110391 w 302273"/>
              <a:gd name="connsiteY34" fmla="*/ 59201 h 181152"/>
              <a:gd name="connsiteX35" fmla="*/ 112482 w 302273"/>
              <a:gd name="connsiteY35" fmla="*/ 88802 h 181152"/>
              <a:gd name="connsiteX36" fmla="*/ 126063 w 302273"/>
              <a:gd name="connsiteY36" fmla="*/ 94025 h 181152"/>
              <a:gd name="connsiteX37" fmla="*/ 127804 w 302273"/>
              <a:gd name="connsiteY37" fmla="*/ 94025 h 181152"/>
              <a:gd name="connsiteX38" fmla="*/ 141734 w 302273"/>
              <a:gd name="connsiteY38" fmla="*/ 87060 h 181152"/>
              <a:gd name="connsiteX39" fmla="*/ 165763 w 302273"/>
              <a:gd name="connsiteY39" fmla="*/ 59549 h 181152"/>
              <a:gd name="connsiteX40" fmla="*/ 169593 w 302273"/>
              <a:gd name="connsiteY40" fmla="*/ 63032 h 181152"/>
              <a:gd name="connsiteX41" fmla="*/ 225660 w 302273"/>
              <a:gd name="connsiteY41" fmla="*/ 111089 h 181152"/>
              <a:gd name="connsiteX42" fmla="*/ 229490 w 302273"/>
              <a:gd name="connsiteY42" fmla="*/ 120491 h 181152"/>
              <a:gd name="connsiteX43" fmla="*/ 216954 w 302273"/>
              <a:gd name="connsiteY43" fmla="*/ 135466 h 181152"/>
              <a:gd name="connsiteX44" fmla="*/ 209641 w 302273"/>
              <a:gd name="connsiteY44" fmla="*/ 134073 h 181152"/>
              <a:gd name="connsiteX45" fmla="*/ 209989 w 302273"/>
              <a:gd name="connsiteY45" fmla="*/ 136162 h 181152"/>
              <a:gd name="connsiteX46" fmla="*/ 197452 w 302273"/>
              <a:gd name="connsiteY46" fmla="*/ 151136 h 181152"/>
              <a:gd name="connsiteX47" fmla="*/ 193970 w 302273"/>
              <a:gd name="connsiteY47" fmla="*/ 150788 h 181152"/>
              <a:gd name="connsiteX48" fmla="*/ 193970 w 302273"/>
              <a:gd name="connsiteY48" fmla="*/ 151136 h 181152"/>
              <a:gd name="connsiteX49" fmla="*/ 181433 w 302273"/>
              <a:gd name="connsiteY49" fmla="*/ 166111 h 181152"/>
              <a:gd name="connsiteX50" fmla="*/ 177951 w 302273"/>
              <a:gd name="connsiteY50" fmla="*/ 165762 h 181152"/>
              <a:gd name="connsiteX51" fmla="*/ 177951 w 302273"/>
              <a:gd name="connsiteY51" fmla="*/ 166111 h 181152"/>
              <a:gd name="connsiteX52" fmla="*/ 165414 w 302273"/>
              <a:gd name="connsiteY52" fmla="*/ 181085 h 181152"/>
              <a:gd name="connsiteX53" fmla="*/ 157057 w 302273"/>
              <a:gd name="connsiteY53" fmla="*/ 178996 h 181152"/>
              <a:gd name="connsiteX54" fmla="*/ 152181 w 302273"/>
              <a:gd name="connsiteY54" fmla="*/ 175165 h 181152"/>
              <a:gd name="connsiteX55" fmla="*/ 164021 w 302273"/>
              <a:gd name="connsiteY55" fmla="*/ 161584 h 181152"/>
              <a:gd name="connsiteX56" fmla="*/ 167504 w 302273"/>
              <a:gd name="connsiteY56" fmla="*/ 151485 h 181152"/>
              <a:gd name="connsiteX57" fmla="*/ 162628 w 302273"/>
              <a:gd name="connsiteY57" fmla="*/ 142082 h 181152"/>
              <a:gd name="connsiteX58" fmla="*/ 153574 w 302273"/>
              <a:gd name="connsiteY58" fmla="*/ 138600 h 181152"/>
              <a:gd name="connsiteX59" fmla="*/ 149744 w 302273"/>
              <a:gd name="connsiteY59" fmla="*/ 139296 h 181152"/>
              <a:gd name="connsiteX60" fmla="*/ 144520 w 302273"/>
              <a:gd name="connsiteY60" fmla="*/ 128501 h 181152"/>
              <a:gd name="connsiteX61" fmla="*/ 134073 w 302273"/>
              <a:gd name="connsiteY61" fmla="*/ 124670 h 181152"/>
              <a:gd name="connsiteX62" fmla="*/ 129546 w 302273"/>
              <a:gd name="connsiteY62" fmla="*/ 125367 h 181152"/>
              <a:gd name="connsiteX63" fmla="*/ 123626 w 302273"/>
              <a:gd name="connsiteY63" fmla="*/ 112482 h 181152"/>
              <a:gd name="connsiteX64" fmla="*/ 112134 w 302273"/>
              <a:gd name="connsiteY64" fmla="*/ 108303 h 181152"/>
              <a:gd name="connsiteX65" fmla="*/ 106213 w 302273"/>
              <a:gd name="connsiteY65" fmla="*/ 109348 h 181152"/>
              <a:gd name="connsiteX66" fmla="*/ 100293 w 302273"/>
              <a:gd name="connsiteY66" fmla="*/ 96811 h 181152"/>
              <a:gd name="connsiteX67" fmla="*/ 88801 w 302273"/>
              <a:gd name="connsiteY67" fmla="*/ 92632 h 181152"/>
              <a:gd name="connsiteX68" fmla="*/ 75568 w 302273"/>
              <a:gd name="connsiteY68" fmla="*/ 98552 h 181152"/>
              <a:gd name="connsiteX69" fmla="*/ 66513 w 302273"/>
              <a:gd name="connsiteY69" fmla="*/ 108999 h 181152"/>
              <a:gd name="connsiteX70" fmla="*/ 42833 w 302273"/>
              <a:gd name="connsiteY70" fmla="*/ 81489 h 181152"/>
              <a:gd name="connsiteX71" fmla="*/ 154618 w 302273"/>
              <a:gd name="connsiteY71" fmla="*/ 28208 h 181152"/>
              <a:gd name="connsiteX72" fmla="*/ 156359 w 302273"/>
              <a:gd name="connsiteY72" fmla="*/ 28556 h 181152"/>
              <a:gd name="connsiteX73" fmla="*/ 229491 w 302273"/>
              <a:gd name="connsiteY73" fmla="*/ 32735 h 181152"/>
              <a:gd name="connsiteX74" fmla="*/ 259091 w 302273"/>
              <a:gd name="connsiteY74" fmla="*/ 81140 h 181152"/>
              <a:gd name="connsiteX75" fmla="*/ 234018 w 302273"/>
              <a:gd name="connsiteY75" fmla="*/ 110044 h 181152"/>
              <a:gd name="connsiteX76" fmla="*/ 230187 w 302273"/>
              <a:gd name="connsiteY76" fmla="*/ 105517 h 181152"/>
              <a:gd name="connsiteX77" fmla="*/ 165065 w 302273"/>
              <a:gd name="connsiteY77" fmla="*/ 49451 h 181152"/>
              <a:gd name="connsiteX78" fmla="*/ 136510 w 302273"/>
              <a:gd name="connsiteY78" fmla="*/ 82185 h 181152"/>
              <a:gd name="connsiteX79" fmla="*/ 127107 w 302273"/>
              <a:gd name="connsiteY79" fmla="*/ 87060 h 181152"/>
              <a:gd name="connsiteX80" fmla="*/ 116660 w 302273"/>
              <a:gd name="connsiteY80" fmla="*/ 83578 h 181152"/>
              <a:gd name="connsiteX81" fmla="*/ 115267 w 302273"/>
              <a:gd name="connsiteY81" fmla="*/ 64077 h 181152"/>
              <a:gd name="connsiteX82" fmla="*/ 142778 w 302273"/>
              <a:gd name="connsiteY82" fmla="*/ 32735 h 181152"/>
              <a:gd name="connsiteX83" fmla="*/ 154618 w 302273"/>
              <a:gd name="connsiteY83" fmla="*/ 28208 h 181152"/>
              <a:gd name="connsiteX84" fmla="*/ 262922 w 302273"/>
              <a:gd name="connsiteY84" fmla="*/ 0 h 181152"/>
              <a:gd name="connsiteX85" fmla="*/ 302273 w 302273"/>
              <a:gd name="connsiteY85" fmla="*/ 65469 h 181152"/>
              <a:gd name="connsiteX86" fmla="*/ 275459 w 302273"/>
              <a:gd name="connsiteY86" fmla="*/ 81836 h 181152"/>
              <a:gd name="connsiteX87" fmla="*/ 266056 w 302273"/>
              <a:gd name="connsiteY87" fmla="*/ 79399 h 181152"/>
              <a:gd name="connsiteX88" fmla="*/ 233669 w 302273"/>
              <a:gd name="connsiteY88" fmla="*/ 25770 h 181152"/>
              <a:gd name="connsiteX89" fmla="*/ 236107 w 302273"/>
              <a:gd name="connsiteY89" fmla="*/ 16367 h 181152"/>
              <a:gd name="connsiteX90" fmla="*/ 39699 w 302273"/>
              <a:gd name="connsiteY90" fmla="*/ 0 h 181152"/>
              <a:gd name="connsiteX91" fmla="*/ 66167 w 302273"/>
              <a:gd name="connsiteY91" fmla="*/ 16367 h 181152"/>
              <a:gd name="connsiteX92" fmla="*/ 68604 w 302273"/>
              <a:gd name="connsiteY92" fmla="*/ 25770 h 181152"/>
              <a:gd name="connsiteX93" fmla="*/ 36217 w 302273"/>
              <a:gd name="connsiteY93" fmla="*/ 79399 h 181152"/>
              <a:gd name="connsiteX94" fmla="*/ 26814 w 302273"/>
              <a:gd name="connsiteY94" fmla="*/ 81836 h 181152"/>
              <a:gd name="connsiteX95" fmla="*/ 0 w 302273"/>
              <a:gd name="connsiteY95" fmla="*/ 65469 h 18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02273" h="181152">
                <a:moveTo>
                  <a:pt x="157753" y="148002"/>
                </a:moveTo>
                <a:cubicBezTo>
                  <a:pt x="160539" y="150440"/>
                  <a:pt x="160887" y="154967"/>
                  <a:pt x="158450" y="157753"/>
                </a:cubicBezTo>
                <a:lnTo>
                  <a:pt x="144868" y="173424"/>
                </a:lnTo>
                <a:cubicBezTo>
                  <a:pt x="143824" y="174817"/>
                  <a:pt x="142082" y="175513"/>
                  <a:pt x="140340" y="175861"/>
                </a:cubicBezTo>
                <a:cubicBezTo>
                  <a:pt x="138599" y="175861"/>
                  <a:pt x="136510" y="175513"/>
                  <a:pt x="135117" y="174120"/>
                </a:cubicBezTo>
                <a:cubicBezTo>
                  <a:pt x="132331" y="171682"/>
                  <a:pt x="131982" y="167155"/>
                  <a:pt x="134420" y="164369"/>
                </a:cubicBezTo>
                <a:lnTo>
                  <a:pt x="148002" y="148699"/>
                </a:lnTo>
                <a:cubicBezTo>
                  <a:pt x="150440" y="145913"/>
                  <a:pt x="154967" y="145564"/>
                  <a:pt x="157753" y="148002"/>
                </a:cubicBezTo>
                <a:close/>
                <a:moveTo>
                  <a:pt x="139994" y="134421"/>
                </a:moveTo>
                <a:cubicBezTo>
                  <a:pt x="143476" y="137556"/>
                  <a:pt x="143824" y="143127"/>
                  <a:pt x="140690" y="146611"/>
                </a:cubicBezTo>
                <a:lnTo>
                  <a:pt x="124671" y="165068"/>
                </a:lnTo>
                <a:cubicBezTo>
                  <a:pt x="123278" y="166809"/>
                  <a:pt x="121188" y="167853"/>
                  <a:pt x="119098" y="167853"/>
                </a:cubicBezTo>
                <a:cubicBezTo>
                  <a:pt x="116661" y="168202"/>
                  <a:pt x="114571" y="167505"/>
                  <a:pt x="112482" y="165764"/>
                </a:cubicBezTo>
                <a:cubicBezTo>
                  <a:pt x="108999" y="162630"/>
                  <a:pt x="108651" y="157058"/>
                  <a:pt x="111785" y="153576"/>
                </a:cubicBezTo>
                <a:lnTo>
                  <a:pt x="127805" y="135118"/>
                </a:lnTo>
                <a:cubicBezTo>
                  <a:pt x="130940" y="131635"/>
                  <a:pt x="136511" y="131287"/>
                  <a:pt x="139994" y="134421"/>
                </a:cubicBezTo>
                <a:close/>
                <a:moveTo>
                  <a:pt x="119099" y="118402"/>
                </a:moveTo>
                <a:cubicBezTo>
                  <a:pt x="123277" y="122232"/>
                  <a:pt x="123974" y="128849"/>
                  <a:pt x="120143" y="133028"/>
                </a:cubicBezTo>
                <a:lnTo>
                  <a:pt x="104123" y="151484"/>
                </a:lnTo>
                <a:cubicBezTo>
                  <a:pt x="102382" y="153574"/>
                  <a:pt x="99596" y="154967"/>
                  <a:pt x="97159" y="154967"/>
                </a:cubicBezTo>
                <a:cubicBezTo>
                  <a:pt x="94373" y="155315"/>
                  <a:pt x="91587" y="154270"/>
                  <a:pt x="89497" y="152529"/>
                </a:cubicBezTo>
                <a:cubicBezTo>
                  <a:pt x="85318" y="148698"/>
                  <a:pt x="84622" y="142082"/>
                  <a:pt x="88453" y="137903"/>
                </a:cubicBezTo>
                <a:lnTo>
                  <a:pt x="104472" y="119446"/>
                </a:lnTo>
                <a:cubicBezTo>
                  <a:pt x="108303" y="115267"/>
                  <a:pt x="114920" y="114571"/>
                  <a:pt x="119099" y="118402"/>
                </a:cubicBezTo>
                <a:close/>
                <a:moveTo>
                  <a:pt x="96114" y="103080"/>
                </a:moveTo>
                <a:cubicBezTo>
                  <a:pt x="100293" y="106910"/>
                  <a:pt x="100990" y="113527"/>
                  <a:pt x="97159" y="117706"/>
                </a:cubicBezTo>
                <a:lnTo>
                  <a:pt x="78702" y="138600"/>
                </a:lnTo>
                <a:cubicBezTo>
                  <a:pt x="76613" y="140689"/>
                  <a:pt x="74175" y="141734"/>
                  <a:pt x="71738" y="142082"/>
                </a:cubicBezTo>
                <a:cubicBezTo>
                  <a:pt x="68952" y="142431"/>
                  <a:pt x="66166" y="141386"/>
                  <a:pt x="64076" y="139645"/>
                </a:cubicBezTo>
                <a:cubicBezTo>
                  <a:pt x="59897" y="135814"/>
                  <a:pt x="59201" y="129197"/>
                  <a:pt x="63032" y="125019"/>
                </a:cubicBezTo>
                <a:lnTo>
                  <a:pt x="81488" y="104124"/>
                </a:lnTo>
                <a:cubicBezTo>
                  <a:pt x="85319" y="99945"/>
                  <a:pt x="91935" y="99249"/>
                  <a:pt x="96114" y="103080"/>
                </a:cubicBezTo>
                <a:close/>
                <a:moveTo>
                  <a:pt x="73130" y="31342"/>
                </a:moveTo>
                <a:cubicBezTo>
                  <a:pt x="94372" y="41789"/>
                  <a:pt x="114920" y="33431"/>
                  <a:pt x="130939" y="35521"/>
                </a:cubicBezTo>
                <a:lnTo>
                  <a:pt x="110391" y="59201"/>
                </a:lnTo>
                <a:cubicBezTo>
                  <a:pt x="103078" y="67907"/>
                  <a:pt x="103775" y="81140"/>
                  <a:pt x="112482" y="88802"/>
                </a:cubicBezTo>
                <a:cubicBezTo>
                  <a:pt x="115964" y="92284"/>
                  <a:pt x="120840" y="94025"/>
                  <a:pt x="126063" y="94025"/>
                </a:cubicBezTo>
                <a:cubicBezTo>
                  <a:pt x="126412" y="94025"/>
                  <a:pt x="127108" y="94025"/>
                  <a:pt x="127804" y="94025"/>
                </a:cubicBezTo>
                <a:cubicBezTo>
                  <a:pt x="133376" y="93677"/>
                  <a:pt x="138252" y="91239"/>
                  <a:pt x="141734" y="87060"/>
                </a:cubicBezTo>
                <a:lnTo>
                  <a:pt x="165763" y="59549"/>
                </a:lnTo>
                <a:lnTo>
                  <a:pt x="169593" y="63032"/>
                </a:lnTo>
                <a:lnTo>
                  <a:pt x="225660" y="111089"/>
                </a:lnTo>
                <a:cubicBezTo>
                  <a:pt x="228097" y="113527"/>
                  <a:pt x="229839" y="116661"/>
                  <a:pt x="229490" y="120491"/>
                </a:cubicBezTo>
                <a:cubicBezTo>
                  <a:pt x="230187" y="128153"/>
                  <a:pt x="224615" y="134769"/>
                  <a:pt x="216954" y="135466"/>
                </a:cubicBezTo>
                <a:cubicBezTo>
                  <a:pt x="214168" y="135814"/>
                  <a:pt x="211730" y="135117"/>
                  <a:pt x="209641" y="134073"/>
                </a:cubicBezTo>
                <a:cubicBezTo>
                  <a:pt x="209641" y="134769"/>
                  <a:pt x="209989" y="135466"/>
                  <a:pt x="209989" y="136162"/>
                </a:cubicBezTo>
                <a:cubicBezTo>
                  <a:pt x="210685" y="143823"/>
                  <a:pt x="205114" y="150440"/>
                  <a:pt x="197452" y="151136"/>
                </a:cubicBezTo>
                <a:cubicBezTo>
                  <a:pt x="196408" y="151136"/>
                  <a:pt x="195015" y="151136"/>
                  <a:pt x="193970" y="150788"/>
                </a:cubicBezTo>
                <a:cubicBezTo>
                  <a:pt x="193970" y="150788"/>
                  <a:pt x="193970" y="151136"/>
                  <a:pt x="193970" y="151136"/>
                </a:cubicBezTo>
                <a:cubicBezTo>
                  <a:pt x="194666" y="158798"/>
                  <a:pt x="189095" y="165414"/>
                  <a:pt x="181433" y="166111"/>
                </a:cubicBezTo>
                <a:cubicBezTo>
                  <a:pt x="180389" y="166111"/>
                  <a:pt x="178996" y="166111"/>
                  <a:pt x="177951" y="165762"/>
                </a:cubicBezTo>
                <a:cubicBezTo>
                  <a:pt x="177951" y="165762"/>
                  <a:pt x="177951" y="166111"/>
                  <a:pt x="177951" y="166111"/>
                </a:cubicBezTo>
                <a:cubicBezTo>
                  <a:pt x="178647" y="173772"/>
                  <a:pt x="173076" y="180389"/>
                  <a:pt x="165414" y="181085"/>
                </a:cubicBezTo>
                <a:cubicBezTo>
                  <a:pt x="162280" y="181433"/>
                  <a:pt x="159494" y="180389"/>
                  <a:pt x="157057" y="178996"/>
                </a:cubicBezTo>
                <a:lnTo>
                  <a:pt x="152181" y="175165"/>
                </a:lnTo>
                <a:lnTo>
                  <a:pt x="164021" y="161584"/>
                </a:lnTo>
                <a:cubicBezTo>
                  <a:pt x="166459" y="158798"/>
                  <a:pt x="167852" y="155315"/>
                  <a:pt x="167504" y="151485"/>
                </a:cubicBezTo>
                <a:cubicBezTo>
                  <a:pt x="167156" y="148002"/>
                  <a:pt x="165414" y="144520"/>
                  <a:pt x="162628" y="142082"/>
                </a:cubicBezTo>
                <a:cubicBezTo>
                  <a:pt x="160191" y="139645"/>
                  <a:pt x="157057" y="138600"/>
                  <a:pt x="153574" y="138600"/>
                </a:cubicBezTo>
                <a:cubicBezTo>
                  <a:pt x="152181" y="138600"/>
                  <a:pt x="150788" y="138948"/>
                  <a:pt x="149744" y="139296"/>
                </a:cubicBezTo>
                <a:cubicBezTo>
                  <a:pt x="149395" y="135117"/>
                  <a:pt x="147654" y="131287"/>
                  <a:pt x="144520" y="128501"/>
                </a:cubicBezTo>
                <a:cubicBezTo>
                  <a:pt x="141386" y="126063"/>
                  <a:pt x="137903" y="124670"/>
                  <a:pt x="134073" y="124670"/>
                </a:cubicBezTo>
                <a:cubicBezTo>
                  <a:pt x="132680" y="124670"/>
                  <a:pt x="130939" y="125018"/>
                  <a:pt x="129546" y="125367"/>
                </a:cubicBezTo>
                <a:cubicBezTo>
                  <a:pt x="129546" y="120491"/>
                  <a:pt x="127456" y="115964"/>
                  <a:pt x="123626" y="112482"/>
                </a:cubicBezTo>
                <a:cubicBezTo>
                  <a:pt x="120491" y="109696"/>
                  <a:pt x="116313" y="108303"/>
                  <a:pt x="112134" y="108303"/>
                </a:cubicBezTo>
                <a:cubicBezTo>
                  <a:pt x="110043" y="108303"/>
                  <a:pt x="107954" y="108651"/>
                  <a:pt x="106213" y="109348"/>
                </a:cubicBezTo>
                <a:cubicBezTo>
                  <a:pt x="105864" y="104472"/>
                  <a:pt x="104123" y="99945"/>
                  <a:pt x="100293" y="96811"/>
                </a:cubicBezTo>
                <a:cubicBezTo>
                  <a:pt x="97158" y="94025"/>
                  <a:pt x="92980" y="92632"/>
                  <a:pt x="88801" y="92632"/>
                </a:cubicBezTo>
                <a:cubicBezTo>
                  <a:pt x="83577" y="92632"/>
                  <a:pt x="78702" y="94722"/>
                  <a:pt x="75568" y="98552"/>
                </a:cubicBezTo>
                <a:lnTo>
                  <a:pt x="66513" y="108999"/>
                </a:lnTo>
                <a:lnTo>
                  <a:pt x="42833" y="81489"/>
                </a:lnTo>
                <a:close/>
                <a:moveTo>
                  <a:pt x="154618" y="28208"/>
                </a:moveTo>
                <a:cubicBezTo>
                  <a:pt x="154618" y="28208"/>
                  <a:pt x="156011" y="28556"/>
                  <a:pt x="156359" y="28556"/>
                </a:cubicBezTo>
                <a:cubicBezTo>
                  <a:pt x="179692" y="33083"/>
                  <a:pt x="200587" y="43182"/>
                  <a:pt x="229491" y="32735"/>
                </a:cubicBezTo>
                <a:lnTo>
                  <a:pt x="259091" y="81140"/>
                </a:lnTo>
                <a:lnTo>
                  <a:pt x="234018" y="110044"/>
                </a:lnTo>
                <a:cubicBezTo>
                  <a:pt x="232625" y="107955"/>
                  <a:pt x="231928" y="107258"/>
                  <a:pt x="230187" y="105517"/>
                </a:cubicBezTo>
                <a:lnTo>
                  <a:pt x="165065" y="49451"/>
                </a:lnTo>
                <a:cubicBezTo>
                  <a:pt x="165065" y="49451"/>
                  <a:pt x="136510" y="82185"/>
                  <a:pt x="136510" y="82185"/>
                </a:cubicBezTo>
                <a:cubicBezTo>
                  <a:pt x="134072" y="85319"/>
                  <a:pt x="130590" y="86712"/>
                  <a:pt x="127107" y="87060"/>
                </a:cubicBezTo>
                <a:cubicBezTo>
                  <a:pt x="123277" y="87409"/>
                  <a:pt x="119794" y="86016"/>
                  <a:pt x="116660" y="83578"/>
                </a:cubicBezTo>
                <a:cubicBezTo>
                  <a:pt x="110740" y="78703"/>
                  <a:pt x="110043" y="69997"/>
                  <a:pt x="115267" y="64077"/>
                </a:cubicBezTo>
                <a:lnTo>
                  <a:pt x="142778" y="32735"/>
                </a:lnTo>
                <a:cubicBezTo>
                  <a:pt x="145912" y="29253"/>
                  <a:pt x="150439" y="27860"/>
                  <a:pt x="154618" y="28208"/>
                </a:cubicBezTo>
                <a:close/>
                <a:moveTo>
                  <a:pt x="262922" y="0"/>
                </a:moveTo>
                <a:lnTo>
                  <a:pt x="302273" y="65469"/>
                </a:lnTo>
                <a:lnTo>
                  <a:pt x="275459" y="81836"/>
                </a:lnTo>
                <a:cubicBezTo>
                  <a:pt x="272325" y="83926"/>
                  <a:pt x="267798" y="82881"/>
                  <a:pt x="266056" y="79399"/>
                </a:cubicBezTo>
                <a:lnTo>
                  <a:pt x="233669" y="25770"/>
                </a:lnTo>
                <a:cubicBezTo>
                  <a:pt x="231580" y="22636"/>
                  <a:pt x="232624" y="18108"/>
                  <a:pt x="236107" y="16367"/>
                </a:cubicBezTo>
                <a:close/>
                <a:moveTo>
                  <a:pt x="39699" y="0"/>
                </a:moveTo>
                <a:lnTo>
                  <a:pt x="66167" y="16367"/>
                </a:lnTo>
                <a:cubicBezTo>
                  <a:pt x="69649" y="18108"/>
                  <a:pt x="70694" y="22636"/>
                  <a:pt x="68604" y="25770"/>
                </a:cubicBezTo>
                <a:lnTo>
                  <a:pt x="36217" y="79399"/>
                </a:lnTo>
                <a:cubicBezTo>
                  <a:pt x="34476" y="82881"/>
                  <a:pt x="29949" y="83926"/>
                  <a:pt x="26814" y="81836"/>
                </a:cubicBezTo>
                <a:lnTo>
                  <a:pt x="0" y="65469"/>
                </a:ln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0010BC7-12EB-4FE6-8373-DFE48F748A77}"/>
              </a:ext>
            </a:extLst>
          </p:cNvPr>
          <p:cNvSpPr/>
          <p:nvPr/>
        </p:nvSpPr>
        <p:spPr>
          <a:xfrm>
            <a:off x="2666275" y="2747602"/>
            <a:ext cx="280144" cy="303258"/>
          </a:xfrm>
          <a:custGeom>
            <a:avLst/>
            <a:gdLst>
              <a:gd name="connsiteX0" fmla="*/ 117079 w 277721"/>
              <a:gd name="connsiteY0" fmla="*/ 280541 h 300635"/>
              <a:gd name="connsiteX1" fmla="*/ 160575 w 277721"/>
              <a:gd name="connsiteY1" fmla="*/ 280541 h 300635"/>
              <a:gd name="connsiteX2" fmla="*/ 138844 w 277721"/>
              <a:gd name="connsiteY2" fmla="*/ 300635 h 300635"/>
              <a:gd name="connsiteX3" fmla="*/ 117079 w 277721"/>
              <a:gd name="connsiteY3" fmla="*/ 280541 h 300635"/>
              <a:gd name="connsiteX4" fmla="*/ 108860 w 277721"/>
              <a:gd name="connsiteY4" fmla="*/ 246518 h 300635"/>
              <a:gd name="connsiteX5" fmla="*/ 168793 w 277721"/>
              <a:gd name="connsiteY5" fmla="*/ 246518 h 300635"/>
              <a:gd name="connsiteX6" fmla="*/ 178248 w 277721"/>
              <a:gd name="connsiteY6" fmla="*/ 255974 h 300635"/>
              <a:gd name="connsiteX7" fmla="*/ 168793 w 277721"/>
              <a:gd name="connsiteY7" fmla="*/ 266612 h 300635"/>
              <a:gd name="connsiteX8" fmla="*/ 108860 w 277721"/>
              <a:gd name="connsiteY8" fmla="*/ 266612 h 300635"/>
              <a:gd name="connsiteX9" fmla="*/ 99405 w 277721"/>
              <a:gd name="connsiteY9" fmla="*/ 257157 h 300635"/>
              <a:gd name="connsiteX10" fmla="*/ 108860 w 277721"/>
              <a:gd name="connsiteY10" fmla="*/ 246518 h 300635"/>
              <a:gd name="connsiteX11" fmla="*/ 56868 w 277721"/>
              <a:gd name="connsiteY11" fmla="*/ 205949 h 300635"/>
              <a:gd name="connsiteX12" fmla="*/ 65928 w 277721"/>
              <a:gd name="connsiteY12" fmla="*/ 205949 h 300635"/>
              <a:gd name="connsiteX13" fmla="*/ 66688 w 277721"/>
              <a:gd name="connsiteY13" fmla="*/ 215769 h 300635"/>
              <a:gd name="connsiteX14" fmla="*/ 49450 w 277721"/>
              <a:gd name="connsiteY14" fmla="*/ 233182 h 300635"/>
              <a:gd name="connsiteX15" fmla="*/ 48690 w 277721"/>
              <a:gd name="connsiteY15" fmla="*/ 233942 h 300635"/>
              <a:gd name="connsiteX16" fmla="*/ 38870 w 277721"/>
              <a:gd name="connsiteY16" fmla="*/ 233182 h 300635"/>
              <a:gd name="connsiteX17" fmla="*/ 39630 w 277721"/>
              <a:gd name="connsiteY17" fmla="*/ 223362 h 300635"/>
              <a:gd name="connsiteX18" fmla="*/ 212444 w 277721"/>
              <a:gd name="connsiteY18" fmla="*/ 204123 h 300635"/>
              <a:gd name="connsiteX19" fmla="*/ 222281 w 277721"/>
              <a:gd name="connsiteY19" fmla="*/ 204625 h 300635"/>
              <a:gd name="connsiteX20" fmla="*/ 239416 w 277721"/>
              <a:gd name="connsiteY20" fmla="*/ 221864 h 300635"/>
              <a:gd name="connsiteX21" fmla="*/ 240542 w 277721"/>
              <a:gd name="connsiteY21" fmla="*/ 222943 h 300635"/>
              <a:gd name="connsiteX22" fmla="*/ 239648 w 277721"/>
              <a:gd name="connsiteY22" fmla="*/ 232752 h 300635"/>
              <a:gd name="connsiteX23" fmla="*/ 229839 w 277721"/>
              <a:gd name="connsiteY23" fmla="*/ 231859 h 300635"/>
              <a:gd name="connsiteX24" fmla="*/ 212426 w 277721"/>
              <a:gd name="connsiteY24" fmla="*/ 214447 h 300635"/>
              <a:gd name="connsiteX25" fmla="*/ 211942 w 277721"/>
              <a:gd name="connsiteY25" fmla="*/ 213960 h 300635"/>
              <a:gd name="connsiteX26" fmla="*/ 212444 w 277721"/>
              <a:gd name="connsiteY26" fmla="*/ 204123 h 300635"/>
              <a:gd name="connsiteX27" fmla="*/ 6965 w 277721"/>
              <a:gd name="connsiteY27" fmla="*/ 130589 h 300635"/>
              <a:gd name="connsiteX28" fmla="*/ 31342 w 277721"/>
              <a:gd name="connsiteY28" fmla="*/ 130589 h 300635"/>
              <a:gd name="connsiteX29" fmla="*/ 38306 w 277721"/>
              <a:gd name="connsiteY29" fmla="*/ 137555 h 300635"/>
              <a:gd name="connsiteX30" fmla="*/ 31342 w 277721"/>
              <a:gd name="connsiteY30" fmla="*/ 144520 h 300635"/>
              <a:gd name="connsiteX31" fmla="*/ 6965 w 277721"/>
              <a:gd name="connsiteY31" fmla="*/ 144520 h 300635"/>
              <a:gd name="connsiteX32" fmla="*/ 0 w 277721"/>
              <a:gd name="connsiteY32" fmla="*/ 137555 h 300635"/>
              <a:gd name="connsiteX33" fmla="*/ 6965 w 277721"/>
              <a:gd name="connsiteY33" fmla="*/ 130589 h 300635"/>
              <a:gd name="connsiteX34" fmla="*/ 246380 w 277721"/>
              <a:gd name="connsiteY34" fmla="*/ 130346 h 300635"/>
              <a:gd name="connsiteX35" fmla="*/ 270757 w 277721"/>
              <a:gd name="connsiteY35" fmla="*/ 130346 h 300635"/>
              <a:gd name="connsiteX36" fmla="*/ 277721 w 277721"/>
              <a:gd name="connsiteY36" fmla="*/ 137312 h 300635"/>
              <a:gd name="connsiteX37" fmla="*/ 270757 w 277721"/>
              <a:gd name="connsiteY37" fmla="*/ 144277 h 300635"/>
              <a:gd name="connsiteX38" fmla="*/ 246380 w 277721"/>
              <a:gd name="connsiteY38" fmla="*/ 144277 h 300635"/>
              <a:gd name="connsiteX39" fmla="*/ 239415 w 277721"/>
              <a:gd name="connsiteY39" fmla="*/ 137312 h 300635"/>
              <a:gd name="connsiteX40" fmla="*/ 246380 w 277721"/>
              <a:gd name="connsiteY40" fmla="*/ 130346 h 300635"/>
              <a:gd name="connsiteX41" fmla="*/ 138879 w 277721"/>
              <a:gd name="connsiteY41" fmla="*/ 124669 h 300635"/>
              <a:gd name="connsiteX42" fmla="*/ 124949 w 277721"/>
              <a:gd name="connsiteY42" fmla="*/ 138600 h 300635"/>
              <a:gd name="connsiteX43" fmla="*/ 138879 w 277721"/>
              <a:gd name="connsiteY43" fmla="*/ 152530 h 300635"/>
              <a:gd name="connsiteX44" fmla="*/ 152809 w 277721"/>
              <a:gd name="connsiteY44" fmla="*/ 138600 h 300635"/>
              <a:gd name="connsiteX45" fmla="*/ 138879 w 277721"/>
              <a:gd name="connsiteY45" fmla="*/ 124669 h 300635"/>
              <a:gd name="connsiteX46" fmla="*/ 134247 w 277721"/>
              <a:gd name="connsiteY46" fmla="*/ 98830 h 300635"/>
              <a:gd name="connsiteX47" fmla="*/ 143580 w 277721"/>
              <a:gd name="connsiteY47" fmla="*/ 98830 h 300635"/>
              <a:gd name="connsiteX48" fmla="*/ 147690 w 277721"/>
              <a:gd name="connsiteY48" fmla="*/ 107014 h 300635"/>
              <a:gd name="connsiteX49" fmla="*/ 154934 w 277721"/>
              <a:gd name="connsiteY49" fmla="*/ 109974 h 300635"/>
              <a:gd name="connsiteX50" fmla="*/ 163709 w 277721"/>
              <a:gd name="connsiteY50" fmla="*/ 107014 h 300635"/>
              <a:gd name="connsiteX51" fmla="*/ 170395 w 277721"/>
              <a:gd name="connsiteY51" fmla="*/ 113700 h 300635"/>
              <a:gd name="connsiteX52" fmla="*/ 167435 w 277721"/>
              <a:gd name="connsiteY52" fmla="*/ 122475 h 300635"/>
              <a:gd name="connsiteX53" fmla="*/ 170395 w 277721"/>
              <a:gd name="connsiteY53" fmla="*/ 129719 h 300635"/>
              <a:gd name="connsiteX54" fmla="*/ 178614 w 277721"/>
              <a:gd name="connsiteY54" fmla="*/ 133864 h 300635"/>
              <a:gd name="connsiteX55" fmla="*/ 178614 w 277721"/>
              <a:gd name="connsiteY55" fmla="*/ 143301 h 300635"/>
              <a:gd name="connsiteX56" fmla="*/ 170430 w 277721"/>
              <a:gd name="connsiteY56" fmla="*/ 147410 h 300635"/>
              <a:gd name="connsiteX57" fmla="*/ 167261 w 277721"/>
              <a:gd name="connsiteY57" fmla="*/ 154689 h 300635"/>
              <a:gd name="connsiteX58" fmla="*/ 170221 w 277721"/>
              <a:gd name="connsiteY58" fmla="*/ 163429 h 300635"/>
              <a:gd name="connsiteX59" fmla="*/ 163535 w 277721"/>
              <a:gd name="connsiteY59" fmla="*/ 170150 h 300635"/>
              <a:gd name="connsiteX60" fmla="*/ 154794 w 277721"/>
              <a:gd name="connsiteY60" fmla="*/ 167156 h 300635"/>
              <a:gd name="connsiteX61" fmla="*/ 147655 w 277721"/>
              <a:gd name="connsiteY61" fmla="*/ 170046 h 300635"/>
              <a:gd name="connsiteX62" fmla="*/ 143510 w 277721"/>
              <a:gd name="connsiteY62" fmla="*/ 178090 h 300635"/>
              <a:gd name="connsiteX63" fmla="*/ 134177 w 277721"/>
              <a:gd name="connsiteY63" fmla="*/ 178090 h 300635"/>
              <a:gd name="connsiteX64" fmla="*/ 130068 w 277721"/>
              <a:gd name="connsiteY64" fmla="*/ 169907 h 300635"/>
              <a:gd name="connsiteX65" fmla="*/ 122825 w 277721"/>
              <a:gd name="connsiteY65" fmla="*/ 166912 h 300635"/>
              <a:gd name="connsiteX66" fmla="*/ 114049 w 277721"/>
              <a:gd name="connsiteY66" fmla="*/ 169907 h 300635"/>
              <a:gd name="connsiteX67" fmla="*/ 107084 w 277721"/>
              <a:gd name="connsiteY67" fmla="*/ 163220 h 300635"/>
              <a:gd name="connsiteX68" fmla="*/ 110044 w 277721"/>
              <a:gd name="connsiteY68" fmla="*/ 154445 h 300635"/>
              <a:gd name="connsiteX69" fmla="*/ 107084 w 277721"/>
              <a:gd name="connsiteY69" fmla="*/ 147201 h 300635"/>
              <a:gd name="connsiteX70" fmla="*/ 98866 w 277721"/>
              <a:gd name="connsiteY70" fmla="*/ 143057 h 300635"/>
              <a:gd name="connsiteX71" fmla="*/ 98866 w 277721"/>
              <a:gd name="connsiteY71" fmla="*/ 133864 h 300635"/>
              <a:gd name="connsiteX72" fmla="*/ 107084 w 277721"/>
              <a:gd name="connsiteY72" fmla="*/ 129754 h 300635"/>
              <a:gd name="connsiteX73" fmla="*/ 110149 w 277721"/>
              <a:gd name="connsiteY73" fmla="*/ 122510 h 300635"/>
              <a:gd name="connsiteX74" fmla="*/ 107363 w 277721"/>
              <a:gd name="connsiteY74" fmla="*/ 113735 h 300635"/>
              <a:gd name="connsiteX75" fmla="*/ 114049 w 277721"/>
              <a:gd name="connsiteY75" fmla="*/ 107048 h 300635"/>
              <a:gd name="connsiteX76" fmla="*/ 122825 w 277721"/>
              <a:gd name="connsiteY76" fmla="*/ 110008 h 300635"/>
              <a:gd name="connsiteX77" fmla="*/ 130103 w 277721"/>
              <a:gd name="connsiteY77" fmla="*/ 107048 h 300635"/>
              <a:gd name="connsiteX78" fmla="*/ 138634 w 277721"/>
              <a:gd name="connsiteY78" fmla="*/ 71841 h 300635"/>
              <a:gd name="connsiteX79" fmla="*/ 71738 w 277721"/>
              <a:gd name="connsiteY79" fmla="*/ 138007 h 300635"/>
              <a:gd name="connsiteX80" fmla="*/ 71738 w 277721"/>
              <a:gd name="connsiteY80" fmla="*/ 140514 h 300635"/>
              <a:gd name="connsiteX81" fmla="*/ 76543 w 277721"/>
              <a:gd name="connsiteY81" fmla="*/ 163916 h 300635"/>
              <a:gd name="connsiteX82" fmla="*/ 87826 w 277721"/>
              <a:gd name="connsiteY82" fmla="*/ 182303 h 300635"/>
              <a:gd name="connsiteX83" fmla="*/ 107397 w 277721"/>
              <a:gd name="connsiteY83" fmla="*/ 212426 h 300635"/>
              <a:gd name="connsiteX84" fmla="*/ 170080 w 277721"/>
              <a:gd name="connsiteY84" fmla="*/ 212426 h 300635"/>
              <a:gd name="connsiteX85" fmla="*/ 189826 w 277721"/>
              <a:gd name="connsiteY85" fmla="*/ 182408 h 300635"/>
              <a:gd name="connsiteX86" fmla="*/ 201109 w 277721"/>
              <a:gd name="connsiteY86" fmla="*/ 164020 h 300635"/>
              <a:gd name="connsiteX87" fmla="*/ 205740 w 277721"/>
              <a:gd name="connsiteY87" fmla="*/ 140619 h 300635"/>
              <a:gd name="connsiteX88" fmla="*/ 205531 w 277721"/>
              <a:gd name="connsiteY88" fmla="*/ 138007 h 300635"/>
              <a:gd name="connsiteX89" fmla="*/ 138634 w 277721"/>
              <a:gd name="connsiteY89" fmla="*/ 71841 h 300635"/>
              <a:gd name="connsiteX90" fmla="*/ 138739 w 277721"/>
              <a:gd name="connsiteY90" fmla="*/ 51957 h 300635"/>
              <a:gd name="connsiteX91" fmla="*/ 225799 w 277721"/>
              <a:gd name="connsiteY91" fmla="*/ 137937 h 300635"/>
              <a:gd name="connsiteX92" fmla="*/ 225799 w 277721"/>
              <a:gd name="connsiteY92" fmla="*/ 140932 h 300635"/>
              <a:gd name="connsiteX93" fmla="*/ 219739 w 277721"/>
              <a:gd name="connsiteY93" fmla="*/ 171055 h 300635"/>
              <a:gd name="connsiteX94" fmla="*/ 204626 w 277721"/>
              <a:gd name="connsiteY94" fmla="*/ 195815 h 300635"/>
              <a:gd name="connsiteX95" fmla="*/ 184254 w 277721"/>
              <a:gd name="connsiteY95" fmla="*/ 228898 h 300635"/>
              <a:gd name="connsiteX96" fmla="*/ 178264 w 277721"/>
              <a:gd name="connsiteY96" fmla="*/ 232589 h 300635"/>
              <a:gd name="connsiteX97" fmla="*/ 99214 w 277721"/>
              <a:gd name="connsiteY97" fmla="*/ 232589 h 300635"/>
              <a:gd name="connsiteX98" fmla="*/ 93224 w 277721"/>
              <a:gd name="connsiteY98" fmla="*/ 228898 h 300635"/>
              <a:gd name="connsiteX99" fmla="*/ 72852 w 277721"/>
              <a:gd name="connsiteY99" fmla="*/ 195815 h 300635"/>
              <a:gd name="connsiteX100" fmla="*/ 57738 w 277721"/>
              <a:gd name="connsiteY100" fmla="*/ 171055 h 300635"/>
              <a:gd name="connsiteX101" fmla="*/ 51679 w 277721"/>
              <a:gd name="connsiteY101" fmla="*/ 140932 h 300635"/>
              <a:gd name="connsiteX102" fmla="*/ 51679 w 277721"/>
              <a:gd name="connsiteY102" fmla="*/ 137937 h 300635"/>
              <a:gd name="connsiteX103" fmla="*/ 138739 w 277721"/>
              <a:gd name="connsiteY103" fmla="*/ 51957 h 300635"/>
              <a:gd name="connsiteX104" fmla="*/ 237890 w 277721"/>
              <a:gd name="connsiteY104" fmla="*/ 43108 h 300635"/>
              <a:gd name="connsiteX105" fmla="*/ 239485 w 277721"/>
              <a:gd name="connsiteY105" fmla="*/ 52828 h 300635"/>
              <a:gd name="connsiteX106" fmla="*/ 222282 w 277721"/>
              <a:gd name="connsiteY106" fmla="*/ 70240 h 300635"/>
              <a:gd name="connsiteX107" fmla="*/ 217337 w 277721"/>
              <a:gd name="connsiteY107" fmla="*/ 72294 h 300635"/>
              <a:gd name="connsiteX108" fmla="*/ 212252 w 277721"/>
              <a:gd name="connsiteY108" fmla="*/ 70414 h 300635"/>
              <a:gd name="connsiteX109" fmla="*/ 212252 w 277721"/>
              <a:gd name="connsiteY109" fmla="*/ 60593 h 300635"/>
              <a:gd name="connsiteX110" fmla="*/ 229664 w 277721"/>
              <a:gd name="connsiteY110" fmla="*/ 43181 h 300635"/>
              <a:gd name="connsiteX111" fmla="*/ 237890 w 277721"/>
              <a:gd name="connsiteY111" fmla="*/ 43108 h 300635"/>
              <a:gd name="connsiteX112" fmla="*/ 49450 w 277721"/>
              <a:gd name="connsiteY112" fmla="*/ 41788 h 300635"/>
              <a:gd name="connsiteX113" fmla="*/ 66688 w 277721"/>
              <a:gd name="connsiteY113" fmla="*/ 59096 h 300635"/>
              <a:gd name="connsiteX114" fmla="*/ 66688 w 277721"/>
              <a:gd name="connsiteY114" fmla="*/ 68916 h 300635"/>
              <a:gd name="connsiteX115" fmla="*/ 56868 w 277721"/>
              <a:gd name="connsiteY115" fmla="*/ 68916 h 300635"/>
              <a:gd name="connsiteX116" fmla="*/ 39630 w 277721"/>
              <a:gd name="connsiteY116" fmla="*/ 51644 h 300635"/>
              <a:gd name="connsiteX117" fmla="*/ 39613 w 277721"/>
              <a:gd name="connsiteY117" fmla="*/ 42290 h 300635"/>
              <a:gd name="connsiteX118" fmla="*/ 49450 w 277721"/>
              <a:gd name="connsiteY118" fmla="*/ 41788 h 300635"/>
              <a:gd name="connsiteX119" fmla="*/ 139505 w 277721"/>
              <a:gd name="connsiteY119" fmla="*/ 0 h 300635"/>
              <a:gd name="connsiteX120" fmla="*/ 146471 w 277721"/>
              <a:gd name="connsiteY120" fmla="*/ 6965 h 300635"/>
              <a:gd name="connsiteX121" fmla="*/ 146471 w 277721"/>
              <a:gd name="connsiteY121" fmla="*/ 31342 h 300635"/>
              <a:gd name="connsiteX122" fmla="*/ 139505 w 277721"/>
              <a:gd name="connsiteY122" fmla="*/ 38306 h 300635"/>
              <a:gd name="connsiteX123" fmla="*/ 132540 w 277721"/>
              <a:gd name="connsiteY123" fmla="*/ 31342 h 300635"/>
              <a:gd name="connsiteX124" fmla="*/ 132540 w 277721"/>
              <a:gd name="connsiteY124" fmla="*/ 6965 h 300635"/>
              <a:gd name="connsiteX125" fmla="*/ 139505 w 277721"/>
              <a:gd name="connsiteY125" fmla="*/ 0 h 30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77721" h="300635">
                <a:moveTo>
                  <a:pt x="117079" y="280541"/>
                </a:moveTo>
                <a:lnTo>
                  <a:pt x="160575" y="280541"/>
                </a:lnTo>
                <a:cubicBezTo>
                  <a:pt x="159668" y="291876"/>
                  <a:pt x="150215" y="300617"/>
                  <a:pt x="138844" y="300635"/>
                </a:cubicBezTo>
                <a:cubicBezTo>
                  <a:pt x="127467" y="300619"/>
                  <a:pt x="118003" y="291882"/>
                  <a:pt x="117079" y="280541"/>
                </a:cubicBezTo>
                <a:close/>
                <a:moveTo>
                  <a:pt x="108860" y="246518"/>
                </a:moveTo>
                <a:lnTo>
                  <a:pt x="168793" y="246518"/>
                </a:lnTo>
                <a:cubicBezTo>
                  <a:pt x="173885" y="246818"/>
                  <a:pt x="177948" y="250880"/>
                  <a:pt x="178248" y="255974"/>
                </a:cubicBezTo>
                <a:cubicBezTo>
                  <a:pt x="178574" y="261523"/>
                  <a:pt x="174341" y="266285"/>
                  <a:pt x="168793" y="266612"/>
                </a:cubicBezTo>
                <a:lnTo>
                  <a:pt x="108860" y="266612"/>
                </a:lnTo>
                <a:cubicBezTo>
                  <a:pt x="103767" y="266313"/>
                  <a:pt x="99705" y="262250"/>
                  <a:pt x="99405" y="257157"/>
                </a:cubicBezTo>
                <a:cubicBezTo>
                  <a:pt x="99078" y="251608"/>
                  <a:pt x="103311" y="246845"/>
                  <a:pt x="108860" y="246518"/>
                </a:cubicBezTo>
                <a:close/>
                <a:moveTo>
                  <a:pt x="56868" y="205949"/>
                </a:moveTo>
                <a:cubicBezTo>
                  <a:pt x="59475" y="203716"/>
                  <a:pt x="63321" y="203716"/>
                  <a:pt x="65928" y="205949"/>
                </a:cubicBezTo>
                <a:cubicBezTo>
                  <a:pt x="68850" y="208451"/>
                  <a:pt x="69190" y="212847"/>
                  <a:pt x="66688" y="215769"/>
                </a:cubicBezTo>
                <a:lnTo>
                  <a:pt x="49450" y="233182"/>
                </a:lnTo>
                <a:cubicBezTo>
                  <a:pt x="49217" y="233454"/>
                  <a:pt x="48963" y="233709"/>
                  <a:pt x="48690" y="233942"/>
                </a:cubicBezTo>
                <a:cubicBezTo>
                  <a:pt x="45769" y="236444"/>
                  <a:pt x="41372" y="236104"/>
                  <a:pt x="38870" y="233182"/>
                </a:cubicBezTo>
                <a:cubicBezTo>
                  <a:pt x="36368" y="230260"/>
                  <a:pt x="36708" y="225864"/>
                  <a:pt x="39630" y="223362"/>
                </a:cubicBezTo>
                <a:close/>
                <a:moveTo>
                  <a:pt x="212444" y="204123"/>
                </a:moveTo>
                <a:cubicBezTo>
                  <a:pt x="215299" y="201546"/>
                  <a:pt x="219704" y="201770"/>
                  <a:pt x="222281" y="204625"/>
                </a:cubicBezTo>
                <a:lnTo>
                  <a:pt x="239416" y="221864"/>
                </a:lnTo>
                <a:cubicBezTo>
                  <a:pt x="239830" y="222181"/>
                  <a:pt x="240208" y="222542"/>
                  <a:pt x="240542" y="222943"/>
                </a:cubicBezTo>
                <a:cubicBezTo>
                  <a:pt x="243004" y="225899"/>
                  <a:pt x="242604" y="230290"/>
                  <a:pt x="239648" y="232752"/>
                </a:cubicBezTo>
                <a:cubicBezTo>
                  <a:pt x="236693" y="235214"/>
                  <a:pt x="232301" y="234814"/>
                  <a:pt x="229839" y="231859"/>
                </a:cubicBezTo>
                <a:lnTo>
                  <a:pt x="212426" y="214447"/>
                </a:lnTo>
                <a:cubicBezTo>
                  <a:pt x="212257" y="214293"/>
                  <a:pt x="212096" y="214131"/>
                  <a:pt x="211942" y="213960"/>
                </a:cubicBezTo>
                <a:cubicBezTo>
                  <a:pt x="209365" y="211105"/>
                  <a:pt x="209589" y="206701"/>
                  <a:pt x="212444" y="204123"/>
                </a:cubicBezTo>
                <a:close/>
                <a:moveTo>
                  <a:pt x="6965" y="130589"/>
                </a:moveTo>
                <a:lnTo>
                  <a:pt x="31342" y="130589"/>
                </a:lnTo>
                <a:cubicBezTo>
                  <a:pt x="35188" y="130589"/>
                  <a:pt x="38306" y="133707"/>
                  <a:pt x="38306" y="137555"/>
                </a:cubicBezTo>
                <a:cubicBezTo>
                  <a:pt x="38306" y="141401"/>
                  <a:pt x="35188" y="144520"/>
                  <a:pt x="31342" y="144520"/>
                </a:cubicBezTo>
                <a:lnTo>
                  <a:pt x="6965" y="144520"/>
                </a:lnTo>
                <a:cubicBezTo>
                  <a:pt x="3118" y="144520"/>
                  <a:pt x="0" y="141401"/>
                  <a:pt x="0" y="137555"/>
                </a:cubicBezTo>
                <a:cubicBezTo>
                  <a:pt x="0" y="133707"/>
                  <a:pt x="3118" y="130589"/>
                  <a:pt x="6965" y="130589"/>
                </a:cubicBezTo>
                <a:close/>
                <a:moveTo>
                  <a:pt x="246380" y="130346"/>
                </a:moveTo>
                <a:lnTo>
                  <a:pt x="270757" y="130346"/>
                </a:lnTo>
                <a:cubicBezTo>
                  <a:pt x="274603" y="130346"/>
                  <a:pt x="277721" y="133464"/>
                  <a:pt x="277721" y="137312"/>
                </a:cubicBezTo>
                <a:cubicBezTo>
                  <a:pt x="277721" y="141158"/>
                  <a:pt x="274603" y="144277"/>
                  <a:pt x="270757" y="144277"/>
                </a:cubicBezTo>
                <a:lnTo>
                  <a:pt x="246380" y="144277"/>
                </a:lnTo>
                <a:cubicBezTo>
                  <a:pt x="242533" y="144277"/>
                  <a:pt x="239415" y="141158"/>
                  <a:pt x="239415" y="137312"/>
                </a:cubicBezTo>
                <a:cubicBezTo>
                  <a:pt x="239415" y="133464"/>
                  <a:pt x="242533" y="130346"/>
                  <a:pt x="246380" y="130346"/>
                </a:cubicBezTo>
                <a:close/>
                <a:moveTo>
                  <a:pt x="138879" y="124669"/>
                </a:moveTo>
                <a:cubicBezTo>
                  <a:pt x="131186" y="124669"/>
                  <a:pt x="124949" y="130907"/>
                  <a:pt x="124949" y="138600"/>
                </a:cubicBezTo>
                <a:cubicBezTo>
                  <a:pt x="124949" y="146293"/>
                  <a:pt x="131186" y="152530"/>
                  <a:pt x="138879" y="152530"/>
                </a:cubicBezTo>
                <a:cubicBezTo>
                  <a:pt x="146572" y="152530"/>
                  <a:pt x="152809" y="146293"/>
                  <a:pt x="152809" y="138600"/>
                </a:cubicBezTo>
                <a:cubicBezTo>
                  <a:pt x="152697" y="130954"/>
                  <a:pt x="146525" y="124782"/>
                  <a:pt x="138879" y="124669"/>
                </a:cubicBezTo>
                <a:close/>
                <a:moveTo>
                  <a:pt x="134247" y="98830"/>
                </a:moveTo>
                <a:lnTo>
                  <a:pt x="143580" y="98830"/>
                </a:lnTo>
                <a:lnTo>
                  <a:pt x="147690" y="107014"/>
                </a:lnTo>
                <a:cubicBezTo>
                  <a:pt x="150219" y="107694"/>
                  <a:pt x="152652" y="108688"/>
                  <a:pt x="154934" y="109974"/>
                </a:cubicBezTo>
                <a:lnTo>
                  <a:pt x="163709" y="107014"/>
                </a:lnTo>
                <a:lnTo>
                  <a:pt x="170395" y="113700"/>
                </a:lnTo>
                <a:lnTo>
                  <a:pt x="167435" y="122475"/>
                </a:lnTo>
                <a:cubicBezTo>
                  <a:pt x="168735" y="124750"/>
                  <a:pt x="169731" y="127185"/>
                  <a:pt x="170395" y="129719"/>
                </a:cubicBezTo>
                <a:lnTo>
                  <a:pt x="178614" y="133864"/>
                </a:lnTo>
                <a:lnTo>
                  <a:pt x="178614" y="143301"/>
                </a:lnTo>
                <a:lnTo>
                  <a:pt x="170430" y="147410"/>
                </a:lnTo>
                <a:cubicBezTo>
                  <a:pt x="169655" y="149949"/>
                  <a:pt x="168592" y="152391"/>
                  <a:pt x="167261" y="154689"/>
                </a:cubicBezTo>
                <a:lnTo>
                  <a:pt x="170221" y="163429"/>
                </a:lnTo>
                <a:lnTo>
                  <a:pt x="163535" y="170150"/>
                </a:lnTo>
                <a:lnTo>
                  <a:pt x="154794" y="167156"/>
                </a:lnTo>
                <a:cubicBezTo>
                  <a:pt x="152538" y="168400"/>
                  <a:pt x="150141" y="169370"/>
                  <a:pt x="147655" y="170046"/>
                </a:cubicBezTo>
                <a:lnTo>
                  <a:pt x="143510" y="178090"/>
                </a:lnTo>
                <a:lnTo>
                  <a:pt x="134177" y="178090"/>
                </a:lnTo>
                <a:lnTo>
                  <a:pt x="130068" y="169907"/>
                </a:lnTo>
                <a:cubicBezTo>
                  <a:pt x="127538" y="169215"/>
                  <a:pt x="125104" y="168209"/>
                  <a:pt x="122825" y="166912"/>
                </a:cubicBezTo>
                <a:lnTo>
                  <a:pt x="114049" y="169907"/>
                </a:lnTo>
                <a:lnTo>
                  <a:pt x="107084" y="163220"/>
                </a:lnTo>
                <a:lnTo>
                  <a:pt x="110044" y="154445"/>
                </a:lnTo>
                <a:cubicBezTo>
                  <a:pt x="108756" y="152165"/>
                  <a:pt x="107762" y="149731"/>
                  <a:pt x="107084" y="147201"/>
                </a:cubicBezTo>
                <a:lnTo>
                  <a:pt x="98866" y="143057"/>
                </a:lnTo>
                <a:lnTo>
                  <a:pt x="98866" y="133864"/>
                </a:lnTo>
                <a:lnTo>
                  <a:pt x="107084" y="129754"/>
                </a:lnTo>
                <a:cubicBezTo>
                  <a:pt x="107782" y="127215"/>
                  <a:pt x="108813" y="124779"/>
                  <a:pt x="110149" y="122510"/>
                </a:cubicBezTo>
                <a:lnTo>
                  <a:pt x="107363" y="113735"/>
                </a:lnTo>
                <a:lnTo>
                  <a:pt x="114049" y="107048"/>
                </a:lnTo>
                <a:lnTo>
                  <a:pt x="122825" y="110008"/>
                </a:lnTo>
                <a:cubicBezTo>
                  <a:pt x="125121" y="108729"/>
                  <a:pt x="127565" y="107735"/>
                  <a:pt x="130103" y="107048"/>
                </a:cubicBezTo>
                <a:close/>
                <a:moveTo>
                  <a:pt x="138634" y="71841"/>
                </a:moveTo>
                <a:cubicBezTo>
                  <a:pt x="102064" y="72063"/>
                  <a:pt x="72361" y="101442"/>
                  <a:pt x="71738" y="138007"/>
                </a:cubicBezTo>
                <a:lnTo>
                  <a:pt x="71738" y="140514"/>
                </a:lnTo>
                <a:cubicBezTo>
                  <a:pt x="72041" y="148526"/>
                  <a:pt x="73665" y="156433"/>
                  <a:pt x="76543" y="163916"/>
                </a:cubicBezTo>
                <a:cubicBezTo>
                  <a:pt x="79187" y="170664"/>
                  <a:pt x="83008" y="176889"/>
                  <a:pt x="87826" y="182303"/>
                </a:cubicBezTo>
                <a:cubicBezTo>
                  <a:pt x="95502" y="191546"/>
                  <a:pt x="102071" y="201656"/>
                  <a:pt x="107397" y="212426"/>
                </a:cubicBezTo>
                <a:lnTo>
                  <a:pt x="170080" y="212426"/>
                </a:lnTo>
                <a:cubicBezTo>
                  <a:pt x="175469" y="201684"/>
                  <a:pt x="182096" y="191609"/>
                  <a:pt x="189826" y="182408"/>
                </a:cubicBezTo>
                <a:cubicBezTo>
                  <a:pt x="194644" y="176994"/>
                  <a:pt x="198464" y="170768"/>
                  <a:pt x="201109" y="164020"/>
                </a:cubicBezTo>
                <a:cubicBezTo>
                  <a:pt x="203928" y="156527"/>
                  <a:pt x="205493" y="148621"/>
                  <a:pt x="205740" y="140619"/>
                </a:cubicBezTo>
                <a:lnTo>
                  <a:pt x="205531" y="138007"/>
                </a:lnTo>
                <a:cubicBezTo>
                  <a:pt x="204908" y="101442"/>
                  <a:pt x="175204" y="72063"/>
                  <a:pt x="138634" y="71841"/>
                </a:cubicBezTo>
                <a:close/>
                <a:moveTo>
                  <a:pt x="138739" y="51957"/>
                </a:moveTo>
                <a:cubicBezTo>
                  <a:pt x="186280" y="52251"/>
                  <a:pt x="224911" y="90404"/>
                  <a:pt x="225799" y="137937"/>
                </a:cubicBezTo>
                <a:lnTo>
                  <a:pt x="225799" y="140932"/>
                </a:lnTo>
                <a:cubicBezTo>
                  <a:pt x="225480" y="151242"/>
                  <a:pt x="223432" y="161424"/>
                  <a:pt x="219739" y="171055"/>
                </a:cubicBezTo>
                <a:cubicBezTo>
                  <a:pt x="216215" y="180142"/>
                  <a:pt x="211097" y="188526"/>
                  <a:pt x="204626" y="195815"/>
                </a:cubicBezTo>
                <a:cubicBezTo>
                  <a:pt x="196651" y="204521"/>
                  <a:pt x="187945" y="221376"/>
                  <a:pt x="184254" y="228898"/>
                </a:cubicBezTo>
                <a:cubicBezTo>
                  <a:pt x="183125" y="231170"/>
                  <a:pt x="180801" y="232601"/>
                  <a:pt x="178264" y="232589"/>
                </a:cubicBezTo>
                <a:lnTo>
                  <a:pt x="99214" y="232589"/>
                </a:lnTo>
                <a:cubicBezTo>
                  <a:pt x="96676" y="232601"/>
                  <a:pt x="94353" y="231170"/>
                  <a:pt x="93224" y="228898"/>
                </a:cubicBezTo>
                <a:cubicBezTo>
                  <a:pt x="89533" y="221376"/>
                  <a:pt x="80827" y="204486"/>
                  <a:pt x="72852" y="195815"/>
                </a:cubicBezTo>
                <a:cubicBezTo>
                  <a:pt x="66381" y="188526"/>
                  <a:pt x="61263" y="180142"/>
                  <a:pt x="57738" y="171055"/>
                </a:cubicBezTo>
                <a:cubicBezTo>
                  <a:pt x="54046" y="161424"/>
                  <a:pt x="51997" y="151242"/>
                  <a:pt x="51679" y="140932"/>
                </a:cubicBezTo>
                <a:lnTo>
                  <a:pt x="51679" y="137937"/>
                </a:lnTo>
                <a:cubicBezTo>
                  <a:pt x="52566" y="90404"/>
                  <a:pt x="91198" y="52251"/>
                  <a:pt x="138739" y="51957"/>
                </a:cubicBezTo>
                <a:close/>
                <a:moveTo>
                  <a:pt x="237890" y="43108"/>
                </a:moveTo>
                <a:cubicBezTo>
                  <a:pt x="241015" y="45352"/>
                  <a:pt x="241728" y="49703"/>
                  <a:pt x="239485" y="52828"/>
                </a:cubicBezTo>
                <a:lnTo>
                  <a:pt x="222282" y="70240"/>
                </a:lnTo>
                <a:cubicBezTo>
                  <a:pt x="220973" y="71556"/>
                  <a:pt x="219193" y="72296"/>
                  <a:pt x="217337" y="72294"/>
                </a:cubicBezTo>
                <a:cubicBezTo>
                  <a:pt x="215457" y="72380"/>
                  <a:pt x="213624" y="71701"/>
                  <a:pt x="212252" y="70414"/>
                </a:cubicBezTo>
                <a:cubicBezTo>
                  <a:pt x="209552" y="67697"/>
                  <a:pt x="209552" y="63310"/>
                  <a:pt x="212252" y="60593"/>
                </a:cubicBezTo>
                <a:lnTo>
                  <a:pt x="229664" y="43181"/>
                </a:lnTo>
                <a:cubicBezTo>
                  <a:pt x="232097" y="41367"/>
                  <a:pt x="235425" y="41337"/>
                  <a:pt x="237890" y="43108"/>
                </a:cubicBezTo>
                <a:close/>
                <a:moveTo>
                  <a:pt x="49450" y="41788"/>
                </a:moveTo>
                <a:lnTo>
                  <a:pt x="66688" y="59096"/>
                </a:lnTo>
                <a:cubicBezTo>
                  <a:pt x="69388" y="61813"/>
                  <a:pt x="69388" y="66200"/>
                  <a:pt x="66688" y="68916"/>
                </a:cubicBezTo>
                <a:cubicBezTo>
                  <a:pt x="63972" y="71617"/>
                  <a:pt x="59584" y="71617"/>
                  <a:pt x="56868" y="68916"/>
                </a:cubicBezTo>
                <a:lnTo>
                  <a:pt x="39630" y="51644"/>
                </a:lnTo>
                <a:cubicBezTo>
                  <a:pt x="37220" y="48994"/>
                  <a:pt x="37213" y="44949"/>
                  <a:pt x="39613" y="42290"/>
                </a:cubicBezTo>
                <a:cubicBezTo>
                  <a:pt x="42191" y="39435"/>
                  <a:pt x="46595" y="39211"/>
                  <a:pt x="49450" y="41788"/>
                </a:cubicBezTo>
                <a:close/>
                <a:moveTo>
                  <a:pt x="139505" y="0"/>
                </a:moveTo>
                <a:cubicBezTo>
                  <a:pt x="143352" y="0"/>
                  <a:pt x="146471" y="3118"/>
                  <a:pt x="146471" y="6965"/>
                </a:cubicBezTo>
                <a:lnTo>
                  <a:pt x="146471" y="31342"/>
                </a:lnTo>
                <a:cubicBezTo>
                  <a:pt x="146471" y="35188"/>
                  <a:pt x="143352" y="38306"/>
                  <a:pt x="139505" y="38306"/>
                </a:cubicBezTo>
                <a:cubicBezTo>
                  <a:pt x="135658" y="38306"/>
                  <a:pt x="132540" y="35188"/>
                  <a:pt x="132540" y="31342"/>
                </a:cubicBezTo>
                <a:lnTo>
                  <a:pt x="132540" y="6965"/>
                </a:lnTo>
                <a:cubicBezTo>
                  <a:pt x="132540" y="3118"/>
                  <a:pt x="135658" y="0"/>
                  <a:pt x="139505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Graphic 65" descr="Marker">
            <a:extLst>
              <a:ext uri="{FF2B5EF4-FFF2-40B4-BE49-F238E27FC236}">
                <a16:creationId xmlns:a16="http://schemas.microsoft.com/office/drawing/2014/main" id="{7422DD5D-C412-45FC-B349-0DF58FBDE1B8}"/>
              </a:ext>
            </a:extLst>
          </p:cNvPr>
          <p:cNvSpPr/>
          <p:nvPr/>
        </p:nvSpPr>
        <p:spPr>
          <a:xfrm>
            <a:off x="1957885" y="2782729"/>
            <a:ext cx="144024" cy="238869"/>
          </a:xfrm>
          <a:custGeom>
            <a:avLst/>
            <a:gdLst>
              <a:gd name="connsiteX0" fmla="*/ 72892 w 142778"/>
              <a:gd name="connsiteY0" fmla="*/ 104472 h 236802"/>
              <a:gd name="connsiteX1" fmla="*/ 41550 w 142778"/>
              <a:gd name="connsiteY1" fmla="*/ 73130 h 236802"/>
              <a:gd name="connsiteX2" fmla="*/ 72892 w 142778"/>
              <a:gd name="connsiteY2" fmla="*/ 41789 h 236802"/>
              <a:gd name="connsiteX3" fmla="*/ 104233 w 142778"/>
              <a:gd name="connsiteY3" fmla="*/ 73130 h 236802"/>
              <a:gd name="connsiteX4" fmla="*/ 72892 w 142778"/>
              <a:gd name="connsiteY4" fmla="*/ 104472 h 236802"/>
              <a:gd name="connsiteX5" fmla="*/ 72892 w 142778"/>
              <a:gd name="connsiteY5" fmla="*/ 0 h 236802"/>
              <a:gd name="connsiteX6" fmla="*/ 12646 w 142778"/>
              <a:gd name="connsiteY6" fmla="*/ 32038 h 236802"/>
              <a:gd name="connsiteX7" fmla="*/ 4985 w 142778"/>
              <a:gd name="connsiteY7" fmla="*/ 99945 h 236802"/>
              <a:gd name="connsiteX8" fmla="*/ 38068 w 142778"/>
              <a:gd name="connsiteY8" fmla="*/ 173075 h 236802"/>
              <a:gd name="connsiteX9" fmla="*/ 66624 w 142778"/>
              <a:gd name="connsiteY9" fmla="*/ 232972 h 236802"/>
              <a:gd name="connsiteX10" fmla="*/ 72892 w 142778"/>
              <a:gd name="connsiteY10" fmla="*/ 236803 h 236802"/>
              <a:gd name="connsiteX11" fmla="*/ 79160 w 142778"/>
              <a:gd name="connsiteY11" fmla="*/ 232972 h 236802"/>
              <a:gd name="connsiteX12" fmla="*/ 107716 w 142778"/>
              <a:gd name="connsiteY12" fmla="*/ 173075 h 236802"/>
              <a:gd name="connsiteX13" fmla="*/ 140799 w 142778"/>
              <a:gd name="connsiteY13" fmla="*/ 99945 h 236802"/>
              <a:gd name="connsiteX14" fmla="*/ 133137 w 142778"/>
              <a:gd name="connsiteY14" fmla="*/ 32038 h 236802"/>
              <a:gd name="connsiteX15" fmla="*/ 72892 w 142778"/>
              <a:gd name="connsiteY15" fmla="*/ 0 h 23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778" h="236802">
                <a:moveTo>
                  <a:pt x="72892" y="104472"/>
                </a:moveTo>
                <a:cubicBezTo>
                  <a:pt x="55480" y="104472"/>
                  <a:pt x="41550" y="90542"/>
                  <a:pt x="41550" y="73130"/>
                </a:cubicBezTo>
                <a:cubicBezTo>
                  <a:pt x="41550" y="55718"/>
                  <a:pt x="55480" y="41789"/>
                  <a:pt x="72892" y="41789"/>
                </a:cubicBezTo>
                <a:cubicBezTo>
                  <a:pt x="90304" y="41789"/>
                  <a:pt x="104233" y="55718"/>
                  <a:pt x="104233" y="73130"/>
                </a:cubicBezTo>
                <a:cubicBezTo>
                  <a:pt x="104233" y="90542"/>
                  <a:pt x="90304" y="104472"/>
                  <a:pt x="72892" y="104472"/>
                </a:cubicBezTo>
                <a:close/>
                <a:moveTo>
                  <a:pt x="72892" y="0"/>
                </a:moveTo>
                <a:cubicBezTo>
                  <a:pt x="48863" y="0"/>
                  <a:pt x="26228" y="11840"/>
                  <a:pt x="12646" y="32038"/>
                </a:cubicBezTo>
                <a:cubicBezTo>
                  <a:pt x="-935" y="51888"/>
                  <a:pt x="-3721" y="77309"/>
                  <a:pt x="4985" y="99945"/>
                </a:cubicBezTo>
                <a:lnTo>
                  <a:pt x="38068" y="173075"/>
                </a:lnTo>
                <a:lnTo>
                  <a:pt x="66624" y="232972"/>
                </a:lnTo>
                <a:cubicBezTo>
                  <a:pt x="67668" y="235410"/>
                  <a:pt x="70106" y="236803"/>
                  <a:pt x="72892" y="236803"/>
                </a:cubicBezTo>
                <a:cubicBezTo>
                  <a:pt x="75678" y="236803"/>
                  <a:pt x="78115" y="235410"/>
                  <a:pt x="79160" y="232972"/>
                </a:cubicBezTo>
                <a:lnTo>
                  <a:pt x="107716" y="173075"/>
                </a:lnTo>
                <a:lnTo>
                  <a:pt x="140799" y="99945"/>
                </a:lnTo>
                <a:cubicBezTo>
                  <a:pt x="149505" y="77309"/>
                  <a:pt x="146719" y="51888"/>
                  <a:pt x="133137" y="32038"/>
                </a:cubicBezTo>
                <a:cubicBezTo>
                  <a:pt x="119556" y="11840"/>
                  <a:pt x="96920" y="0"/>
                  <a:pt x="72892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Graphic 69" descr="Puzzle">
            <a:extLst>
              <a:ext uri="{FF2B5EF4-FFF2-40B4-BE49-F238E27FC236}">
                <a16:creationId xmlns:a16="http://schemas.microsoft.com/office/drawing/2014/main" id="{D7954AEE-99DE-4ADF-B014-084F1AA9432E}"/>
              </a:ext>
            </a:extLst>
          </p:cNvPr>
          <p:cNvSpPr/>
          <p:nvPr/>
        </p:nvSpPr>
        <p:spPr>
          <a:xfrm>
            <a:off x="1112895" y="2754626"/>
            <a:ext cx="281023" cy="281023"/>
          </a:xfrm>
          <a:custGeom>
            <a:avLst/>
            <a:gdLst>
              <a:gd name="connsiteX0" fmla="*/ 180040 w 278591"/>
              <a:gd name="connsiteY0" fmla="*/ 211381 h 278591"/>
              <a:gd name="connsiteX1" fmla="*/ 165066 w 278591"/>
              <a:gd name="connsiteY1" fmla="*/ 165414 h 278591"/>
              <a:gd name="connsiteX2" fmla="*/ 167503 w 278591"/>
              <a:gd name="connsiteY2" fmla="*/ 162976 h 278591"/>
              <a:gd name="connsiteX3" fmla="*/ 214167 w 278591"/>
              <a:gd name="connsiteY3" fmla="*/ 177254 h 278591"/>
              <a:gd name="connsiteX4" fmla="*/ 238892 w 278591"/>
              <a:gd name="connsiteY4" fmla="*/ 197104 h 278591"/>
              <a:gd name="connsiteX5" fmla="*/ 278592 w 278591"/>
              <a:gd name="connsiteY5" fmla="*/ 157404 h 278591"/>
              <a:gd name="connsiteX6" fmla="*/ 219391 w 278591"/>
              <a:gd name="connsiteY6" fmla="*/ 98204 h 278591"/>
              <a:gd name="connsiteX7" fmla="*/ 239241 w 278591"/>
              <a:gd name="connsiteY7" fmla="*/ 73479 h 278591"/>
              <a:gd name="connsiteX8" fmla="*/ 253518 w 278591"/>
              <a:gd name="connsiteY8" fmla="*/ 26814 h 278591"/>
              <a:gd name="connsiteX9" fmla="*/ 251081 w 278591"/>
              <a:gd name="connsiteY9" fmla="*/ 24377 h 278591"/>
              <a:gd name="connsiteX10" fmla="*/ 205113 w 278591"/>
              <a:gd name="connsiteY10" fmla="*/ 39351 h 278591"/>
              <a:gd name="connsiteX11" fmla="*/ 180388 w 278591"/>
              <a:gd name="connsiteY11" fmla="*/ 59201 h 278591"/>
              <a:gd name="connsiteX12" fmla="*/ 121187 w 278591"/>
              <a:gd name="connsiteY12" fmla="*/ 0 h 278591"/>
              <a:gd name="connsiteX13" fmla="*/ 81140 w 278591"/>
              <a:gd name="connsiteY13" fmla="*/ 39699 h 278591"/>
              <a:gd name="connsiteX14" fmla="*/ 100989 w 278591"/>
              <a:gd name="connsiteY14" fmla="*/ 64424 h 278591"/>
              <a:gd name="connsiteX15" fmla="*/ 115964 w 278591"/>
              <a:gd name="connsiteY15" fmla="*/ 110392 h 278591"/>
              <a:gd name="connsiteX16" fmla="*/ 113526 w 278591"/>
              <a:gd name="connsiteY16" fmla="*/ 112830 h 278591"/>
              <a:gd name="connsiteX17" fmla="*/ 66862 w 278591"/>
              <a:gd name="connsiteY17" fmla="*/ 98552 h 278591"/>
              <a:gd name="connsiteX18" fmla="*/ 42137 w 278591"/>
              <a:gd name="connsiteY18" fmla="*/ 78702 h 278591"/>
              <a:gd name="connsiteX19" fmla="*/ 0 w 278591"/>
              <a:gd name="connsiteY19" fmla="*/ 121187 h 278591"/>
              <a:gd name="connsiteX20" fmla="*/ 59201 w 278591"/>
              <a:gd name="connsiteY20" fmla="*/ 180388 h 278591"/>
              <a:gd name="connsiteX21" fmla="*/ 39351 w 278591"/>
              <a:gd name="connsiteY21" fmla="*/ 205113 h 278591"/>
              <a:gd name="connsiteX22" fmla="*/ 25073 w 278591"/>
              <a:gd name="connsiteY22" fmla="*/ 251777 h 278591"/>
              <a:gd name="connsiteX23" fmla="*/ 27511 w 278591"/>
              <a:gd name="connsiteY23" fmla="*/ 254215 h 278591"/>
              <a:gd name="connsiteX24" fmla="*/ 73479 w 278591"/>
              <a:gd name="connsiteY24" fmla="*/ 239241 h 278591"/>
              <a:gd name="connsiteX25" fmla="*/ 98204 w 278591"/>
              <a:gd name="connsiteY25" fmla="*/ 219391 h 278591"/>
              <a:gd name="connsiteX26" fmla="*/ 157404 w 278591"/>
              <a:gd name="connsiteY26" fmla="*/ 278592 h 278591"/>
              <a:gd name="connsiteX27" fmla="*/ 199890 w 278591"/>
              <a:gd name="connsiteY27" fmla="*/ 236106 h 278591"/>
              <a:gd name="connsiteX28" fmla="*/ 180040 w 278591"/>
              <a:gd name="connsiteY28" fmla="*/ 211381 h 27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8591" h="278591">
                <a:moveTo>
                  <a:pt x="180040" y="211381"/>
                </a:moveTo>
                <a:cubicBezTo>
                  <a:pt x="157056" y="212078"/>
                  <a:pt x="148698" y="182478"/>
                  <a:pt x="165066" y="165414"/>
                </a:cubicBezTo>
                <a:lnTo>
                  <a:pt x="167503" y="162976"/>
                </a:lnTo>
                <a:cubicBezTo>
                  <a:pt x="184567" y="146609"/>
                  <a:pt x="214864" y="154270"/>
                  <a:pt x="214167" y="177254"/>
                </a:cubicBezTo>
                <a:cubicBezTo>
                  <a:pt x="213819" y="190487"/>
                  <a:pt x="229490" y="206506"/>
                  <a:pt x="238892" y="197104"/>
                </a:cubicBezTo>
                <a:lnTo>
                  <a:pt x="278592" y="157404"/>
                </a:lnTo>
                <a:lnTo>
                  <a:pt x="219391" y="98204"/>
                </a:lnTo>
                <a:cubicBezTo>
                  <a:pt x="209988" y="88801"/>
                  <a:pt x="226008" y="73130"/>
                  <a:pt x="239241" y="73479"/>
                </a:cubicBezTo>
                <a:cubicBezTo>
                  <a:pt x="262224" y="74175"/>
                  <a:pt x="269886" y="43878"/>
                  <a:pt x="253518" y="26814"/>
                </a:cubicBezTo>
                <a:lnTo>
                  <a:pt x="251081" y="24377"/>
                </a:lnTo>
                <a:cubicBezTo>
                  <a:pt x="234017" y="8010"/>
                  <a:pt x="204417" y="16367"/>
                  <a:pt x="205113" y="39351"/>
                </a:cubicBezTo>
                <a:cubicBezTo>
                  <a:pt x="205461" y="52584"/>
                  <a:pt x="189791" y="68603"/>
                  <a:pt x="180388" y="59201"/>
                </a:cubicBezTo>
                <a:lnTo>
                  <a:pt x="121187" y="0"/>
                </a:lnTo>
                <a:lnTo>
                  <a:pt x="81140" y="39699"/>
                </a:lnTo>
                <a:cubicBezTo>
                  <a:pt x="71737" y="49102"/>
                  <a:pt x="87756" y="64773"/>
                  <a:pt x="100989" y="64424"/>
                </a:cubicBezTo>
                <a:cubicBezTo>
                  <a:pt x="123973" y="63728"/>
                  <a:pt x="132331" y="93328"/>
                  <a:pt x="115964" y="110392"/>
                </a:cubicBezTo>
                <a:lnTo>
                  <a:pt x="113526" y="112830"/>
                </a:lnTo>
                <a:cubicBezTo>
                  <a:pt x="96462" y="129197"/>
                  <a:pt x="66166" y="121536"/>
                  <a:pt x="66862" y="98552"/>
                </a:cubicBezTo>
                <a:cubicBezTo>
                  <a:pt x="67210" y="85319"/>
                  <a:pt x="51539" y="69300"/>
                  <a:pt x="42137" y="78702"/>
                </a:cubicBezTo>
                <a:lnTo>
                  <a:pt x="0" y="121187"/>
                </a:lnTo>
                <a:lnTo>
                  <a:pt x="59201" y="180388"/>
                </a:lnTo>
                <a:cubicBezTo>
                  <a:pt x="68603" y="189791"/>
                  <a:pt x="52584" y="205461"/>
                  <a:pt x="39351" y="205113"/>
                </a:cubicBezTo>
                <a:cubicBezTo>
                  <a:pt x="16367" y="204417"/>
                  <a:pt x="8706" y="234713"/>
                  <a:pt x="25073" y="251777"/>
                </a:cubicBezTo>
                <a:lnTo>
                  <a:pt x="27511" y="254215"/>
                </a:lnTo>
                <a:cubicBezTo>
                  <a:pt x="44575" y="270582"/>
                  <a:pt x="74175" y="262224"/>
                  <a:pt x="73479" y="239241"/>
                </a:cubicBezTo>
                <a:cubicBezTo>
                  <a:pt x="73130" y="226008"/>
                  <a:pt x="88801" y="209988"/>
                  <a:pt x="98204" y="219391"/>
                </a:cubicBezTo>
                <a:lnTo>
                  <a:pt x="157404" y="278592"/>
                </a:lnTo>
                <a:lnTo>
                  <a:pt x="199890" y="236106"/>
                </a:lnTo>
                <a:cubicBezTo>
                  <a:pt x="209292" y="226704"/>
                  <a:pt x="193621" y="211033"/>
                  <a:pt x="180040" y="211381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267B2C1-02FF-4B3D-9D11-BF26A04852C6}"/>
              </a:ext>
            </a:extLst>
          </p:cNvPr>
          <p:cNvSpPr/>
          <p:nvPr/>
        </p:nvSpPr>
        <p:spPr>
          <a:xfrm>
            <a:off x="334887" y="2803806"/>
            <a:ext cx="281024" cy="196716"/>
          </a:xfrm>
          <a:custGeom>
            <a:avLst/>
            <a:gdLst>
              <a:gd name="connsiteX0" fmla="*/ 118402 w 278593"/>
              <a:gd name="connsiteY0" fmla="*/ 38306 h 195015"/>
              <a:gd name="connsiteX1" fmla="*/ 264663 w 278593"/>
              <a:gd name="connsiteY1" fmla="*/ 38306 h 195015"/>
              <a:gd name="connsiteX2" fmla="*/ 278593 w 278593"/>
              <a:gd name="connsiteY2" fmla="*/ 52236 h 195015"/>
              <a:gd name="connsiteX3" fmla="*/ 278593 w 278593"/>
              <a:gd name="connsiteY3" fmla="*/ 146261 h 195015"/>
              <a:gd name="connsiteX4" fmla="*/ 264663 w 278593"/>
              <a:gd name="connsiteY4" fmla="*/ 160191 h 195015"/>
              <a:gd name="connsiteX5" fmla="*/ 243769 w 278593"/>
              <a:gd name="connsiteY5" fmla="*/ 160191 h 195015"/>
              <a:gd name="connsiteX6" fmla="*/ 243769 w 278593"/>
              <a:gd name="connsiteY6" fmla="*/ 195015 h 195015"/>
              <a:gd name="connsiteX7" fmla="*/ 208945 w 278593"/>
              <a:gd name="connsiteY7" fmla="*/ 160191 h 195015"/>
              <a:gd name="connsiteX8" fmla="*/ 118402 w 278593"/>
              <a:gd name="connsiteY8" fmla="*/ 160191 h 195015"/>
              <a:gd name="connsiteX9" fmla="*/ 104472 w 278593"/>
              <a:gd name="connsiteY9" fmla="*/ 146261 h 195015"/>
              <a:gd name="connsiteX10" fmla="*/ 104472 w 278593"/>
              <a:gd name="connsiteY10" fmla="*/ 52236 h 195015"/>
              <a:gd name="connsiteX11" fmla="*/ 118402 w 278593"/>
              <a:gd name="connsiteY11" fmla="*/ 38306 h 195015"/>
              <a:gd name="connsiteX12" fmla="*/ 13930 w 278593"/>
              <a:gd name="connsiteY12" fmla="*/ 0 h 195015"/>
              <a:gd name="connsiteX13" fmla="*/ 160191 w 278593"/>
              <a:gd name="connsiteY13" fmla="*/ 0 h 195015"/>
              <a:gd name="connsiteX14" fmla="*/ 174121 w 278593"/>
              <a:gd name="connsiteY14" fmla="*/ 13930 h 195015"/>
              <a:gd name="connsiteX15" fmla="*/ 174121 w 278593"/>
              <a:gd name="connsiteY15" fmla="*/ 24377 h 195015"/>
              <a:gd name="connsiteX16" fmla="*/ 118402 w 278593"/>
              <a:gd name="connsiteY16" fmla="*/ 24377 h 195015"/>
              <a:gd name="connsiteX17" fmla="*/ 90543 w 278593"/>
              <a:gd name="connsiteY17" fmla="*/ 52236 h 195015"/>
              <a:gd name="connsiteX18" fmla="*/ 90543 w 278593"/>
              <a:gd name="connsiteY18" fmla="*/ 121885 h 195015"/>
              <a:gd name="connsiteX19" fmla="*/ 69648 w 278593"/>
              <a:gd name="connsiteY19" fmla="*/ 121885 h 195015"/>
              <a:gd name="connsiteX20" fmla="*/ 34824 w 278593"/>
              <a:gd name="connsiteY20" fmla="*/ 156709 h 195015"/>
              <a:gd name="connsiteX21" fmla="*/ 34824 w 278593"/>
              <a:gd name="connsiteY21" fmla="*/ 121885 h 195015"/>
              <a:gd name="connsiteX22" fmla="*/ 13930 w 278593"/>
              <a:gd name="connsiteY22" fmla="*/ 121885 h 195015"/>
              <a:gd name="connsiteX23" fmla="*/ 0 w 278593"/>
              <a:gd name="connsiteY23" fmla="*/ 107955 h 195015"/>
              <a:gd name="connsiteX24" fmla="*/ 0 w 278593"/>
              <a:gd name="connsiteY24" fmla="*/ 13930 h 195015"/>
              <a:gd name="connsiteX25" fmla="*/ 13930 w 278593"/>
              <a:gd name="connsiteY25" fmla="*/ 0 h 1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8593" h="195015">
                <a:moveTo>
                  <a:pt x="118402" y="38306"/>
                </a:moveTo>
                <a:lnTo>
                  <a:pt x="264663" y="38306"/>
                </a:lnTo>
                <a:cubicBezTo>
                  <a:pt x="272324" y="38306"/>
                  <a:pt x="278593" y="44574"/>
                  <a:pt x="278593" y="52236"/>
                </a:cubicBezTo>
                <a:lnTo>
                  <a:pt x="278593" y="146261"/>
                </a:lnTo>
                <a:cubicBezTo>
                  <a:pt x="278593" y="153923"/>
                  <a:pt x="272324" y="160191"/>
                  <a:pt x="264663" y="160191"/>
                </a:cubicBezTo>
                <a:lnTo>
                  <a:pt x="243769" y="160191"/>
                </a:lnTo>
                <a:lnTo>
                  <a:pt x="243769" y="195015"/>
                </a:lnTo>
                <a:lnTo>
                  <a:pt x="208945" y="160191"/>
                </a:lnTo>
                <a:lnTo>
                  <a:pt x="118402" y="160191"/>
                </a:lnTo>
                <a:cubicBezTo>
                  <a:pt x="110740" y="160191"/>
                  <a:pt x="104472" y="153923"/>
                  <a:pt x="104472" y="146261"/>
                </a:cubicBezTo>
                <a:lnTo>
                  <a:pt x="104472" y="52236"/>
                </a:lnTo>
                <a:cubicBezTo>
                  <a:pt x="104472" y="44574"/>
                  <a:pt x="110740" y="38306"/>
                  <a:pt x="118402" y="38306"/>
                </a:cubicBezTo>
                <a:close/>
                <a:moveTo>
                  <a:pt x="13930" y="0"/>
                </a:moveTo>
                <a:lnTo>
                  <a:pt x="160191" y="0"/>
                </a:lnTo>
                <a:cubicBezTo>
                  <a:pt x="167852" y="0"/>
                  <a:pt x="174121" y="6268"/>
                  <a:pt x="174121" y="13930"/>
                </a:cubicBezTo>
                <a:lnTo>
                  <a:pt x="174121" y="24377"/>
                </a:lnTo>
                <a:lnTo>
                  <a:pt x="118402" y="24377"/>
                </a:lnTo>
                <a:cubicBezTo>
                  <a:pt x="103080" y="24377"/>
                  <a:pt x="90543" y="36913"/>
                  <a:pt x="90543" y="52236"/>
                </a:cubicBezTo>
                <a:lnTo>
                  <a:pt x="90543" y="121885"/>
                </a:lnTo>
                <a:lnTo>
                  <a:pt x="69648" y="121885"/>
                </a:lnTo>
                <a:lnTo>
                  <a:pt x="34824" y="156709"/>
                </a:lnTo>
                <a:lnTo>
                  <a:pt x="34824" y="121885"/>
                </a:lnTo>
                <a:lnTo>
                  <a:pt x="13930" y="121885"/>
                </a:lnTo>
                <a:cubicBezTo>
                  <a:pt x="6268" y="121885"/>
                  <a:pt x="0" y="115617"/>
                  <a:pt x="0" y="107955"/>
                </a:cubicBezTo>
                <a:lnTo>
                  <a:pt x="0" y="13930"/>
                </a:lnTo>
                <a:cubicBezTo>
                  <a:pt x="0" y="6268"/>
                  <a:pt x="6268" y="0"/>
                  <a:pt x="13930" y="0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6881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">
            <a:extLst>
              <a:ext uri="{FF2B5EF4-FFF2-40B4-BE49-F238E27FC236}">
                <a16:creationId xmlns:a16="http://schemas.microsoft.com/office/drawing/2014/main" id="{4B4753A0-A35A-4160-A88C-6E02CE9E9823}"/>
              </a:ext>
            </a:extLst>
          </p:cNvPr>
          <p:cNvSpPr/>
          <p:nvPr/>
        </p:nvSpPr>
        <p:spPr>
          <a:xfrm>
            <a:off x="3111577" y="5783196"/>
            <a:ext cx="1102444" cy="303890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Oval">
            <a:extLst>
              <a:ext uri="{FF2B5EF4-FFF2-40B4-BE49-F238E27FC236}">
                <a16:creationId xmlns:a16="http://schemas.microsoft.com/office/drawing/2014/main" id="{CF017723-57E2-4B6E-A6FB-E962DC5307BB}"/>
              </a:ext>
            </a:extLst>
          </p:cNvPr>
          <p:cNvSpPr/>
          <p:nvPr/>
        </p:nvSpPr>
        <p:spPr>
          <a:xfrm>
            <a:off x="4042333" y="5653924"/>
            <a:ext cx="1102444" cy="303890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2" name="Oval">
            <a:extLst>
              <a:ext uri="{FF2B5EF4-FFF2-40B4-BE49-F238E27FC236}">
                <a16:creationId xmlns:a16="http://schemas.microsoft.com/office/drawing/2014/main" id="{FFF9EF88-D20E-41E5-A7DA-97603F9245E9}"/>
              </a:ext>
            </a:extLst>
          </p:cNvPr>
          <p:cNvSpPr/>
          <p:nvPr/>
        </p:nvSpPr>
        <p:spPr>
          <a:xfrm>
            <a:off x="4973089" y="5524651"/>
            <a:ext cx="1102444" cy="303890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3" name="Oval">
            <a:extLst>
              <a:ext uri="{FF2B5EF4-FFF2-40B4-BE49-F238E27FC236}">
                <a16:creationId xmlns:a16="http://schemas.microsoft.com/office/drawing/2014/main" id="{0299C419-D7D1-4893-9CFB-C66E379EAF66}"/>
              </a:ext>
            </a:extLst>
          </p:cNvPr>
          <p:cNvSpPr/>
          <p:nvPr/>
        </p:nvSpPr>
        <p:spPr>
          <a:xfrm>
            <a:off x="5903843" y="5395379"/>
            <a:ext cx="1102444" cy="303890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4" name="Oval">
            <a:extLst>
              <a:ext uri="{FF2B5EF4-FFF2-40B4-BE49-F238E27FC236}">
                <a16:creationId xmlns:a16="http://schemas.microsoft.com/office/drawing/2014/main" id="{BBF7AB34-C8E7-42CA-A77F-F479FD28008D}"/>
              </a:ext>
            </a:extLst>
          </p:cNvPr>
          <p:cNvSpPr/>
          <p:nvPr/>
        </p:nvSpPr>
        <p:spPr>
          <a:xfrm>
            <a:off x="6834599" y="5266106"/>
            <a:ext cx="1102444" cy="303890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5" name="Oval">
            <a:extLst>
              <a:ext uri="{FF2B5EF4-FFF2-40B4-BE49-F238E27FC236}">
                <a16:creationId xmlns:a16="http://schemas.microsoft.com/office/drawing/2014/main" id="{204C5152-9C2F-4FC7-B088-7D83F65BA754}"/>
              </a:ext>
            </a:extLst>
          </p:cNvPr>
          <p:cNvSpPr/>
          <p:nvPr/>
        </p:nvSpPr>
        <p:spPr>
          <a:xfrm>
            <a:off x="7765355" y="5136835"/>
            <a:ext cx="1102444" cy="303890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6" name="Oval">
            <a:extLst>
              <a:ext uri="{FF2B5EF4-FFF2-40B4-BE49-F238E27FC236}">
                <a16:creationId xmlns:a16="http://schemas.microsoft.com/office/drawing/2014/main" id="{47EC23BF-4204-4C15-A125-76170BE4DBE1}"/>
              </a:ext>
            </a:extLst>
          </p:cNvPr>
          <p:cNvSpPr/>
          <p:nvPr/>
        </p:nvSpPr>
        <p:spPr>
          <a:xfrm>
            <a:off x="1979699" y="5821316"/>
            <a:ext cx="1102444" cy="30389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7" name="Cylinder 106">
            <a:extLst>
              <a:ext uri="{FF2B5EF4-FFF2-40B4-BE49-F238E27FC236}">
                <a16:creationId xmlns:a16="http://schemas.microsoft.com/office/drawing/2014/main" id="{957E9C34-E047-4948-A4F6-593D2EE40797}"/>
              </a:ext>
            </a:extLst>
          </p:cNvPr>
          <p:cNvSpPr/>
          <p:nvPr/>
        </p:nvSpPr>
        <p:spPr>
          <a:xfrm>
            <a:off x="7534814" y="3397113"/>
            <a:ext cx="1099597" cy="1975955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A73209"/>
              </a:gs>
              <a:gs pos="34000">
                <a:srgbClr val="F3591F"/>
              </a:gs>
              <a:gs pos="100000">
                <a:srgbClr val="F3591F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38" name="Cylinder 137">
            <a:extLst>
              <a:ext uri="{FF2B5EF4-FFF2-40B4-BE49-F238E27FC236}">
                <a16:creationId xmlns:a16="http://schemas.microsoft.com/office/drawing/2014/main" id="{4E25EADF-D8A8-4B71-BE1F-98EAB9246E34}"/>
              </a:ext>
            </a:extLst>
          </p:cNvPr>
          <p:cNvSpPr/>
          <p:nvPr/>
        </p:nvSpPr>
        <p:spPr>
          <a:xfrm>
            <a:off x="6618017" y="3790372"/>
            <a:ext cx="1099597" cy="1711846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39" name="Cylinder 138">
            <a:extLst>
              <a:ext uri="{FF2B5EF4-FFF2-40B4-BE49-F238E27FC236}">
                <a16:creationId xmlns:a16="http://schemas.microsoft.com/office/drawing/2014/main" id="{7D3F7F6A-0720-4D3A-B65D-B3BADEBE10E6}"/>
              </a:ext>
            </a:extLst>
          </p:cNvPr>
          <p:cNvSpPr/>
          <p:nvPr/>
        </p:nvSpPr>
        <p:spPr>
          <a:xfrm>
            <a:off x="5702767" y="4189196"/>
            <a:ext cx="1099597" cy="1442445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40" name="Cylinder 139">
            <a:extLst>
              <a:ext uri="{FF2B5EF4-FFF2-40B4-BE49-F238E27FC236}">
                <a16:creationId xmlns:a16="http://schemas.microsoft.com/office/drawing/2014/main" id="{9A608ACC-7584-46BA-B5F5-FF5D0E4DBD50}"/>
              </a:ext>
            </a:extLst>
          </p:cNvPr>
          <p:cNvSpPr/>
          <p:nvPr/>
        </p:nvSpPr>
        <p:spPr>
          <a:xfrm>
            <a:off x="4785969" y="4585238"/>
            <a:ext cx="1099597" cy="1166123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41" name="Cylinder 140">
            <a:extLst>
              <a:ext uri="{FF2B5EF4-FFF2-40B4-BE49-F238E27FC236}">
                <a16:creationId xmlns:a16="http://schemas.microsoft.com/office/drawing/2014/main" id="{40D6D1F6-5F78-4B15-A426-4375A42EBBA7}"/>
              </a:ext>
            </a:extLst>
          </p:cNvPr>
          <p:cNvSpPr/>
          <p:nvPr/>
        </p:nvSpPr>
        <p:spPr>
          <a:xfrm>
            <a:off x="3870720" y="4962350"/>
            <a:ext cx="1099597" cy="915200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42" name="Cylinder 141">
            <a:extLst>
              <a:ext uri="{FF2B5EF4-FFF2-40B4-BE49-F238E27FC236}">
                <a16:creationId xmlns:a16="http://schemas.microsoft.com/office/drawing/2014/main" id="{9B6FA405-8C93-4D4A-AE1B-797FD260D988}"/>
              </a:ext>
            </a:extLst>
          </p:cNvPr>
          <p:cNvSpPr/>
          <p:nvPr/>
        </p:nvSpPr>
        <p:spPr>
          <a:xfrm>
            <a:off x="2926632" y="5373068"/>
            <a:ext cx="1099597" cy="645898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54864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43" name="Shape">
            <a:extLst>
              <a:ext uri="{FF2B5EF4-FFF2-40B4-BE49-F238E27FC236}">
                <a16:creationId xmlns:a16="http://schemas.microsoft.com/office/drawing/2014/main" id="{D4062379-BCFA-410B-B197-8EE7CF8AB8FC}"/>
              </a:ext>
            </a:extLst>
          </p:cNvPr>
          <p:cNvSpPr/>
          <p:nvPr/>
        </p:nvSpPr>
        <p:spPr>
          <a:xfrm>
            <a:off x="3870720" y="5243753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4" name="Shape">
            <a:extLst>
              <a:ext uri="{FF2B5EF4-FFF2-40B4-BE49-F238E27FC236}">
                <a16:creationId xmlns:a16="http://schemas.microsoft.com/office/drawing/2014/main" id="{5CA48DF8-39BB-4106-A3C6-DDA206246B39}"/>
              </a:ext>
            </a:extLst>
          </p:cNvPr>
          <p:cNvSpPr/>
          <p:nvPr/>
        </p:nvSpPr>
        <p:spPr>
          <a:xfrm>
            <a:off x="2926632" y="5603523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5" name="Shape">
            <a:extLst>
              <a:ext uri="{FF2B5EF4-FFF2-40B4-BE49-F238E27FC236}">
                <a16:creationId xmlns:a16="http://schemas.microsoft.com/office/drawing/2014/main" id="{86545BB5-C7E9-47F5-AEE4-57D6D2F2454A}"/>
              </a:ext>
            </a:extLst>
          </p:cNvPr>
          <p:cNvSpPr/>
          <p:nvPr/>
        </p:nvSpPr>
        <p:spPr>
          <a:xfrm>
            <a:off x="4785970" y="4904758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6" name="Shape">
            <a:extLst>
              <a:ext uri="{FF2B5EF4-FFF2-40B4-BE49-F238E27FC236}">
                <a16:creationId xmlns:a16="http://schemas.microsoft.com/office/drawing/2014/main" id="{94403358-C302-40B2-B779-72B5A628B7B2}"/>
              </a:ext>
            </a:extLst>
          </p:cNvPr>
          <p:cNvSpPr/>
          <p:nvPr/>
        </p:nvSpPr>
        <p:spPr>
          <a:xfrm>
            <a:off x="5702767" y="4521918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7" name="Shape">
            <a:extLst>
              <a:ext uri="{FF2B5EF4-FFF2-40B4-BE49-F238E27FC236}">
                <a16:creationId xmlns:a16="http://schemas.microsoft.com/office/drawing/2014/main" id="{F2FCD6BA-C547-45F3-B8DA-F0068DF847BF}"/>
              </a:ext>
            </a:extLst>
          </p:cNvPr>
          <p:cNvSpPr/>
          <p:nvPr/>
        </p:nvSpPr>
        <p:spPr>
          <a:xfrm>
            <a:off x="6618017" y="4138138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8" name="Shape">
            <a:extLst>
              <a:ext uri="{FF2B5EF4-FFF2-40B4-BE49-F238E27FC236}">
                <a16:creationId xmlns:a16="http://schemas.microsoft.com/office/drawing/2014/main" id="{1B44B97D-8F19-45EA-B210-4FDA5E0C0817}"/>
              </a:ext>
            </a:extLst>
          </p:cNvPr>
          <p:cNvSpPr/>
          <p:nvPr/>
        </p:nvSpPr>
        <p:spPr>
          <a:xfrm>
            <a:off x="7534814" y="3754359"/>
            <a:ext cx="977731" cy="191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6046C30-8FCE-4B2A-A1E3-769F335BB32D}"/>
              </a:ext>
            </a:extLst>
          </p:cNvPr>
          <p:cNvSpPr/>
          <p:nvPr/>
        </p:nvSpPr>
        <p:spPr>
          <a:xfrm>
            <a:off x="2582208" y="2671569"/>
            <a:ext cx="461189" cy="461189"/>
          </a:xfrm>
          <a:prstGeom prst="rect">
            <a:avLst/>
          </a:prstGeom>
          <a:solidFill>
            <a:srgbClr val="1AA8FE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D44D90E2-1EAB-4D7B-9979-55E860DCCC74}"/>
              </a:ext>
            </a:extLst>
          </p:cNvPr>
          <p:cNvSpPr/>
          <p:nvPr/>
        </p:nvSpPr>
        <p:spPr>
          <a:xfrm>
            <a:off x="3359540" y="2671569"/>
            <a:ext cx="461189" cy="461189"/>
          </a:xfrm>
          <a:prstGeom prst="rect">
            <a:avLst/>
          </a:prstGeom>
          <a:solidFill>
            <a:srgbClr val="A9C5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9DBB6296-B925-402A-A3B3-6A295AA61F05}"/>
              </a:ext>
            </a:extLst>
          </p:cNvPr>
          <p:cNvSpPr/>
          <p:nvPr/>
        </p:nvSpPr>
        <p:spPr>
          <a:xfrm>
            <a:off x="4136871" y="2671569"/>
            <a:ext cx="461189" cy="461189"/>
          </a:xfrm>
          <a:prstGeom prst="rect">
            <a:avLst/>
          </a:prstGeom>
          <a:solidFill>
            <a:srgbClr val="F3591F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2C5E2D7-E1E7-442E-963F-D1A7ABD1E681}"/>
              </a:ext>
            </a:extLst>
          </p:cNvPr>
          <p:cNvSpPr/>
          <p:nvPr/>
        </p:nvSpPr>
        <p:spPr>
          <a:xfrm>
            <a:off x="250214" y="2671569"/>
            <a:ext cx="461189" cy="46118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ADF7E5C-BB30-4F24-B6AA-2A0749C8C0E9}"/>
              </a:ext>
            </a:extLst>
          </p:cNvPr>
          <p:cNvSpPr/>
          <p:nvPr/>
        </p:nvSpPr>
        <p:spPr>
          <a:xfrm>
            <a:off x="1804877" y="2671569"/>
            <a:ext cx="461189" cy="46118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D6BAB25-1724-4559-8260-B5301847A025}"/>
              </a:ext>
            </a:extLst>
          </p:cNvPr>
          <p:cNvSpPr/>
          <p:nvPr/>
        </p:nvSpPr>
        <p:spPr>
          <a:xfrm>
            <a:off x="1027545" y="2671569"/>
            <a:ext cx="461189" cy="461189"/>
          </a:xfrm>
          <a:prstGeom prst="rect">
            <a:avLst/>
          </a:prstGeom>
          <a:solidFill>
            <a:srgbClr val="6F7E89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Graphic 71" descr="Fire">
            <a:extLst>
              <a:ext uri="{FF2B5EF4-FFF2-40B4-BE49-F238E27FC236}">
                <a16:creationId xmlns:a16="http://schemas.microsoft.com/office/drawing/2014/main" id="{39AC687C-8698-4B30-8156-341452BCF187}"/>
              </a:ext>
            </a:extLst>
          </p:cNvPr>
          <p:cNvSpPr/>
          <p:nvPr/>
        </p:nvSpPr>
        <p:spPr>
          <a:xfrm>
            <a:off x="4261987" y="2751114"/>
            <a:ext cx="203741" cy="302099"/>
          </a:xfrm>
          <a:custGeom>
            <a:avLst/>
            <a:gdLst>
              <a:gd name="connsiteX0" fmla="*/ 192748 w 201978"/>
              <a:gd name="connsiteY0" fmla="*/ 154270 h 299486"/>
              <a:gd name="connsiteX1" fmla="*/ 147128 w 201978"/>
              <a:gd name="connsiteY1" fmla="*/ 194318 h 299486"/>
              <a:gd name="connsiteX2" fmla="*/ 132154 w 201978"/>
              <a:gd name="connsiteY2" fmla="*/ 139992 h 299486"/>
              <a:gd name="connsiteX3" fmla="*/ 85142 w 201978"/>
              <a:gd name="connsiteY3" fmla="*/ 0 h 299486"/>
              <a:gd name="connsiteX4" fmla="*/ 49273 w 201978"/>
              <a:gd name="connsiteY4" fmla="*/ 110740 h 299486"/>
              <a:gd name="connsiteX5" fmla="*/ 7484 w 201978"/>
              <a:gd name="connsiteY5" fmla="*/ 159494 h 299486"/>
              <a:gd name="connsiteX6" fmla="*/ 41612 w 201978"/>
              <a:gd name="connsiteY6" fmla="*/ 279636 h 299486"/>
              <a:gd name="connsiteX7" fmla="*/ 62506 w 201978"/>
              <a:gd name="connsiteY7" fmla="*/ 168200 h 299486"/>
              <a:gd name="connsiteX8" fmla="*/ 76436 w 201978"/>
              <a:gd name="connsiteY8" fmla="*/ 244812 h 299486"/>
              <a:gd name="connsiteX9" fmla="*/ 101857 w 201978"/>
              <a:gd name="connsiteY9" fmla="*/ 299486 h 299486"/>
              <a:gd name="connsiteX10" fmla="*/ 195882 w 201978"/>
              <a:gd name="connsiteY10" fmla="*/ 236106 h 299486"/>
              <a:gd name="connsiteX11" fmla="*/ 192748 w 201978"/>
              <a:gd name="connsiteY11" fmla="*/ 154270 h 29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978" h="299486">
                <a:moveTo>
                  <a:pt x="192748" y="154270"/>
                </a:moveTo>
                <a:cubicBezTo>
                  <a:pt x="199016" y="179692"/>
                  <a:pt x="172898" y="204765"/>
                  <a:pt x="147128" y="194318"/>
                </a:cubicBezTo>
                <a:cubicBezTo>
                  <a:pt x="125538" y="186656"/>
                  <a:pt x="117180" y="161583"/>
                  <a:pt x="132154" y="139992"/>
                </a:cubicBezTo>
                <a:cubicBezTo>
                  <a:pt x="165933" y="95069"/>
                  <a:pt x="141208" y="24377"/>
                  <a:pt x="85142" y="0"/>
                </a:cubicBezTo>
                <a:cubicBezTo>
                  <a:pt x="110563" y="48057"/>
                  <a:pt x="71560" y="92283"/>
                  <a:pt x="49273" y="110740"/>
                </a:cubicBezTo>
                <a:cubicBezTo>
                  <a:pt x="26986" y="129197"/>
                  <a:pt x="12011" y="148350"/>
                  <a:pt x="7484" y="159494"/>
                </a:cubicBezTo>
                <a:cubicBezTo>
                  <a:pt x="-15151" y="214516"/>
                  <a:pt x="18628" y="267100"/>
                  <a:pt x="41612" y="279636"/>
                </a:cubicBezTo>
                <a:cubicBezTo>
                  <a:pt x="31165" y="255956"/>
                  <a:pt x="21414" y="210685"/>
                  <a:pt x="62506" y="168200"/>
                </a:cubicBezTo>
                <a:cubicBezTo>
                  <a:pt x="62506" y="168200"/>
                  <a:pt x="50666" y="213471"/>
                  <a:pt x="76436" y="244812"/>
                </a:cubicBezTo>
                <a:cubicBezTo>
                  <a:pt x="102205" y="276154"/>
                  <a:pt x="101857" y="299486"/>
                  <a:pt x="101857" y="299486"/>
                </a:cubicBezTo>
                <a:cubicBezTo>
                  <a:pt x="141905" y="299486"/>
                  <a:pt x="179863" y="275458"/>
                  <a:pt x="195882" y="236106"/>
                </a:cubicBezTo>
                <a:cubicBezTo>
                  <a:pt x="208070" y="212774"/>
                  <a:pt x="209115" y="175861"/>
                  <a:pt x="192748" y="154270"/>
                </a:cubicBezTo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6" name="Freeform: Shape 155">
            <a:extLst>
              <a:ext uri="{FF2B5EF4-FFF2-40B4-BE49-F238E27FC236}">
                <a16:creationId xmlns:a16="http://schemas.microsoft.com/office/drawing/2014/main" id="{B1A3E052-CE25-4CEC-91FC-E8F358481084}"/>
              </a:ext>
            </a:extLst>
          </p:cNvPr>
          <p:cNvSpPr/>
          <p:nvPr/>
        </p:nvSpPr>
        <p:spPr>
          <a:xfrm>
            <a:off x="3434973" y="2810478"/>
            <a:ext cx="304910" cy="182733"/>
          </a:xfrm>
          <a:custGeom>
            <a:avLst/>
            <a:gdLst>
              <a:gd name="connsiteX0" fmla="*/ 157753 w 302273"/>
              <a:gd name="connsiteY0" fmla="*/ 148002 h 181152"/>
              <a:gd name="connsiteX1" fmla="*/ 158450 w 302273"/>
              <a:gd name="connsiteY1" fmla="*/ 157753 h 181152"/>
              <a:gd name="connsiteX2" fmla="*/ 144868 w 302273"/>
              <a:gd name="connsiteY2" fmla="*/ 173424 h 181152"/>
              <a:gd name="connsiteX3" fmla="*/ 140340 w 302273"/>
              <a:gd name="connsiteY3" fmla="*/ 175861 h 181152"/>
              <a:gd name="connsiteX4" fmla="*/ 135117 w 302273"/>
              <a:gd name="connsiteY4" fmla="*/ 174120 h 181152"/>
              <a:gd name="connsiteX5" fmla="*/ 134420 w 302273"/>
              <a:gd name="connsiteY5" fmla="*/ 164369 h 181152"/>
              <a:gd name="connsiteX6" fmla="*/ 148002 w 302273"/>
              <a:gd name="connsiteY6" fmla="*/ 148699 h 181152"/>
              <a:gd name="connsiteX7" fmla="*/ 157753 w 302273"/>
              <a:gd name="connsiteY7" fmla="*/ 148002 h 181152"/>
              <a:gd name="connsiteX8" fmla="*/ 139994 w 302273"/>
              <a:gd name="connsiteY8" fmla="*/ 134421 h 181152"/>
              <a:gd name="connsiteX9" fmla="*/ 140690 w 302273"/>
              <a:gd name="connsiteY9" fmla="*/ 146611 h 181152"/>
              <a:gd name="connsiteX10" fmla="*/ 124671 w 302273"/>
              <a:gd name="connsiteY10" fmla="*/ 165068 h 181152"/>
              <a:gd name="connsiteX11" fmla="*/ 119098 w 302273"/>
              <a:gd name="connsiteY11" fmla="*/ 167853 h 181152"/>
              <a:gd name="connsiteX12" fmla="*/ 112482 w 302273"/>
              <a:gd name="connsiteY12" fmla="*/ 165764 h 181152"/>
              <a:gd name="connsiteX13" fmla="*/ 111785 w 302273"/>
              <a:gd name="connsiteY13" fmla="*/ 153576 h 181152"/>
              <a:gd name="connsiteX14" fmla="*/ 127805 w 302273"/>
              <a:gd name="connsiteY14" fmla="*/ 135118 h 181152"/>
              <a:gd name="connsiteX15" fmla="*/ 139994 w 302273"/>
              <a:gd name="connsiteY15" fmla="*/ 134421 h 181152"/>
              <a:gd name="connsiteX16" fmla="*/ 119099 w 302273"/>
              <a:gd name="connsiteY16" fmla="*/ 118402 h 181152"/>
              <a:gd name="connsiteX17" fmla="*/ 120143 w 302273"/>
              <a:gd name="connsiteY17" fmla="*/ 133028 h 181152"/>
              <a:gd name="connsiteX18" fmla="*/ 104123 w 302273"/>
              <a:gd name="connsiteY18" fmla="*/ 151484 h 181152"/>
              <a:gd name="connsiteX19" fmla="*/ 97159 w 302273"/>
              <a:gd name="connsiteY19" fmla="*/ 154967 h 181152"/>
              <a:gd name="connsiteX20" fmla="*/ 89497 w 302273"/>
              <a:gd name="connsiteY20" fmla="*/ 152529 h 181152"/>
              <a:gd name="connsiteX21" fmla="*/ 88453 w 302273"/>
              <a:gd name="connsiteY21" fmla="*/ 137903 h 181152"/>
              <a:gd name="connsiteX22" fmla="*/ 104472 w 302273"/>
              <a:gd name="connsiteY22" fmla="*/ 119446 h 181152"/>
              <a:gd name="connsiteX23" fmla="*/ 119099 w 302273"/>
              <a:gd name="connsiteY23" fmla="*/ 118402 h 181152"/>
              <a:gd name="connsiteX24" fmla="*/ 96114 w 302273"/>
              <a:gd name="connsiteY24" fmla="*/ 103080 h 181152"/>
              <a:gd name="connsiteX25" fmla="*/ 97159 w 302273"/>
              <a:gd name="connsiteY25" fmla="*/ 117706 h 181152"/>
              <a:gd name="connsiteX26" fmla="*/ 78702 w 302273"/>
              <a:gd name="connsiteY26" fmla="*/ 138600 h 181152"/>
              <a:gd name="connsiteX27" fmla="*/ 71738 w 302273"/>
              <a:gd name="connsiteY27" fmla="*/ 142082 h 181152"/>
              <a:gd name="connsiteX28" fmla="*/ 64076 w 302273"/>
              <a:gd name="connsiteY28" fmla="*/ 139645 h 181152"/>
              <a:gd name="connsiteX29" fmla="*/ 63032 w 302273"/>
              <a:gd name="connsiteY29" fmla="*/ 125019 h 181152"/>
              <a:gd name="connsiteX30" fmla="*/ 81488 w 302273"/>
              <a:gd name="connsiteY30" fmla="*/ 104124 h 181152"/>
              <a:gd name="connsiteX31" fmla="*/ 96114 w 302273"/>
              <a:gd name="connsiteY31" fmla="*/ 103080 h 181152"/>
              <a:gd name="connsiteX32" fmla="*/ 73130 w 302273"/>
              <a:gd name="connsiteY32" fmla="*/ 31342 h 181152"/>
              <a:gd name="connsiteX33" fmla="*/ 130939 w 302273"/>
              <a:gd name="connsiteY33" fmla="*/ 35521 h 181152"/>
              <a:gd name="connsiteX34" fmla="*/ 110391 w 302273"/>
              <a:gd name="connsiteY34" fmla="*/ 59201 h 181152"/>
              <a:gd name="connsiteX35" fmla="*/ 112482 w 302273"/>
              <a:gd name="connsiteY35" fmla="*/ 88802 h 181152"/>
              <a:gd name="connsiteX36" fmla="*/ 126063 w 302273"/>
              <a:gd name="connsiteY36" fmla="*/ 94025 h 181152"/>
              <a:gd name="connsiteX37" fmla="*/ 127804 w 302273"/>
              <a:gd name="connsiteY37" fmla="*/ 94025 h 181152"/>
              <a:gd name="connsiteX38" fmla="*/ 141734 w 302273"/>
              <a:gd name="connsiteY38" fmla="*/ 87060 h 181152"/>
              <a:gd name="connsiteX39" fmla="*/ 165763 w 302273"/>
              <a:gd name="connsiteY39" fmla="*/ 59549 h 181152"/>
              <a:gd name="connsiteX40" fmla="*/ 169593 w 302273"/>
              <a:gd name="connsiteY40" fmla="*/ 63032 h 181152"/>
              <a:gd name="connsiteX41" fmla="*/ 225660 w 302273"/>
              <a:gd name="connsiteY41" fmla="*/ 111089 h 181152"/>
              <a:gd name="connsiteX42" fmla="*/ 229490 w 302273"/>
              <a:gd name="connsiteY42" fmla="*/ 120491 h 181152"/>
              <a:gd name="connsiteX43" fmla="*/ 216954 w 302273"/>
              <a:gd name="connsiteY43" fmla="*/ 135466 h 181152"/>
              <a:gd name="connsiteX44" fmla="*/ 209641 w 302273"/>
              <a:gd name="connsiteY44" fmla="*/ 134073 h 181152"/>
              <a:gd name="connsiteX45" fmla="*/ 209989 w 302273"/>
              <a:gd name="connsiteY45" fmla="*/ 136162 h 181152"/>
              <a:gd name="connsiteX46" fmla="*/ 197452 w 302273"/>
              <a:gd name="connsiteY46" fmla="*/ 151136 h 181152"/>
              <a:gd name="connsiteX47" fmla="*/ 193970 w 302273"/>
              <a:gd name="connsiteY47" fmla="*/ 150788 h 181152"/>
              <a:gd name="connsiteX48" fmla="*/ 193970 w 302273"/>
              <a:gd name="connsiteY48" fmla="*/ 151136 h 181152"/>
              <a:gd name="connsiteX49" fmla="*/ 181433 w 302273"/>
              <a:gd name="connsiteY49" fmla="*/ 166111 h 181152"/>
              <a:gd name="connsiteX50" fmla="*/ 177951 w 302273"/>
              <a:gd name="connsiteY50" fmla="*/ 165762 h 181152"/>
              <a:gd name="connsiteX51" fmla="*/ 177951 w 302273"/>
              <a:gd name="connsiteY51" fmla="*/ 166111 h 181152"/>
              <a:gd name="connsiteX52" fmla="*/ 165414 w 302273"/>
              <a:gd name="connsiteY52" fmla="*/ 181085 h 181152"/>
              <a:gd name="connsiteX53" fmla="*/ 157057 w 302273"/>
              <a:gd name="connsiteY53" fmla="*/ 178996 h 181152"/>
              <a:gd name="connsiteX54" fmla="*/ 152181 w 302273"/>
              <a:gd name="connsiteY54" fmla="*/ 175165 h 181152"/>
              <a:gd name="connsiteX55" fmla="*/ 164021 w 302273"/>
              <a:gd name="connsiteY55" fmla="*/ 161584 h 181152"/>
              <a:gd name="connsiteX56" fmla="*/ 167504 w 302273"/>
              <a:gd name="connsiteY56" fmla="*/ 151485 h 181152"/>
              <a:gd name="connsiteX57" fmla="*/ 162628 w 302273"/>
              <a:gd name="connsiteY57" fmla="*/ 142082 h 181152"/>
              <a:gd name="connsiteX58" fmla="*/ 153574 w 302273"/>
              <a:gd name="connsiteY58" fmla="*/ 138600 h 181152"/>
              <a:gd name="connsiteX59" fmla="*/ 149744 w 302273"/>
              <a:gd name="connsiteY59" fmla="*/ 139296 h 181152"/>
              <a:gd name="connsiteX60" fmla="*/ 144520 w 302273"/>
              <a:gd name="connsiteY60" fmla="*/ 128501 h 181152"/>
              <a:gd name="connsiteX61" fmla="*/ 134073 w 302273"/>
              <a:gd name="connsiteY61" fmla="*/ 124670 h 181152"/>
              <a:gd name="connsiteX62" fmla="*/ 129546 w 302273"/>
              <a:gd name="connsiteY62" fmla="*/ 125367 h 181152"/>
              <a:gd name="connsiteX63" fmla="*/ 123626 w 302273"/>
              <a:gd name="connsiteY63" fmla="*/ 112482 h 181152"/>
              <a:gd name="connsiteX64" fmla="*/ 112134 w 302273"/>
              <a:gd name="connsiteY64" fmla="*/ 108303 h 181152"/>
              <a:gd name="connsiteX65" fmla="*/ 106213 w 302273"/>
              <a:gd name="connsiteY65" fmla="*/ 109348 h 181152"/>
              <a:gd name="connsiteX66" fmla="*/ 100293 w 302273"/>
              <a:gd name="connsiteY66" fmla="*/ 96811 h 181152"/>
              <a:gd name="connsiteX67" fmla="*/ 88801 w 302273"/>
              <a:gd name="connsiteY67" fmla="*/ 92632 h 181152"/>
              <a:gd name="connsiteX68" fmla="*/ 75568 w 302273"/>
              <a:gd name="connsiteY68" fmla="*/ 98552 h 181152"/>
              <a:gd name="connsiteX69" fmla="*/ 66513 w 302273"/>
              <a:gd name="connsiteY69" fmla="*/ 108999 h 181152"/>
              <a:gd name="connsiteX70" fmla="*/ 42833 w 302273"/>
              <a:gd name="connsiteY70" fmla="*/ 81489 h 181152"/>
              <a:gd name="connsiteX71" fmla="*/ 154618 w 302273"/>
              <a:gd name="connsiteY71" fmla="*/ 28208 h 181152"/>
              <a:gd name="connsiteX72" fmla="*/ 156359 w 302273"/>
              <a:gd name="connsiteY72" fmla="*/ 28556 h 181152"/>
              <a:gd name="connsiteX73" fmla="*/ 229491 w 302273"/>
              <a:gd name="connsiteY73" fmla="*/ 32735 h 181152"/>
              <a:gd name="connsiteX74" fmla="*/ 259091 w 302273"/>
              <a:gd name="connsiteY74" fmla="*/ 81140 h 181152"/>
              <a:gd name="connsiteX75" fmla="*/ 234018 w 302273"/>
              <a:gd name="connsiteY75" fmla="*/ 110044 h 181152"/>
              <a:gd name="connsiteX76" fmla="*/ 230187 w 302273"/>
              <a:gd name="connsiteY76" fmla="*/ 105517 h 181152"/>
              <a:gd name="connsiteX77" fmla="*/ 165065 w 302273"/>
              <a:gd name="connsiteY77" fmla="*/ 49451 h 181152"/>
              <a:gd name="connsiteX78" fmla="*/ 136510 w 302273"/>
              <a:gd name="connsiteY78" fmla="*/ 82185 h 181152"/>
              <a:gd name="connsiteX79" fmla="*/ 127107 w 302273"/>
              <a:gd name="connsiteY79" fmla="*/ 87060 h 181152"/>
              <a:gd name="connsiteX80" fmla="*/ 116660 w 302273"/>
              <a:gd name="connsiteY80" fmla="*/ 83578 h 181152"/>
              <a:gd name="connsiteX81" fmla="*/ 115267 w 302273"/>
              <a:gd name="connsiteY81" fmla="*/ 64077 h 181152"/>
              <a:gd name="connsiteX82" fmla="*/ 142778 w 302273"/>
              <a:gd name="connsiteY82" fmla="*/ 32735 h 181152"/>
              <a:gd name="connsiteX83" fmla="*/ 154618 w 302273"/>
              <a:gd name="connsiteY83" fmla="*/ 28208 h 181152"/>
              <a:gd name="connsiteX84" fmla="*/ 262922 w 302273"/>
              <a:gd name="connsiteY84" fmla="*/ 0 h 181152"/>
              <a:gd name="connsiteX85" fmla="*/ 302273 w 302273"/>
              <a:gd name="connsiteY85" fmla="*/ 65469 h 181152"/>
              <a:gd name="connsiteX86" fmla="*/ 275459 w 302273"/>
              <a:gd name="connsiteY86" fmla="*/ 81836 h 181152"/>
              <a:gd name="connsiteX87" fmla="*/ 266056 w 302273"/>
              <a:gd name="connsiteY87" fmla="*/ 79399 h 181152"/>
              <a:gd name="connsiteX88" fmla="*/ 233669 w 302273"/>
              <a:gd name="connsiteY88" fmla="*/ 25770 h 181152"/>
              <a:gd name="connsiteX89" fmla="*/ 236107 w 302273"/>
              <a:gd name="connsiteY89" fmla="*/ 16367 h 181152"/>
              <a:gd name="connsiteX90" fmla="*/ 39699 w 302273"/>
              <a:gd name="connsiteY90" fmla="*/ 0 h 181152"/>
              <a:gd name="connsiteX91" fmla="*/ 66167 w 302273"/>
              <a:gd name="connsiteY91" fmla="*/ 16367 h 181152"/>
              <a:gd name="connsiteX92" fmla="*/ 68604 w 302273"/>
              <a:gd name="connsiteY92" fmla="*/ 25770 h 181152"/>
              <a:gd name="connsiteX93" fmla="*/ 36217 w 302273"/>
              <a:gd name="connsiteY93" fmla="*/ 79399 h 181152"/>
              <a:gd name="connsiteX94" fmla="*/ 26814 w 302273"/>
              <a:gd name="connsiteY94" fmla="*/ 81836 h 181152"/>
              <a:gd name="connsiteX95" fmla="*/ 0 w 302273"/>
              <a:gd name="connsiteY95" fmla="*/ 65469 h 18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02273" h="181152">
                <a:moveTo>
                  <a:pt x="157753" y="148002"/>
                </a:moveTo>
                <a:cubicBezTo>
                  <a:pt x="160539" y="150440"/>
                  <a:pt x="160887" y="154967"/>
                  <a:pt x="158450" y="157753"/>
                </a:cubicBezTo>
                <a:lnTo>
                  <a:pt x="144868" y="173424"/>
                </a:lnTo>
                <a:cubicBezTo>
                  <a:pt x="143824" y="174817"/>
                  <a:pt x="142082" y="175513"/>
                  <a:pt x="140340" y="175861"/>
                </a:cubicBezTo>
                <a:cubicBezTo>
                  <a:pt x="138599" y="175861"/>
                  <a:pt x="136510" y="175513"/>
                  <a:pt x="135117" y="174120"/>
                </a:cubicBezTo>
                <a:cubicBezTo>
                  <a:pt x="132331" y="171682"/>
                  <a:pt x="131982" y="167155"/>
                  <a:pt x="134420" y="164369"/>
                </a:cubicBezTo>
                <a:lnTo>
                  <a:pt x="148002" y="148699"/>
                </a:lnTo>
                <a:cubicBezTo>
                  <a:pt x="150440" y="145913"/>
                  <a:pt x="154967" y="145564"/>
                  <a:pt x="157753" y="148002"/>
                </a:cubicBezTo>
                <a:close/>
                <a:moveTo>
                  <a:pt x="139994" y="134421"/>
                </a:moveTo>
                <a:cubicBezTo>
                  <a:pt x="143476" y="137556"/>
                  <a:pt x="143824" y="143127"/>
                  <a:pt x="140690" y="146611"/>
                </a:cubicBezTo>
                <a:lnTo>
                  <a:pt x="124671" y="165068"/>
                </a:lnTo>
                <a:cubicBezTo>
                  <a:pt x="123278" y="166809"/>
                  <a:pt x="121188" y="167853"/>
                  <a:pt x="119098" y="167853"/>
                </a:cubicBezTo>
                <a:cubicBezTo>
                  <a:pt x="116661" y="168202"/>
                  <a:pt x="114571" y="167505"/>
                  <a:pt x="112482" y="165764"/>
                </a:cubicBezTo>
                <a:cubicBezTo>
                  <a:pt x="108999" y="162630"/>
                  <a:pt x="108651" y="157058"/>
                  <a:pt x="111785" y="153576"/>
                </a:cubicBezTo>
                <a:lnTo>
                  <a:pt x="127805" y="135118"/>
                </a:lnTo>
                <a:cubicBezTo>
                  <a:pt x="130940" y="131635"/>
                  <a:pt x="136511" y="131287"/>
                  <a:pt x="139994" y="134421"/>
                </a:cubicBezTo>
                <a:close/>
                <a:moveTo>
                  <a:pt x="119099" y="118402"/>
                </a:moveTo>
                <a:cubicBezTo>
                  <a:pt x="123277" y="122232"/>
                  <a:pt x="123974" y="128849"/>
                  <a:pt x="120143" y="133028"/>
                </a:cubicBezTo>
                <a:lnTo>
                  <a:pt x="104123" y="151484"/>
                </a:lnTo>
                <a:cubicBezTo>
                  <a:pt x="102382" y="153574"/>
                  <a:pt x="99596" y="154967"/>
                  <a:pt x="97159" y="154967"/>
                </a:cubicBezTo>
                <a:cubicBezTo>
                  <a:pt x="94373" y="155315"/>
                  <a:pt x="91587" y="154270"/>
                  <a:pt x="89497" y="152529"/>
                </a:cubicBezTo>
                <a:cubicBezTo>
                  <a:pt x="85318" y="148698"/>
                  <a:pt x="84622" y="142082"/>
                  <a:pt x="88453" y="137903"/>
                </a:cubicBezTo>
                <a:lnTo>
                  <a:pt x="104472" y="119446"/>
                </a:lnTo>
                <a:cubicBezTo>
                  <a:pt x="108303" y="115267"/>
                  <a:pt x="114920" y="114571"/>
                  <a:pt x="119099" y="118402"/>
                </a:cubicBezTo>
                <a:close/>
                <a:moveTo>
                  <a:pt x="96114" y="103080"/>
                </a:moveTo>
                <a:cubicBezTo>
                  <a:pt x="100293" y="106910"/>
                  <a:pt x="100990" y="113527"/>
                  <a:pt x="97159" y="117706"/>
                </a:cubicBezTo>
                <a:lnTo>
                  <a:pt x="78702" y="138600"/>
                </a:lnTo>
                <a:cubicBezTo>
                  <a:pt x="76613" y="140689"/>
                  <a:pt x="74175" y="141734"/>
                  <a:pt x="71738" y="142082"/>
                </a:cubicBezTo>
                <a:cubicBezTo>
                  <a:pt x="68952" y="142431"/>
                  <a:pt x="66166" y="141386"/>
                  <a:pt x="64076" y="139645"/>
                </a:cubicBezTo>
                <a:cubicBezTo>
                  <a:pt x="59897" y="135814"/>
                  <a:pt x="59201" y="129197"/>
                  <a:pt x="63032" y="125019"/>
                </a:cubicBezTo>
                <a:lnTo>
                  <a:pt x="81488" y="104124"/>
                </a:lnTo>
                <a:cubicBezTo>
                  <a:pt x="85319" y="99945"/>
                  <a:pt x="91935" y="99249"/>
                  <a:pt x="96114" y="103080"/>
                </a:cubicBezTo>
                <a:close/>
                <a:moveTo>
                  <a:pt x="73130" y="31342"/>
                </a:moveTo>
                <a:cubicBezTo>
                  <a:pt x="94372" y="41789"/>
                  <a:pt x="114920" y="33431"/>
                  <a:pt x="130939" y="35521"/>
                </a:cubicBezTo>
                <a:lnTo>
                  <a:pt x="110391" y="59201"/>
                </a:lnTo>
                <a:cubicBezTo>
                  <a:pt x="103078" y="67907"/>
                  <a:pt x="103775" y="81140"/>
                  <a:pt x="112482" y="88802"/>
                </a:cubicBezTo>
                <a:cubicBezTo>
                  <a:pt x="115964" y="92284"/>
                  <a:pt x="120840" y="94025"/>
                  <a:pt x="126063" y="94025"/>
                </a:cubicBezTo>
                <a:cubicBezTo>
                  <a:pt x="126412" y="94025"/>
                  <a:pt x="127108" y="94025"/>
                  <a:pt x="127804" y="94025"/>
                </a:cubicBezTo>
                <a:cubicBezTo>
                  <a:pt x="133376" y="93677"/>
                  <a:pt x="138252" y="91239"/>
                  <a:pt x="141734" y="87060"/>
                </a:cubicBezTo>
                <a:lnTo>
                  <a:pt x="165763" y="59549"/>
                </a:lnTo>
                <a:lnTo>
                  <a:pt x="169593" y="63032"/>
                </a:lnTo>
                <a:lnTo>
                  <a:pt x="225660" y="111089"/>
                </a:lnTo>
                <a:cubicBezTo>
                  <a:pt x="228097" y="113527"/>
                  <a:pt x="229839" y="116661"/>
                  <a:pt x="229490" y="120491"/>
                </a:cubicBezTo>
                <a:cubicBezTo>
                  <a:pt x="230187" y="128153"/>
                  <a:pt x="224615" y="134769"/>
                  <a:pt x="216954" y="135466"/>
                </a:cubicBezTo>
                <a:cubicBezTo>
                  <a:pt x="214168" y="135814"/>
                  <a:pt x="211730" y="135117"/>
                  <a:pt x="209641" y="134073"/>
                </a:cubicBezTo>
                <a:cubicBezTo>
                  <a:pt x="209641" y="134769"/>
                  <a:pt x="209989" y="135466"/>
                  <a:pt x="209989" y="136162"/>
                </a:cubicBezTo>
                <a:cubicBezTo>
                  <a:pt x="210685" y="143823"/>
                  <a:pt x="205114" y="150440"/>
                  <a:pt x="197452" y="151136"/>
                </a:cubicBezTo>
                <a:cubicBezTo>
                  <a:pt x="196408" y="151136"/>
                  <a:pt x="195015" y="151136"/>
                  <a:pt x="193970" y="150788"/>
                </a:cubicBezTo>
                <a:cubicBezTo>
                  <a:pt x="193970" y="150788"/>
                  <a:pt x="193970" y="151136"/>
                  <a:pt x="193970" y="151136"/>
                </a:cubicBezTo>
                <a:cubicBezTo>
                  <a:pt x="194666" y="158798"/>
                  <a:pt x="189095" y="165414"/>
                  <a:pt x="181433" y="166111"/>
                </a:cubicBezTo>
                <a:cubicBezTo>
                  <a:pt x="180389" y="166111"/>
                  <a:pt x="178996" y="166111"/>
                  <a:pt x="177951" y="165762"/>
                </a:cubicBezTo>
                <a:cubicBezTo>
                  <a:pt x="177951" y="165762"/>
                  <a:pt x="177951" y="166111"/>
                  <a:pt x="177951" y="166111"/>
                </a:cubicBezTo>
                <a:cubicBezTo>
                  <a:pt x="178647" y="173772"/>
                  <a:pt x="173076" y="180389"/>
                  <a:pt x="165414" y="181085"/>
                </a:cubicBezTo>
                <a:cubicBezTo>
                  <a:pt x="162280" y="181433"/>
                  <a:pt x="159494" y="180389"/>
                  <a:pt x="157057" y="178996"/>
                </a:cubicBezTo>
                <a:lnTo>
                  <a:pt x="152181" y="175165"/>
                </a:lnTo>
                <a:lnTo>
                  <a:pt x="164021" y="161584"/>
                </a:lnTo>
                <a:cubicBezTo>
                  <a:pt x="166459" y="158798"/>
                  <a:pt x="167852" y="155315"/>
                  <a:pt x="167504" y="151485"/>
                </a:cubicBezTo>
                <a:cubicBezTo>
                  <a:pt x="167156" y="148002"/>
                  <a:pt x="165414" y="144520"/>
                  <a:pt x="162628" y="142082"/>
                </a:cubicBezTo>
                <a:cubicBezTo>
                  <a:pt x="160191" y="139645"/>
                  <a:pt x="157057" y="138600"/>
                  <a:pt x="153574" y="138600"/>
                </a:cubicBezTo>
                <a:cubicBezTo>
                  <a:pt x="152181" y="138600"/>
                  <a:pt x="150788" y="138948"/>
                  <a:pt x="149744" y="139296"/>
                </a:cubicBezTo>
                <a:cubicBezTo>
                  <a:pt x="149395" y="135117"/>
                  <a:pt x="147654" y="131287"/>
                  <a:pt x="144520" y="128501"/>
                </a:cubicBezTo>
                <a:cubicBezTo>
                  <a:pt x="141386" y="126063"/>
                  <a:pt x="137903" y="124670"/>
                  <a:pt x="134073" y="124670"/>
                </a:cubicBezTo>
                <a:cubicBezTo>
                  <a:pt x="132680" y="124670"/>
                  <a:pt x="130939" y="125018"/>
                  <a:pt x="129546" y="125367"/>
                </a:cubicBezTo>
                <a:cubicBezTo>
                  <a:pt x="129546" y="120491"/>
                  <a:pt x="127456" y="115964"/>
                  <a:pt x="123626" y="112482"/>
                </a:cubicBezTo>
                <a:cubicBezTo>
                  <a:pt x="120491" y="109696"/>
                  <a:pt x="116313" y="108303"/>
                  <a:pt x="112134" y="108303"/>
                </a:cubicBezTo>
                <a:cubicBezTo>
                  <a:pt x="110043" y="108303"/>
                  <a:pt x="107954" y="108651"/>
                  <a:pt x="106213" y="109348"/>
                </a:cubicBezTo>
                <a:cubicBezTo>
                  <a:pt x="105864" y="104472"/>
                  <a:pt x="104123" y="99945"/>
                  <a:pt x="100293" y="96811"/>
                </a:cubicBezTo>
                <a:cubicBezTo>
                  <a:pt x="97158" y="94025"/>
                  <a:pt x="92980" y="92632"/>
                  <a:pt x="88801" y="92632"/>
                </a:cubicBezTo>
                <a:cubicBezTo>
                  <a:pt x="83577" y="92632"/>
                  <a:pt x="78702" y="94722"/>
                  <a:pt x="75568" y="98552"/>
                </a:cubicBezTo>
                <a:lnTo>
                  <a:pt x="66513" y="108999"/>
                </a:lnTo>
                <a:lnTo>
                  <a:pt x="42833" y="81489"/>
                </a:lnTo>
                <a:close/>
                <a:moveTo>
                  <a:pt x="154618" y="28208"/>
                </a:moveTo>
                <a:cubicBezTo>
                  <a:pt x="154618" y="28208"/>
                  <a:pt x="156011" y="28556"/>
                  <a:pt x="156359" y="28556"/>
                </a:cubicBezTo>
                <a:cubicBezTo>
                  <a:pt x="179692" y="33083"/>
                  <a:pt x="200587" y="43182"/>
                  <a:pt x="229491" y="32735"/>
                </a:cubicBezTo>
                <a:lnTo>
                  <a:pt x="259091" y="81140"/>
                </a:lnTo>
                <a:lnTo>
                  <a:pt x="234018" y="110044"/>
                </a:lnTo>
                <a:cubicBezTo>
                  <a:pt x="232625" y="107955"/>
                  <a:pt x="231928" y="107258"/>
                  <a:pt x="230187" y="105517"/>
                </a:cubicBezTo>
                <a:lnTo>
                  <a:pt x="165065" y="49451"/>
                </a:lnTo>
                <a:cubicBezTo>
                  <a:pt x="165065" y="49451"/>
                  <a:pt x="136510" y="82185"/>
                  <a:pt x="136510" y="82185"/>
                </a:cubicBezTo>
                <a:cubicBezTo>
                  <a:pt x="134072" y="85319"/>
                  <a:pt x="130590" y="86712"/>
                  <a:pt x="127107" y="87060"/>
                </a:cubicBezTo>
                <a:cubicBezTo>
                  <a:pt x="123277" y="87409"/>
                  <a:pt x="119794" y="86016"/>
                  <a:pt x="116660" y="83578"/>
                </a:cubicBezTo>
                <a:cubicBezTo>
                  <a:pt x="110740" y="78703"/>
                  <a:pt x="110043" y="69997"/>
                  <a:pt x="115267" y="64077"/>
                </a:cubicBezTo>
                <a:lnTo>
                  <a:pt x="142778" y="32735"/>
                </a:lnTo>
                <a:cubicBezTo>
                  <a:pt x="145912" y="29253"/>
                  <a:pt x="150439" y="27860"/>
                  <a:pt x="154618" y="28208"/>
                </a:cubicBezTo>
                <a:close/>
                <a:moveTo>
                  <a:pt x="262922" y="0"/>
                </a:moveTo>
                <a:lnTo>
                  <a:pt x="302273" y="65469"/>
                </a:lnTo>
                <a:lnTo>
                  <a:pt x="275459" y="81836"/>
                </a:lnTo>
                <a:cubicBezTo>
                  <a:pt x="272325" y="83926"/>
                  <a:pt x="267798" y="82881"/>
                  <a:pt x="266056" y="79399"/>
                </a:cubicBezTo>
                <a:lnTo>
                  <a:pt x="233669" y="25770"/>
                </a:lnTo>
                <a:cubicBezTo>
                  <a:pt x="231580" y="22636"/>
                  <a:pt x="232624" y="18108"/>
                  <a:pt x="236107" y="16367"/>
                </a:cubicBezTo>
                <a:close/>
                <a:moveTo>
                  <a:pt x="39699" y="0"/>
                </a:moveTo>
                <a:lnTo>
                  <a:pt x="66167" y="16367"/>
                </a:lnTo>
                <a:cubicBezTo>
                  <a:pt x="69649" y="18108"/>
                  <a:pt x="70694" y="22636"/>
                  <a:pt x="68604" y="25770"/>
                </a:cubicBezTo>
                <a:lnTo>
                  <a:pt x="36217" y="79399"/>
                </a:lnTo>
                <a:cubicBezTo>
                  <a:pt x="34476" y="82881"/>
                  <a:pt x="29949" y="83926"/>
                  <a:pt x="26814" y="81836"/>
                </a:cubicBezTo>
                <a:lnTo>
                  <a:pt x="0" y="65469"/>
                </a:ln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7" name="Freeform: Shape 156">
            <a:extLst>
              <a:ext uri="{FF2B5EF4-FFF2-40B4-BE49-F238E27FC236}">
                <a16:creationId xmlns:a16="http://schemas.microsoft.com/office/drawing/2014/main" id="{1F7C6859-C743-451F-9210-53F8752C9FE5}"/>
              </a:ext>
            </a:extLst>
          </p:cNvPr>
          <p:cNvSpPr/>
          <p:nvPr/>
        </p:nvSpPr>
        <p:spPr>
          <a:xfrm>
            <a:off x="2666275" y="2747602"/>
            <a:ext cx="280144" cy="303258"/>
          </a:xfrm>
          <a:custGeom>
            <a:avLst/>
            <a:gdLst>
              <a:gd name="connsiteX0" fmla="*/ 117079 w 277721"/>
              <a:gd name="connsiteY0" fmla="*/ 280541 h 300635"/>
              <a:gd name="connsiteX1" fmla="*/ 160575 w 277721"/>
              <a:gd name="connsiteY1" fmla="*/ 280541 h 300635"/>
              <a:gd name="connsiteX2" fmla="*/ 138844 w 277721"/>
              <a:gd name="connsiteY2" fmla="*/ 300635 h 300635"/>
              <a:gd name="connsiteX3" fmla="*/ 117079 w 277721"/>
              <a:gd name="connsiteY3" fmla="*/ 280541 h 300635"/>
              <a:gd name="connsiteX4" fmla="*/ 108860 w 277721"/>
              <a:gd name="connsiteY4" fmla="*/ 246518 h 300635"/>
              <a:gd name="connsiteX5" fmla="*/ 168793 w 277721"/>
              <a:gd name="connsiteY5" fmla="*/ 246518 h 300635"/>
              <a:gd name="connsiteX6" fmla="*/ 178248 w 277721"/>
              <a:gd name="connsiteY6" fmla="*/ 255974 h 300635"/>
              <a:gd name="connsiteX7" fmla="*/ 168793 w 277721"/>
              <a:gd name="connsiteY7" fmla="*/ 266612 h 300635"/>
              <a:gd name="connsiteX8" fmla="*/ 108860 w 277721"/>
              <a:gd name="connsiteY8" fmla="*/ 266612 h 300635"/>
              <a:gd name="connsiteX9" fmla="*/ 99405 w 277721"/>
              <a:gd name="connsiteY9" fmla="*/ 257157 h 300635"/>
              <a:gd name="connsiteX10" fmla="*/ 108860 w 277721"/>
              <a:gd name="connsiteY10" fmla="*/ 246518 h 300635"/>
              <a:gd name="connsiteX11" fmla="*/ 56868 w 277721"/>
              <a:gd name="connsiteY11" fmla="*/ 205949 h 300635"/>
              <a:gd name="connsiteX12" fmla="*/ 65928 w 277721"/>
              <a:gd name="connsiteY12" fmla="*/ 205949 h 300635"/>
              <a:gd name="connsiteX13" fmla="*/ 66688 w 277721"/>
              <a:gd name="connsiteY13" fmla="*/ 215769 h 300635"/>
              <a:gd name="connsiteX14" fmla="*/ 49450 w 277721"/>
              <a:gd name="connsiteY14" fmla="*/ 233182 h 300635"/>
              <a:gd name="connsiteX15" fmla="*/ 48690 w 277721"/>
              <a:gd name="connsiteY15" fmla="*/ 233942 h 300635"/>
              <a:gd name="connsiteX16" fmla="*/ 38870 w 277721"/>
              <a:gd name="connsiteY16" fmla="*/ 233182 h 300635"/>
              <a:gd name="connsiteX17" fmla="*/ 39630 w 277721"/>
              <a:gd name="connsiteY17" fmla="*/ 223362 h 300635"/>
              <a:gd name="connsiteX18" fmla="*/ 212444 w 277721"/>
              <a:gd name="connsiteY18" fmla="*/ 204123 h 300635"/>
              <a:gd name="connsiteX19" fmla="*/ 222281 w 277721"/>
              <a:gd name="connsiteY19" fmla="*/ 204625 h 300635"/>
              <a:gd name="connsiteX20" fmla="*/ 239416 w 277721"/>
              <a:gd name="connsiteY20" fmla="*/ 221864 h 300635"/>
              <a:gd name="connsiteX21" fmla="*/ 240542 w 277721"/>
              <a:gd name="connsiteY21" fmla="*/ 222943 h 300635"/>
              <a:gd name="connsiteX22" fmla="*/ 239648 w 277721"/>
              <a:gd name="connsiteY22" fmla="*/ 232752 h 300635"/>
              <a:gd name="connsiteX23" fmla="*/ 229839 w 277721"/>
              <a:gd name="connsiteY23" fmla="*/ 231859 h 300635"/>
              <a:gd name="connsiteX24" fmla="*/ 212426 w 277721"/>
              <a:gd name="connsiteY24" fmla="*/ 214447 h 300635"/>
              <a:gd name="connsiteX25" fmla="*/ 211942 w 277721"/>
              <a:gd name="connsiteY25" fmla="*/ 213960 h 300635"/>
              <a:gd name="connsiteX26" fmla="*/ 212444 w 277721"/>
              <a:gd name="connsiteY26" fmla="*/ 204123 h 300635"/>
              <a:gd name="connsiteX27" fmla="*/ 6965 w 277721"/>
              <a:gd name="connsiteY27" fmla="*/ 130589 h 300635"/>
              <a:gd name="connsiteX28" fmla="*/ 31342 w 277721"/>
              <a:gd name="connsiteY28" fmla="*/ 130589 h 300635"/>
              <a:gd name="connsiteX29" fmla="*/ 38306 w 277721"/>
              <a:gd name="connsiteY29" fmla="*/ 137555 h 300635"/>
              <a:gd name="connsiteX30" fmla="*/ 31342 w 277721"/>
              <a:gd name="connsiteY30" fmla="*/ 144520 h 300635"/>
              <a:gd name="connsiteX31" fmla="*/ 6965 w 277721"/>
              <a:gd name="connsiteY31" fmla="*/ 144520 h 300635"/>
              <a:gd name="connsiteX32" fmla="*/ 0 w 277721"/>
              <a:gd name="connsiteY32" fmla="*/ 137555 h 300635"/>
              <a:gd name="connsiteX33" fmla="*/ 6965 w 277721"/>
              <a:gd name="connsiteY33" fmla="*/ 130589 h 300635"/>
              <a:gd name="connsiteX34" fmla="*/ 246380 w 277721"/>
              <a:gd name="connsiteY34" fmla="*/ 130346 h 300635"/>
              <a:gd name="connsiteX35" fmla="*/ 270757 w 277721"/>
              <a:gd name="connsiteY35" fmla="*/ 130346 h 300635"/>
              <a:gd name="connsiteX36" fmla="*/ 277721 w 277721"/>
              <a:gd name="connsiteY36" fmla="*/ 137312 h 300635"/>
              <a:gd name="connsiteX37" fmla="*/ 270757 w 277721"/>
              <a:gd name="connsiteY37" fmla="*/ 144277 h 300635"/>
              <a:gd name="connsiteX38" fmla="*/ 246380 w 277721"/>
              <a:gd name="connsiteY38" fmla="*/ 144277 h 300635"/>
              <a:gd name="connsiteX39" fmla="*/ 239415 w 277721"/>
              <a:gd name="connsiteY39" fmla="*/ 137312 h 300635"/>
              <a:gd name="connsiteX40" fmla="*/ 246380 w 277721"/>
              <a:gd name="connsiteY40" fmla="*/ 130346 h 300635"/>
              <a:gd name="connsiteX41" fmla="*/ 138879 w 277721"/>
              <a:gd name="connsiteY41" fmla="*/ 124669 h 300635"/>
              <a:gd name="connsiteX42" fmla="*/ 124949 w 277721"/>
              <a:gd name="connsiteY42" fmla="*/ 138600 h 300635"/>
              <a:gd name="connsiteX43" fmla="*/ 138879 w 277721"/>
              <a:gd name="connsiteY43" fmla="*/ 152530 h 300635"/>
              <a:gd name="connsiteX44" fmla="*/ 152809 w 277721"/>
              <a:gd name="connsiteY44" fmla="*/ 138600 h 300635"/>
              <a:gd name="connsiteX45" fmla="*/ 138879 w 277721"/>
              <a:gd name="connsiteY45" fmla="*/ 124669 h 300635"/>
              <a:gd name="connsiteX46" fmla="*/ 134247 w 277721"/>
              <a:gd name="connsiteY46" fmla="*/ 98830 h 300635"/>
              <a:gd name="connsiteX47" fmla="*/ 143580 w 277721"/>
              <a:gd name="connsiteY47" fmla="*/ 98830 h 300635"/>
              <a:gd name="connsiteX48" fmla="*/ 147690 w 277721"/>
              <a:gd name="connsiteY48" fmla="*/ 107014 h 300635"/>
              <a:gd name="connsiteX49" fmla="*/ 154934 w 277721"/>
              <a:gd name="connsiteY49" fmla="*/ 109974 h 300635"/>
              <a:gd name="connsiteX50" fmla="*/ 163709 w 277721"/>
              <a:gd name="connsiteY50" fmla="*/ 107014 h 300635"/>
              <a:gd name="connsiteX51" fmla="*/ 170395 w 277721"/>
              <a:gd name="connsiteY51" fmla="*/ 113700 h 300635"/>
              <a:gd name="connsiteX52" fmla="*/ 167435 w 277721"/>
              <a:gd name="connsiteY52" fmla="*/ 122475 h 300635"/>
              <a:gd name="connsiteX53" fmla="*/ 170395 w 277721"/>
              <a:gd name="connsiteY53" fmla="*/ 129719 h 300635"/>
              <a:gd name="connsiteX54" fmla="*/ 178614 w 277721"/>
              <a:gd name="connsiteY54" fmla="*/ 133864 h 300635"/>
              <a:gd name="connsiteX55" fmla="*/ 178614 w 277721"/>
              <a:gd name="connsiteY55" fmla="*/ 143301 h 300635"/>
              <a:gd name="connsiteX56" fmla="*/ 170430 w 277721"/>
              <a:gd name="connsiteY56" fmla="*/ 147410 h 300635"/>
              <a:gd name="connsiteX57" fmla="*/ 167261 w 277721"/>
              <a:gd name="connsiteY57" fmla="*/ 154689 h 300635"/>
              <a:gd name="connsiteX58" fmla="*/ 170221 w 277721"/>
              <a:gd name="connsiteY58" fmla="*/ 163429 h 300635"/>
              <a:gd name="connsiteX59" fmla="*/ 163535 w 277721"/>
              <a:gd name="connsiteY59" fmla="*/ 170150 h 300635"/>
              <a:gd name="connsiteX60" fmla="*/ 154794 w 277721"/>
              <a:gd name="connsiteY60" fmla="*/ 167156 h 300635"/>
              <a:gd name="connsiteX61" fmla="*/ 147655 w 277721"/>
              <a:gd name="connsiteY61" fmla="*/ 170046 h 300635"/>
              <a:gd name="connsiteX62" fmla="*/ 143510 w 277721"/>
              <a:gd name="connsiteY62" fmla="*/ 178090 h 300635"/>
              <a:gd name="connsiteX63" fmla="*/ 134177 w 277721"/>
              <a:gd name="connsiteY63" fmla="*/ 178090 h 300635"/>
              <a:gd name="connsiteX64" fmla="*/ 130068 w 277721"/>
              <a:gd name="connsiteY64" fmla="*/ 169907 h 300635"/>
              <a:gd name="connsiteX65" fmla="*/ 122825 w 277721"/>
              <a:gd name="connsiteY65" fmla="*/ 166912 h 300635"/>
              <a:gd name="connsiteX66" fmla="*/ 114049 w 277721"/>
              <a:gd name="connsiteY66" fmla="*/ 169907 h 300635"/>
              <a:gd name="connsiteX67" fmla="*/ 107084 w 277721"/>
              <a:gd name="connsiteY67" fmla="*/ 163220 h 300635"/>
              <a:gd name="connsiteX68" fmla="*/ 110044 w 277721"/>
              <a:gd name="connsiteY68" fmla="*/ 154445 h 300635"/>
              <a:gd name="connsiteX69" fmla="*/ 107084 w 277721"/>
              <a:gd name="connsiteY69" fmla="*/ 147201 h 300635"/>
              <a:gd name="connsiteX70" fmla="*/ 98866 w 277721"/>
              <a:gd name="connsiteY70" fmla="*/ 143057 h 300635"/>
              <a:gd name="connsiteX71" fmla="*/ 98866 w 277721"/>
              <a:gd name="connsiteY71" fmla="*/ 133864 h 300635"/>
              <a:gd name="connsiteX72" fmla="*/ 107084 w 277721"/>
              <a:gd name="connsiteY72" fmla="*/ 129754 h 300635"/>
              <a:gd name="connsiteX73" fmla="*/ 110149 w 277721"/>
              <a:gd name="connsiteY73" fmla="*/ 122510 h 300635"/>
              <a:gd name="connsiteX74" fmla="*/ 107363 w 277721"/>
              <a:gd name="connsiteY74" fmla="*/ 113735 h 300635"/>
              <a:gd name="connsiteX75" fmla="*/ 114049 w 277721"/>
              <a:gd name="connsiteY75" fmla="*/ 107048 h 300635"/>
              <a:gd name="connsiteX76" fmla="*/ 122825 w 277721"/>
              <a:gd name="connsiteY76" fmla="*/ 110008 h 300635"/>
              <a:gd name="connsiteX77" fmla="*/ 130103 w 277721"/>
              <a:gd name="connsiteY77" fmla="*/ 107048 h 300635"/>
              <a:gd name="connsiteX78" fmla="*/ 138634 w 277721"/>
              <a:gd name="connsiteY78" fmla="*/ 71841 h 300635"/>
              <a:gd name="connsiteX79" fmla="*/ 71738 w 277721"/>
              <a:gd name="connsiteY79" fmla="*/ 138007 h 300635"/>
              <a:gd name="connsiteX80" fmla="*/ 71738 w 277721"/>
              <a:gd name="connsiteY80" fmla="*/ 140514 h 300635"/>
              <a:gd name="connsiteX81" fmla="*/ 76543 w 277721"/>
              <a:gd name="connsiteY81" fmla="*/ 163916 h 300635"/>
              <a:gd name="connsiteX82" fmla="*/ 87826 w 277721"/>
              <a:gd name="connsiteY82" fmla="*/ 182303 h 300635"/>
              <a:gd name="connsiteX83" fmla="*/ 107397 w 277721"/>
              <a:gd name="connsiteY83" fmla="*/ 212426 h 300635"/>
              <a:gd name="connsiteX84" fmla="*/ 170080 w 277721"/>
              <a:gd name="connsiteY84" fmla="*/ 212426 h 300635"/>
              <a:gd name="connsiteX85" fmla="*/ 189826 w 277721"/>
              <a:gd name="connsiteY85" fmla="*/ 182408 h 300635"/>
              <a:gd name="connsiteX86" fmla="*/ 201109 w 277721"/>
              <a:gd name="connsiteY86" fmla="*/ 164020 h 300635"/>
              <a:gd name="connsiteX87" fmla="*/ 205740 w 277721"/>
              <a:gd name="connsiteY87" fmla="*/ 140619 h 300635"/>
              <a:gd name="connsiteX88" fmla="*/ 205531 w 277721"/>
              <a:gd name="connsiteY88" fmla="*/ 138007 h 300635"/>
              <a:gd name="connsiteX89" fmla="*/ 138634 w 277721"/>
              <a:gd name="connsiteY89" fmla="*/ 71841 h 300635"/>
              <a:gd name="connsiteX90" fmla="*/ 138739 w 277721"/>
              <a:gd name="connsiteY90" fmla="*/ 51957 h 300635"/>
              <a:gd name="connsiteX91" fmla="*/ 225799 w 277721"/>
              <a:gd name="connsiteY91" fmla="*/ 137937 h 300635"/>
              <a:gd name="connsiteX92" fmla="*/ 225799 w 277721"/>
              <a:gd name="connsiteY92" fmla="*/ 140932 h 300635"/>
              <a:gd name="connsiteX93" fmla="*/ 219739 w 277721"/>
              <a:gd name="connsiteY93" fmla="*/ 171055 h 300635"/>
              <a:gd name="connsiteX94" fmla="*/ 204626 w 277721"/>
              <a:gd name="connsiteY94" fmla="*/ 195815 h 300635"/>
              <a:gd name="connsiteX95" fmla="*/ 184254 w 277721"/>
              <a:gd name="connsiteY95" fmla="*/ 228898 h 300635"/>
              <a:gd name="connsiteX96" fmla="*/ 178264 w 277721"/>
              <a:gd name="connsiteY96" fmla="*/ 232589 h 300635"/>
              <a:gd name="connsiteX97" fmla="*/ 99214 w 277721"/>
              <a:gd name="connsiteY97" fmla="*/ 232589 h 300635"/>
              <a:gd name="connsiteX98" fmla="*/ 93224 w 277721"/>
              <a:gd name="connsiteY98" fmla="*/ 228898 h 300635"/>
              <a:gd name="connsiteX99" fmla="*/ 72852 w 277721"/>
              <a:gd name="connsiteY99" fmla="*/ 195815 h 300635"/>
              <a:gd name="connsiteX100" fmla="*/ 57738 w 277721"/>
              <a:gd name="connsiteY100" fmla="*/ 171055 h 300635"/>
              <a:gd name="connsiteX101" fmla="*/ 51679 w 277721"/>
              <a:gd name="connsiteY101" fmla="*/ 140932 h 300635"/>
              <a:gd name="connsiteX102" fmla="*/ 51679 w 277721"/>
              <a:gd name="connsiteY102" fmla="*/ 137937 h 300635"/>
              <a:gd name="connsiteX103" fmla="*/ 138739 w 277721"/>
              <a:gd name="connsiteY103" fmla="*/ 51957 h 300635"/>
              <a:gd name="connsiteX104" fmla="*/ 237890 w 277721"/>
              <a:gd name="connsiteY104" fmla="*/ 43108 h 300635"/>
              <a:gd name="connsiteX105" fmla="*/ 239485 w 277721"/>
              <a:gd name="connsiteY105" fmla="*/ 52828 h 300635"/>
              <a:gd name="connsiteX106" fmla="*/ 222282 w 277721"/>
              <a:gd name="connsiteY106" fmla="*/ 70240 h 300635"/>
              <a:gd name="connsiteX107" fmla="*/ 217337 w 277721"/>
              <a:gd name="connsiteY107" fmla="*/ 72294 h 300635"/>
              <a:gd name="connsiteX108" fmla="*/ 212252 w 277721"/>
              <a:gd name="connsiteY108" fmla="*/ 70414 h 300635"/>
              <a:gd name="connsiteX109" fmla="*/ 212252 w 277721"/>
              <a:gd name="connsiteY109" fmla="*/ 60593 h 300635"/>
              <a:gd name="connsiteX110" fmla="*/ 229664 w 277721"/>
              <a:gd name="connsiteY110" fmla="*/ 43181 h 300635"/>
              <a:gd name="connsiteX111" fmla="*/ 237890 w 277721"/>
              <a:gd name="connsiteY111" fmla="*/ 43108 h 300635"/>
              <a:gd name="connsiteX112" fmla="*/ 49450 w 277721"/>
              <a:gd name="connsiteY112" fmla="*/ 41788 h 300635"/>
              <a:gd name="connsiteX113" fmla="*/ 66688 w 277721"/>
              <a:gd name="connsiteY113" fmla="*/ 59096 h 300635"/>
              <a:gd name="connsiteX114" fmla="*/ 66688 w 277721"/>
              <a:gd name="connsiteY114" fmla="*/ 68916 h 300635"/>
              <a:gd name="connsiteX115" fmla="*/ 56868 w 277721"/>
              <a:gd name="connsiteY115" fmla="*/ 68916 h 300635"/>
              <a:gd name="connsiteX116" fmla="*/ 39630 w 277721"/>
              <a:gd name="connsiteY116" fmla="*/ 51644 h 300635"/>
              <a:gd name="connsiteX117" fmla="*/ 39613 w 277721"/>
              <a:gd name="connsiteY117" fmla="*/ 42290 h 300635"/>
              <a:gd name="connsiteX118" fmla="*/ 49450 w 277721"/>
              <a:gd name="connsiteY118" fmla="*/ 41788 h 300635"/>
              <a:gd name="connsiteX119" fmla="*/ 139505 w 277721"/>
              <a:gd name="connsiteY119" fmla="*/ 0 h 300635"/>
              <a:gd name="connsiteX120" fmla="*/ 146471 w 277721"/>
              <a:gd name="connsiteY120" fmla="*/ 6965 h 300635"/>
              <a:gd name="connsiteX121" fmla="*/ 146471 w 277721"/>
              <a:gd name="connsiteY121" fmla="*/ 31342 h 300635"/>
              <a:gd name="connsiteX122" fmla="*/ 139505 w 277721"/>
              <a:gd name="connsiteY122" fmla="*/ 38306 h 300635"/>
              <a:gd name="connsiteX123" fmla="*/ 132540 w 277721"/>
              <a:gd name="connsiteY123" fmla="*/ 31342 h 300635"/>
              <a:gd name="connsiteX124" fmla="*/ 132540 w 277721"/>
              <a:gd name="connsiteY124" fmla="*/ 6965 h 300635"/>
              <a:gd name="connsiteX125" fmla="*/ 139505 w 277721"/>
              <a:gd name="connsiteY125" fmla="*/ 0 h 30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77721" h="300635">
                <a:moveTo>
                  <a:pt x="117079" y="280541"/>
                </a:moveTo>
                <a:lnTo>
                  <a:pt x="160575" y="280541"/>
                </a:lnTo>
                <a:cubicBezTo>
                  <a:pt x="159668" y="291876"/>
                  <a:pt x="150215" y="300617"/>
                  <a:pt x="138844" y="300635"/>
                </a:cubicBezTo>
                <a:cubicBezTo>
                  <a:pt x="127467" y="300619"/>
                  <a:pt x="118003" y="291882"/>
                  <a:pt x="117079" y="280541"/>
                </a:cubicBezTo>
                <a:close/>
                <a:moveTo>
                  <a:pt x="108860" y="246518"/>
                </a:moveTo>
                <a:lnTo>
                  <a:pt x="168793" y="246518"/>
                </a:lnTo>
                <a:cubicBezTo>
                  <a:pt x="173885" y="246818"/>
                  <a:pt x="177948" y="250880"/>
                  <a:pt x="178248" y="255974"/>
                </a:cubicBezTo>
                <a:cubicBezTo>
                  <a:pt x="178574" y="261523"/>
                  <a:pt x="174341" y="266285"/>
                  <a:pt x="168793" y="266612"/>
                </a:cubicBezTo>
                <a:lnTo>
                  <a:pt x="108860" y="266612"/>
                </a:lnTo>
                <a:cubicBezTo>
                  <a:pt x="103767" y="266313"/>
                  <a:pt x="99705" y="262250"/>
                  <a:pt x="99405" y="257157"/>
                </a:cubicBezTo>
                <a:cubicBezTo>
                  <a:pt x="99078" y="251608"/>
                  <a:pt x="103311" y="246845"/>
                  <a:pt x="108860" y="246518"/>
                </a:cubicBezTo>
                <a:close/>
                <a:moveTo>
                  <a:pt x="56868" y="205949"/>
                </a:moveTo>
                <a:cubicBezTo>
                  <a:pt x="59475" y="203716"/>
                  <a:pt x="63321" y="203716"/>
                  <a:pt x="65928" y="205949"/>
                </a:cubicBezTo>
                <a:cubicBezTo>
                  <a:pt x="68850" y="208451"/>
                  <a:pt x="69190" y="212847"/>
                  <a:pt x="66688" y="215769"/>
                </a:cubicBezTo>
                <a:lnTo>
                  <a:pt x="49450" y="233182"/>
                </a:lnTo>
                <a:cubicBezTo>
                  <a:pt x="49217" y="233454"/>
                  <a:pt x="48963" y="233709"/>
                  <a:pt x="48690" y="233942"/>
                </a:cubicBezTo>
                <a:cubicBezTo>
                  <a:pt x="45769" y="236444"/>
                  <a:pt x="41372" y="236104"/>
                  <a:pt x="38870" y="233182"/>
                </a:cubicBezTo>
                <a:cubicBezTo>
                  <a:pt x="36368" y="230260"/>
                  <a:pt x="36708" y="225864"/>
                  <a:pt x="39630" y="223362"/>
                </a:cubicBezTo>
                <a:close/>
                <a:moveTo>
                  <a:pt x="212444" y="204123"/>
                </a:moveTo>
                <a:cubicBezTo>
                  <a:pt x="215299" y="201546"/>
                  <a:pt x="219704" y="201770"/>
                  <a:pt x="222281" y="204625"/>
                </a:cubicBezTo>
                <a:lnTo>
                  <a:pt x="239416" y="221864"/>
                </a:lnTo>
                <a:cubicBezTo>
                  <a:pt x="239830" y="222181"/>
                  <a:pt x="240208" y="222542"/>
                  <a:pt x="240542" y="222943"/>
                </a:cubicBezTo>
                <a:cubicBezTo>
                  <a:pt x="243004" y="225899"/>
                  <a:pt x="242604" y="230290"/>
                  <a:pt x="239648" y="232752"/>
                </a:cubicBezTo>
                <a:cubicBezTo>
                  <a:pt x="236693" y="235214"/>
                  <a:pt x="232301" y="234814"/>
                  <a:pt x="229839" y="231859"/>
                </a:cubicBezTo>
                <a:lnTo>
                  <a:pt x="212426" y="214447"/>
                </a:lnTo>
                <a:cubicBezTo>
                  <a:pt x="212257" y="214293"/>
                  <a:pt x="212096" y="214131"/>
                  <a:pt x="211942" y="213960"/>
                </a:cubicBezTo>
                <a:cubicBezTo>
                  <a:pt x="209365" y="211105"/>
                  <a:pt x="209589" y="206701"/>
                  <a:pt x="212444" y="204123"/>
                </a:cubicBezTo>
                <a:close/>
                <a:moveTo>
                  <a:pt x="6965" y="130589"/>
                </a:moveTo>
                <a:lnTo>
                  <a:pt x="31342" y="130589"/>
                </a:lnTo>
                <a:cubicBezTo>
                  <a:pt x="35188" y="130589"/>
                  <a:pt x="38306" y="133707"/>
                  <a:pt x="38306" y="137555"/>
                </a:cubicBezTo>
                <a:cubicBezTo>
                  <a:pt x="38306" y="141401"/>
                  <a:pt x="35188" y="144520"/>
                  <a:pt x="31342" y="144520"/>
                </a:cubicBezTo>
                <a:lnTo>
                  <a:pt x="6965" y="144520"/>
                </a:lnTo>
                <a:cubicBezTo>
                  <a:pt x="3118" y="144520"/>
                  <a:pt x="0" y="141401"/>
                  <a:pt x="0" y="137555"/>
                </a:cubicBezTo>
                <a:cubicBezTo>
                  <a:pt x="0" y="133707"/>
                  <a:pt x="3118" y="130589"/>
                  <a:pt x="6965" y="130589"/>
                </a:cubicBezTo>
                <a:close/>
                <a:moveTo>
                  <a:pt x="246380" y="130346"/>
                </a:moveTo>
                <a:lnTo>
                  <a:pt x="270757" y="130346"/>
                </a:lnTo>
                <a:cubicBezTo>
                  <a:pt x="274603" y="130346"/>
                  <a:pt x="277721" y="133464"/>
                  <a:pt x="277721" y="137312"/>
                </a:cubicBezTo>
                <a:cubicBezTo>
                  <a:pt x="277721" y="141158"/>
                  <a:pt x="274603" y="144277"/>
                  <a:pt x="270757" y="144277"/>
                </a:cubicBezTo>
                <a:lnTo>
                  <a:pt x="246380" y="144277"/>
                </a:lnTo>
                <a:cubicBezTo>
                  <a:pt x="242533" y="144277"/>
                  <a:pt x="239415" y="141158"/>
                  <a:pt x="239415" y="137312"/>
                </a:cubicBezTo>
                <a:cubicBezTo>
                  <a:pt x="239415" y="133464"/>
                  <a:pt x="242533" y="130346"/>
                  <a:pt x="246380" y="130346"/>
                </a:cubicBezTo>
                <a:close/>
                <a:moveTo>
                  <a:pt x="138879" y="124669"/>
                </a:moveTo>
                <a:cubicBezTo>
                  <a:pt x="131186" y="124669"/>
                  <a:pt x="124949" y="130907"/>
                  <a:pt x="124949" y="138600"/>
                </a:cubicBezTo>
                <a:cubicBezTo>
                  <a:pt x="124949" y="146293"/>
                  <a:pt x="131186" y="152530"/>
                  <a:pt x="138879" y="152530"/>
                </a:cubicBezTo>
                <a:cubicBezTo>
                  <a:pt x="146572" y="152530"/>
                  <a:pt x="152809" y="146293"/>
                  <a:pt x="152809" y="138600"/>
                </a:cubicBezTo>
                <a:cubicBezTo>
                  <a:pt x="152697" y="130954"/>
                  <a:pt x="146525" y="124782"/>
                  <a:pt x="138879" y="124669"/>
                </a:cubicBezTo>
                <a:close/>
                <a:moveTo>
                  <a:pt x="134247" y="98830"/>
                </a:moveTo>
                <a:lnTo>
                  <a:pt x="143580" y="98830"/>
                </a:lnTo>
                <a:lnTo>
                  <a:pt x="147690" y="107014"/>
                </a:lnTo>
                <a:cubicBezTo>
                  <a:pt x="150219" y="107694"/>
                  <a:pt x="152652" y="108688"/>
                  <a:pt x="154934" y="109974"/>
                </a:cubicBezTo>
                <a:lnTo>
                  <a:pt x="163709" y="107014"/>
                </a:lnTo>
                <a:lnTo>
                  <a:pt x="170395" y="113700"/>
                </a:lnTo>
                <a:lnTo>
                  <a:pt x="167435" y="122475"/>
                </a:lnTo>
                <a:cubicBezTo>
                  <a:pt x="168735" y="124750"/>
                  <a:pt x="169731" y="127185"/>
                  <a:pt x="170395" y="129719"/>
                </a:cubicBezTo>
                <a:lnTo>
                  <a:pt x="178614" y="133864"/>
                </a:lnTo>
                <a:lnTo>
                  <a:pt x="178614" y="143301"/>
                </a:lnTo>
                <a:lnTo>
                  <a:pt x="170430" y="147410"/>
                </a:lnTo>
                <a:cubicBezTo>
                  <a:pt x="169655" y="149949"/>
                  <a:pt x="168592" y="152391"/>
                  <a:pt x="167261" y="154689"/>
                </a:cubicBezTo>
                <a:lnTo>
                  <a:pt x="170221" y="163429"/>
                </a:lnTo>
                <a:lnTo>
                  <a:pt x="163535" y="170150"/>
                </a:lnTo>
                <a:lnTo>
                  <a:pt x="154794" y="167156"/>
                </a:lnTo>
                <a:cubicBezTo>
                  <a:pt x="152538" y="168400"/>
                  <a:pt x="150141" y="169370"/>
                  <a:pt x="147655" y="170046"/>
                </a:cubicBezTo>
                <a:lnTo>
                  <a:pt x="143510" y="178090"/>
                </a:lnTo>
                <a:lnTo>
                  <a:pt x="134177" y="178090"/>
                </a:lnTo>
                <a:lnTo>
                  <a:pt x="130068" y="169907"/>
                </a:lnTo>
                <a:cubicBezTo>
                  <a:pt x="127538" y="169215"/>
                  <a:pt x="125104" y="168209"/>
                  <a:pt x="122825" y="166912"/>
                </a:cubicBezTo>
                <a:lnTo>
                  <a:pt x="114049" y="169907"/>
                </a:lnTo>
                <a:lnTo>
                  <a:pt x="107084" y="163220"/>
                </a:lnTo>
                <a:lnTo>
                  <a:pt x="110044" y="154445"/>
                </a:lnTo>
                <a:cubicBezTo>
                  <a:pt x="108756" y="152165"/>
                  <a:pt x="107762" y="149731"/>
                  <a:pt x="107084" y="147201"/>
                </a:cubicBezTo>
                <a:lnTo>
                  <a:pt x="98866" y="143057"/>
                </a:lnTo>
                <a:lnTo>
                  <a:pt x="98866" y="133864"/>
                </a:lnTo>
                <a:lnTo>
                  <a:pt x="107084" y="129754"/>
                </a:lnTo>
                <a:cubicBezTo>
                  <a:pt x="107782" y="127215"/>
                  <a:pt x="108813" y="124779"/>
                  <a:pt x="110149" y="122510"/>
                </a:cubicBezTo>
                <a:lnTo>
                  <a:pt x="107363" y="113735"/>
                </a:lnTo>
                <a:lnTo>
                  <a:pt x="114049" y="107048"/>
                </a:lnTo>
                <a:lnTo>
                  <a:pt x="122825" y="110008"/>
                </a:lnTo>
                <a:cubicBezTo>
                  <a:pt x="125121" y="108729"/>
                  <a:pt x="127565" y="107735"/>
                  <a:pt x="130103" y="107048"/>
                </a:cubicBezTo>
                <a:close/>
                <a:moveTo>
                  <a:pt x="138634" y="71841"/>
                </a:moveTo>
                <a:cubicBezTo>
                  <a:pt x="102064" y="72063"/>
                  <a:pt x="72361" y="101442"/>
                  <a:pt x="71738" y="138007"/>
                </a:cubicBezTo>
                <a:lnTo>
                  <a:pt x="71738" y="140514"/>
                </a:lnTo>
                <a:cubicBezTo>
                  <a:pt x="72041" y="148526"/>
                  <a:pt x="73665" y="156433"/>
                  <a:pt x="76543" y="163916"/>
                </a:cubicBezTo>
                <a:cubicBezTo>
                  <a:pt x="79187" y="170664"/>
                  <a:pt x="83008" y="176889"/>
                  <a:pt x="87826" y="182303"/>
                </a:cubicBezTo>
                <a:cubicBezTo>
                  <a:pt x="95502" y="191546"/>
                  <a:pt x="102071" y="201656"/>
                  <a:pt x="107397" y="212426"/>
                </a:cubicBezTo>
                <a:lnTo>
                  <a:pt x="170080" y="212426"/>
                </a:lnTo>
                <a:cubicBezTo>
                  <a:pt x="175469" y="201684"/>
                  <a:pt x="182096" y="191609"/>
                  <a:pt x="189826" y="182408"/>
                </a:cubicBezTo>
                <a:cubicBezTo>
                  <a:pt x="194644" y="176994"/>
                  <a:pt x="198464" y="170768"/>
                  <a:pt x="201109" y="164020"/>
                </a:cubicBezTo>
                <a:cubicBezTo>
                  <a:pt x="203928" y="156527"/>
                  <a:pt x="205493" y="148621"/>
                  <a:pt x="205740" y="140619"/>
                </a:cubicBezTo>
                <a:lnTo>
                  <a:pt x="205531" y="138007"/>
                </a:lnTo>
                <a:cubicBezTo>
                  <a:pt x="204908" y="101442"/>
                  <a:pt x="175204" y="72063"/>
                  <a:pt x="138634" y="71841"/>
                </a:cubicBezTo>
                <a:close/>
                <a:moveTo>
                  <a:pt x="138739" y="51957"/>
                </a:moveTo>
                <a:cubicBezTo>
                  <a:pt x="186280" y="52251"/>
                  <a:pt x="224911" y="90404"/>
                  <a:pt x="225799" y="137937"/>
                </a:cubicBezTo>
                <a:lnTo>
                  <a:pt x="225799" y="140932"/>
                </a:lnTo>
                <a:cubicBezTo>
                  <a:pt x="225480" y="151242"/>
                  <a:pt x="223432" y="161424"/>
                  <a:pt x="219739" y="171055"/>
                </a:cubicBezTo>
                <a:cubicBezTo>
                  <a:pt x="216215" y="180142"/>
                  <a:pt x="211097" y="188526"/>
                  <a:pt x="204626" y="195815"/>
                </a:cubicBezTo>
                <a:cubicBezTo>
                  <a:pt x="196651" y="204521"/>
                  <a:pt x="187945" y="221376"/>
                  <a:pt x="184254" y="228898"/>
                </a:cubicBezTo>
                <a:cubicBezTo>
                  <a:pt x="183125" y="231170"/>
                  <a:pt x="180801" y="232601"/>
                  <a:pt x="178264" y="232589"/>
                </a:cubicBezTo>
                <a:lnTo>
                  <a:pt x="99214" y="232589"/>
                </a:lnTo>
                <a:cubicBezTo>
                  <a:pt x="96676" y="232601"/>
                  <a:pt x="94353" y="231170"/>
                  <a:pt x="93224" y="228898"/>
                </a:cubicBezTo>
                <a:cubicBezTo>
                  <a:pt x="89533" y="221376"/>
                  <a:pt x="80827" y="204486"/>
                  <a:pt x="72852" y="195815"/>
                </a:cubicBezTo>
                <a:cubicBezTo>
                  <a:pt x="66381" y="188526"/>
                  <a:pt x="61263" y="180142"/>
                  <a:pt x="57738" y="171055"/>
                </a:cubicBezTo>
                <a:cubicBezTo>
                  <a:pt x="54046" y="161424"/>
                  <a:pt x="51997" y="151242"/>
                  <a:pt x="51679" y="140932"/>
                </a:cubicBezTo>
                <a:lnTo>
                  <a:pt x="51679" y="137937"/>
                </a:lnTo>
                <a:cubicBezTo>
                  <a:pt x="52566" y="90404"/>
                  <a:pt x="91198" y="52251"/>
                  <a:pt x="138739" y="51957"/>
                </a:cubicBezTo>
                <a:close/>
                <a:moveTo>
                  <a:pt x="237890" y="43108"/>
                </a:moveTo>
                <a:cubicBezTo>
                  <a:pt x="241015" y="45352"/>
                  <a:pt x="241728" y="49703"/>
                  <a:pt x="239485" y="52828"/>
                </a:cubicBezTo>
                <a:lnTo>
                  <a:pt x="222282" y="70240"/>
                </a:lnTo>
                <a:cubicBezTo>
                  <a:pt x="220973" y="71556"/>
                  <a:pt x="219193" y="72296"/>
                  <a:pt x="217337" y="72294"/>
                </a:cubicBezTo>
                <a:cubicBezTo>
                  <a:pt x="215457" y="72380"/>
                  <a:pt x="213624" y="71701"/>
                  <a:pt x="212252" y="70414"/>
                </a:cubicBezTo>
                <a:cubicBezTo>
                  <a:pt x="209552" y="67697"/>
                  <a:pt x="209552" y="63310"/>
                  <a:pt x="212252" y="60593"/>
                </a:cubicBezTo>
                <a:lnTo>
                  <a:pt x="229664" y="43181"/>
                </a:lnTo>
                <a:cubicBezTo>
                  <a:pt x="232097" y="41367"/>
                  <a:pt x="235425" y="41337"/>
                  <a:pt x="237890" y="43108"/>
                </a:cubicBezTo>
                <a:close/>
                <a:moveTo>
                  <a:pt x="49450" y="41788"/>
                </a:moveTo>
                <a:lnTo>
                  <a:pt x="66688" y="59096"/>
                </a:lnTo>
                <a:cubicBezTo>
                  <a:pt x="69388" y="61813"/>
                  <a:pt x="69388" y="66200"/>
                  <a:pt x="66688" y="68916"/>
                </a:cubicBezTo>
                <a:cubicBezTo>
                  <a:pt x="63972" y="71617"/>
                  <a:pt x="59584" y="71617"/>
                  <a:pt x="56868" y="68916"/>
                </a:cubicBezTo>
                <a:lnTo>
                  <a:pt x="39630" y="51644"/>
                </a:lnTo>
                <a:cubicBezTo>
                  <a:pt x="37220" y="48994"/>
                  <a:pt x="37213" y="44949"/>
                  <a:pt x="39613" y="42290"/>
                </a:cubicBezTo>
                <a:cubicBezTo>
                  <a:pt x="42191" y="39435"/>
                  <a:pt x="46595" y="39211"/>
                  <a:pt x="49450" y="41788"/>
                </a:cubicBezTo>
                <a:close/>
                <a:moveTo>
                  <a:pt x="139505" y="0"/>
                </a:moveTo>
                <a:cubicBezTo>
                  <a:pt x="143352" y="0"/>
                  <a:pt x="146471" y="3118"/>
                  <a:pt x="146471" y="6965"/>
                </a:cubicBezTo>
                <a:lnTo>
                  <a:pt x="146471" y="31342"/>
                </a:lnTo>
                <a:cubicBezTo>
                  <a:pt x="146471" y="35188"/>
                  <a:pt x="143352" y="38306"/>
                  <a:pt x="139505" y="38306"/>
                </a:cubicBezTo>
                <a:cubicBezTo>
                  <a:pt x="135658" y="38306"/>
                  <a:pt x="132540" y="35188"/>
                  <a:pt x="132540" y="31342"/>
                </a:cubicBezTo>
                <a:lnTo>
                  <a:pt x="132540" y="6965"/>
                </a:lnTo>
                <a:cubicBezTo>
                  <a:pt x="132540" y="3118"/>
                  <a:pt x="135658" y="0"/>
                  <a:pt x="139505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8" name="Graphic 65" descr="Marker">
            <a:extLst>
              <a:ext uri="{FF2B5EF4-FFF2-40B4-BE49-F238E27FC236}">
                <a16:creationId xmlns:a16="http://schemas.microsoft.com/office/drawing/2014/main" id="{8C02CC2B-C48F-4E95-974D-CB52882E070C}"/>
              </a:ext>
            </a:extLst>
          </p:cNvPr>
          <p:cNvSpPr/>
          <p:nvPr/>
        </p:nvSpPr>
        <p:spPr>
          <a:xfrm>
            <a:off x="1957885" y="2782729"/>
            <a:ext cx="144024" cy="238869"/>
          </a:xfrm>
          <a:custGeom>
            <a:avLst/>
            <a:gdLst>
              <a:gd name="connsiteX0" fmla="*/ 72892 w 142778"/>
              <a:gd name="connsiteY0" fmla="*/ 104472 h 236802"/>
              <a:gd name="connsiteX1" fmla="*/ 41550 w 142778"/>
              <a:gd name="connsiteY1" fmla="*/ 73130 h 236802"/>
              <a:gd name="connsiteX2" fmla="*/ 72892 w 142778"/>
              <a:gd name="connsiteY2" fmla="*/ 41789 h 236802"/>
              <a:gd name="connsiteX3" fmla="*/ 104233 w 142778"/>
              <a:gd name="connsiteY3" fmla="*/ 73130 h 236802"/>
              <a:gd name="connsiteX4" fmla="*/ 72892 w 142778"/>
              <a:gd name="connsiteY4" fmla="*/ 104472 h 236802"/>
              <a:gd name="connsiteX5" fmla="*/ 72892 w 142778"/>
              <a:gd name="connsiteY5" fmla="*/ 0 h 236802"/>
              <a:gd name="connsiteX6" fmla="*/ 12646 w 142778"/>
              <a:gd name="connsiteY6" fmla="*/ 32038 h 236802"/>
              <a:gd name="connsiteX7" fmla="*/ 4985 w 142778"/>
              <a:gd name="connsiteY7" fmla="*/ 99945 h 236802"/>
              <a:gd name="connsiteX8" fmla="*/ 38068 w 142778"/>
              <a:gd name="connsiteY8" fmla="*/ 173075 h 236802"/>
              <a:gd name="connsiteX9" fmla="*/ 66624 w 142778"/>
              <a:gd name="connsiteY9" fmla="*/ 232972 h 236802"/>
              <a:gd name="connsiteX10" fmla="*/ 72892 w 142778"/>
              <a:gd name="connsiteY10" fmla="*/ 236803 h 236802"/>
              <a:gd name="connsiteX11" fmla="*/ 79160 w 142778"/>
              <a:gd name="connsiteY11" fmla="*/ 232972 h 236802"/>
              <a:gd name="connsiteX12" fmla="*/ 107716 w 142778"/>
              <a:gd name="connsiteY12" fmla="*/ 173075 h 236802"/>
              <a:gd name="connsiteX13" fmla="*/ 140799 w 142778"/>
              <a:gd name="connsiteY13" fmla="*/ 99945 h 236802"/>
              <a:gd name="connsiteX14" fmla="*/ 133137 w 142778"/>
              <a:gd name="connsiteY14" fmla="*/ 32038 h 236802"/>
              <a:gd name="connsiteX15" fmla="*/ 72892 w 142778"/>
              <a:gd name="connsiteY15" fmla="*/ 0 h 23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778" h="236802">
                <a:moveTo>
                  <a:pt x="72892" y="104472"/>
                </a:moveTo>
                <a:cubicBezTo>
                  <a:pt x="55480" y="104472"/>
                  <a:pt x="41550" y="90542"/>
                  <a:pt x="41550" y="73130"/>
                </a:cubicBezTo>
                <a:cubicBezTo>
                  <a:pt x="41550" y="55718"/>
                  <a:pt x="55480" y="41789"/>
                  <a:pt x="72892" y="41789"/>
                </a:cubicBezTo>
                <a:cubicBezTo>
                  <a:pt x="90304" y="41789"/>
                  <a:pt x="104233" y="55718"/>
                  <a:pt x="104233" y="73130"/>
                </a:cubicBezTo>
                <a:cubicBezTo>
                  <a:pt x="104233" y="90542"/>
                  <a:pt x="90304" y="104472"/>
                  <a:pt x="72892" y="104472"/>
                </a:cubicBezTo>
                <a:close/>
                <a:moveTo>
                  <a:pt x="72892" y="0"/>
                </a:moveTo>
                <a:cubicBezTo>
                  <a:pt x="48863" y="0"/>
                  <a:pt x="26228" y="11840"/>
                  <a:pt x="12646" y="32038"/>
                </a:cubicBezTo>
                <a:cubicBezTo>
                  <a:pt x="-935" y="51888"/>
                  <a:pt x="-3721" y="77309"/>
                  <a:pt x="4985" y="99945"/>
                </a:cubicBezTo>
                <a:lnTo>
                  <a:pt x="38068" y="173075"/>
                </a:lnTo>
                <a:lnTo>
                  <a:pt x="66624" y="232972"/>
                </a:lnTo>
                <a:cubicBezTo>
                  <a:pt x="67668" y="235410"/>
                  <a:pt x="70106" y="236803"/>
                  <a:pt x="72892" y="236803"/>
                </a:cubicBezTo>
                <a:cubicBezTo>
                  <a:pt x="75678" y="236803"/>
                  <a:pt x="78115" y="235410"/>
                  <a:pt x="79160" y="232972"/>
                </a:cubicBezTo>
                <a:lnTo>
                  <a:pt x="107716" y="173075"/>
                </a:lnTo>
                <a:lnTo>
                  <a:pt x="140799" y="99945"/>
                </a:lnTo>
                <a:cubicBezTo>
                  <a:pt x="149505" y="77309"/>
                  <a:pt x="146719" y="51888"/>
                  <a:pt x="133137" y="32038"/>
                </a:cubicBezTo>
                <a:cubicBezTo>
                  <a:pt x="119556" y="11840"/>
                  <a:pt x="96920" y="0"/>
                  <a:pt x="72892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9" name="Graphic 69" descr="Puzzle">
            <a:extLst>
              <a:ext uri="{FF2B5EF4-FFF2-40B4-BE49-F238E27FC236}">
                <a16:creationId xmlns:a16="http://schemas.microsoft.com/office/drawing/2014/main" id="{0C992C4E-B6CA-4BFA-9130-F4D2EB6CA403}"/>
              </a:ext>
            </a:extLst>
          </p:cNvPr>
          <p:cNvSpPr/>
          <p:nvPr/>
        </p:nvSpPr>
        <p:spPr>
          <a:xfrm>
            <a:off x="1112895" y="2754626"/>
            <a:ext cx="281023" cy="281023"/>
          </a:xfrm>
          <a:custGeom>
            <a:avLst/>
            <a:gdLst>
              <a:gd name="connsiteX0" fmla="*/ 180040 w 278591"/>
              <a:gd name="connsiteY0" fmla="*/ 211381 h 278591"/>
              <a:gd name="connsiteX1" fmla="*/ 165066 w 278591"/>
              <a:gd name="connsiteY1" fmla="*/ 165414 h 278591"/>
              <a:gd name="connsiteX2" fmla="*/ 167503 w 278591"/>
              <a:gd name="connsiteY2" fmla="*/ 162976 h 278591"/>
              <a:gd name="connsiteX3" fmla="*/ 214167 w 278591"/>
              <a:gd name="connsiteY3" fmla="*/ 177254 h 278591"/>
              <a:gd name="connsiteX4" fmla="*/ 238892 w 278591"/>
              <a:gd name="connsiteY4" fmla="*/ 197104 h 278591"/>
              <a:gd name="connsiteX5" fmla="*/ 278592 w 278591"/>
              <a:gd name="connsiteY5" fmla="*/ 157404 h 278591"/>
              <a:gd name="connsiteX6" fmla="*/ 219391 w 278591"/>
              <a:gd name="connsiteY6" fmla="*/ 98204 h 278591"/>
              <a:gd name="connsiteX7" fmla="*/ 239241 w 278591"/>
              <a:gd name="connsiteY7" fmla="*/ 73479 h 278591"/>
              <a:gd name="connsiteX8" fmla="*/ 253518 w 278591"/>
              <a:gd name="connsiteY8" fmla="*/ 26814 h 278591"/>
              <a:gd name="connsiteX9" fmla="*/ 251081 w 278591"/>
              <a:gd name="connsiteY9" fmla="*/ 24377 h 278591"/>
              <a:gd name="connsiteX10" fmla="*/ 205113 w 278591"/>
              <a:gd name="connsiteY10" fmla="*/ 39351 h 278591"/>
              <a:gd name="connsiteX11" fmla="*/ 180388 w 278591"/>
              <a:gd name="connsiteY11" fmla="*/ 59201 h 278591"/>
              <a:gd name="connsiteX12" fmla="*/ 121187 w 278591"/>
              <a:gd name="connsiteY12" fmla="*/ 0 h 278591"/>
              <a:gd name="connsiteX13" fmla="*/ 81140 w 278591"/>
              <a:gd name="connsiteY13" fmla="*/ 39699 h 278591"/>
              <a:gd name="connsiteX14" fmla="*/ 100989 w 278591"/>
              <a:gd name="connsiteY14" fmla="*/ 64424 h 278591"/>
              <a:gd name="connsiteX15" fmla="*/ 115964 w 278591"/>
              <a:gd name="connsiteY15" fmla="*/ 110392 h 278591"/>
              <a:gd name="connsiteX16" fmla="*/ 113526 w 278591"/>
              <a:gd name="connsiteY16" fmla="*/ 112830 h 278591"/>
              <a:gd name="connsiteX17" fmla="*/ 66862 w 278591"/>
              <a:gd name="connsiteY17" fmla="*/ 98552 h 278591"/>
              <a:gd name="connsiteX18" fmla="*/ 42137 w 278591"/>
              <a:gd name="connsiteY18" fmla="*/ 78702 h 278591"/>
              <a:gd name="connsiteX19" fmla="*/ 0 w 278591"/>
              <a:gd name="connsiteY19" fmla="*/ 121187 h 278591"/>
              <a:gd name="connsiteX20" fmla="*/ 59201 w 278591"/>
              <a:gd name="connsiteY20" fmla="*/ 180388 h 278591"/>
              <a:gd name="connsiteX21" fmla="*/ 39351 w 278591"/>
              <a:gd name="connsiteY21" fmla="*/ 205113 h 278591"/>
              <a:gd name="connsiteX22" fmla="*/ 25073 w 278591"/>
              <a:gd name="connsiteY22" fmla="*/ 251777 h 278591"/>
              <a:gd name="connsiteX23" fmla="*/ 27511 w 278591"/>
              <a:gd name="connsiteY23" fmla="*/ 254215 h 278591"/>
              <a:gd name="connsiteX24" fmla="*/ 73479 w 278591"/>
              <a:gd name="connsiteY24" fmla="*/ 239241 h 278591"/>
              <a:gd name="connsiteX25" fmla="*/ 98204 w 278591"/>
              <a:gd name="connsiteY25" fmla="*/ 219391 h 278591"/>
              <a:gd name="connsiteX26" fmla="*/ 157404 w 278591"/>
              <a:gd name="connsiteY26" fmla="*/ 278592 h 278591"/>
              <a:gd name="connsiteX27" fmla="*/ 199890 w 278591"/>
              <a:gd name="connsiteY27" fmla="*/ 236106 h 278591"/>
              <a:gd name="connsiteX28" fmla="*/ 180040 w 278591"/>
              <a:gd name="connsiteY28" fmla="*/ 211381 h 27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8591" h="278591">
                <a:moveTo>
                  <a:pt x="180040" y="211381"/>
                </a:moveTo>
                <a:cubicBezTo>
                  <a:pt x="157056" y="212078"/>
                  <a:pt x="148698" y="182478"/>
                  <a:pt x="165066" y="165414"/>
                </a:cubicBezTo>
                <a:lnTo>
                  <a:pt x="167503" y="162976"/>
                </a:lnTo>
                <a:cubicBezTo>
                  <a:pt x="184567" y="146609"/>
                  <a:pt x="214864" y="154270"/>
                  <a:pt x="214167" y="177254"/>
                </a:cubicBezTo>
                <a:cubicBezTo>
                  <a:pt x="213819" y="190487"/>
                  <a:pt x="229490" y="206506"/>
                  <a:pt x="238892" y="197104"/>
                </a:cubicBezTo>
                <a:lnTo>
                  <a:pt x="278592" y="157404"/>
                </a:lnTo>
                <a:lnTo>
                  <a:pt x="219391" y="98204"/>
                </a:lnTo>
                <a:cubicBezTo>
                  <a:pt x="209988" y="88801"/>
                  <a:pt x="226008" y="73130"/>
                  <a:pt x="239241" y="73479"/>
                </a:cubicBezTo>
                <a:cubicBezTo>
                  <a:pt x="262224" y="74175"/>
                  <a:pt x="269886" y="43878"/>
                  <a:pt x="253518" y="26814"/>
                </a:cubicBezTo>
                <a:lnTo>
                  <a:pt x="251081" y="24377"/>
                </a:lnTo>
                <a:cubicBezTo>
                  <a:pt x="234017" y="8010"/>
                  <a:pt x="204417" y="16367"/>
                  <a:pt x="205113" y="39351"/>
                </a:cubicBezTo>
                <a:cubicBezTo>
                  <a:pt x="205461" y="52584"/>
                  <a:pt x="189791" y="68603"/>
                  <a:pt x="180388" y="59201"/>
                </a:cubicBezTo>
                <a:lnTo>
                  <a:pt x="121187" y="0"/>
                </a:lnTo>
                <a:lnTo>
                  <a:pt x="81140" y="39699"/>
                </a:lnTo>
                <a:cubicBezTo>
                  <a:pt x="71737" y="49102"/>
                  <a:pt x="87756" y="64773"/>
                  <a:pt x="100989" y="64424"/>
                </a:cubicBezTo>
                <a:cubicBezTo>
                  <a:pt x="123973" y="63728"/>
                  <a:pt x="132331" y="93328"/>
                  <a:pt x="115964" y="110392"/>
                </a:cubicBezTo>
                <a:lnTo>
                  <a:pt x="113526" y="112830"/>
                </a:lnTo>
                <a:cubicBezTo>
                  <a:pt x="96462" y="129197"/>
                  <a:pt x="66166" y="121536"/>
                  <a:pt x="66862" y="98552"/>
                </a:cubicBezTo>
                <a:cubicBezTo>
                  <a:pt x="67210" y="85319"/>
                  <a:pt x="51539" y="69300"/>
                  <a:pt x="42137" y="78702"/>
                </a:cubicBezTo>
                <a:lnTo>
                  <a:pt x="0" y="121187"/>
                </a:lnTo>
                <a:lnTo>
                  <a:pt x="59201" y="180388"/>
                </a:lnTo>
                <a:cubicBezTo>
                  <a:pt x="68603" y="189791"/>
                  <a:pt x="52584" y="205461"/>
                  <a:pt x="39351" y="205113"/>
                </a:cubicBezTo>
                <a:cubicBezTo>
                  <a:pt x="16367" y="204417"/>
                  <a:pt x="8706" y="234713"/>
                  <a:pt x="25073" y="251777"/>
                </a:cubicBezTo>
                <a:lnTo>
                  <a:pt x="27511" y="254215"/>
                </a:lnTo>
                <a:cubicBezTo>
                  <a:pt x="44575" y="270582"/>
                  <a:pt x="74175" y="262224"/>
                  <a:pt x="73479" y="239241"/>
                </a:cubicBezTo>
                <a:cubicBezTo>
                  <a:pt x="73130" y="226008"/>
                  <a:pt x="88801" y="209988"/>
                  <a:pt x="98204" y="219391"/>
                </a:cubicBezTo>
                <a:lnTo>
                  <a:pt x="157404" y="278592"/>
                </a:lnTo>
                <a:lnTo>
                  <a:pt x="199890" y="236106"/>
                </a:lnTo>
                <a:cubicBezTo>
                  <a:pt x="209292" y="226704"/>
                  <a:pt x="193621" y="211033"/>
                  <a:pt x="180040" y="211381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E8C6560A-E783-456C-9EC4-12C52DAC67EB}"/>
              </a:ext>
            </a:extLst>
          </p:cNvPr>
          <p:cNvSpPr/>
          <p:nvPr/>
        </p:nvSpPr>
        <p:spPr>
          <a:xfrm>
            <a:off x="334887" y="2803806"/>
            <a:ext cx="281024" cy="196716"/>
          </a:xfrm>
          <a:custGeom>
            <a:avLst/>
            <a:gdLst>
              <a:gd name="connsiteX0" fmla="*/ 118402 w 278593"/>
              <a:gd name="connsiteY0" fmla="*/ 38306 h 195015"/>
              <a:gd name="connsiteX1" fmla="*/ 264663 w 278593"/>
              <a:gd name="connsiteY1" fmla="*/ 38306 h 195015"/>
              <a:gd name="connsiteX2" fmla="*/ 278593 w 278593"/>
              <a:gd name="connsiteY2" fmla="*/ 52236 h 195015"/>
              <a:gd name="connsiteX3" fmla="*/ 278593 w 278593"/>
              <a:gd name="connsiteY3" fmla="*/ 146261 h 195015"/>
              <a:gd name="connsiteX4" fmla="*/ 264663 w 278593"/>
              <a:gd name="connsiteY4" fmla="*/ 160191 h 195015"/>
              <a:gd name="connsiteX5" fmla="*/ 243769 w 278593"/>
              <a:gd name="connsiteY5" fmla="*/ 160191 h 195015"/>
              <a:gd name="connsiteX6" fmla="*/ 243769 w 278593"/>
              <a:gd name="connsiteY6" fmla="*/ 195015 h 195015"/>
              <a:gd name="connsiteX7" fmla="*/ 208945 w 278593"/>
              <a:gd name="connsiteY7" fmla="*/ 160191 h 195015"/>
              <a:gd name="connsiteX8" fmla="*/ 118402 w 278593"/>
              <a:gd name="connsiteY8" fmla="*/ 160191 h 195015"/>
              <a:gd name="connsiteX9" fmla="*/ 104472 w 278593"/>
              <a:gd name="connsiteY9" fmla="*/ 146261 h 195015"/>
              <a:gd name="connsiteX10" fmla="*/ 104472 w 278593"/>
              <a:gd name="connsiteY10" fmla="*/ 52236 h 195015"/>
              <a:gd name="connsiteX11" fmla="*/ 118402 w 278593"/>
              <a:gd name="connsiteY11" fmla="*/ 38306 h 195015"/>
              <a:gd name="connsiteX12" fmla="*/ 13930 w 278593"/>
              <a:gd name="connsiteY12" fmla="*/ 0 h 195015"/>
              <a:gd name="connsiteX13" fmla="*/ 160191 w 278593"/>
              <a:gd name="connsiteY13" fmla="*/ 0 h 195015"/>
              <a:gd name="connsiteX14" fmla="*/ 174121 w 278593"/>
              <a:gd name="connsiteY14" fmla="*/ 13930 h 195015"/>
              <a:gd name="connsiteX15" fmla="*/ 174121 w 278593"/>
              <a:gd name="connsiteY15" fmla="*/ 24377 h 195015"/>
              <a:gd name="connsiteX16" fmla="*/ 118402 w 278593"/>
              <a:gd name="connsiteY16" fmla="*/ 24377 h 195015"/>
              <a:gd name="connsiteX17" fmla="*/ 90543 w 278593"/>
              <a:gd name="connsiteY17" fmla="*/ 52236 h 195015"/>
              <a:gd name="connsiteX18" fmla="*/ 90543 w 278593"/>
              <a:gd name="connsiteY18" fmla="*/ 121885 h 195015"/>
              <a:gd name="connsiteX19" fmla="*/ 69648 w 278593"/>
              <a:gd name="connsiteY19" fmla="*/ 121885 h 195015"/>
              <a:gd name="connsiteX20" fmla="*/ 34824 w 278593"/>
              <a:gd name="connsiteY20" fmla="*/ 156709 h 195015"/>
              <a:gd name="connsiteX21" fmla="*/ 34824 w 278593"/>
              <a:gd name="connsiteY21" fmla="*/ 121885 h 195015"/>
              <a:gd name="connsiteX22" fmla="*/ 13930 w 278593"/>
              <a:gd name="connsiteY22" fmla="*/ 121885 h 195015"/>
              <a:gd name="connsiteX23" fmla="*/ 0 w 278593"/>
              <a:gd name="connsiteY23" fmla="*/ 107955 h 195015"/>
              <a:gd name="connsiteX24" fmla="*/ 0 w 278593"/>
              <a:gd name="connsiteY24" fmla="*/ 13930 h 195015"/>
              <a:gd name="connsiteX25" fmla="*/ 13930 w 278593"/>
              <a:gd name="connsiteY25" fmla="*/ 0 h 1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8593" h="195015">
                <a:moveTo>
                  <a:pt x="118402" y="38306"/>
                </a:moveTo>
                <a:lnTo>
                  <a:pt x="264663" y="38306"/>
                </a:lnTo>
                <a:cubicBezTo>
                  <a:pt x="272324" y="38306"/>
                  <a:pt x="278593" y="44574"/>
                  <a:pt x="278593" y="52236"/>
                </a:cubicBezTo>
                <a:lnTo>
                  <a:pt x="278593" y="146261"/>
                </a:lnTo>
                <a:cubicBezTo>
                  <a:pt x="278593" y="153923"/>
                  <a:pt x="272324" y="160191"/>
                  <a:pt x="264663" y="160191"/>
                </a:cubicBezTo>
                <a:lnTo>
                  <a:pt x="243769" y="160191"/>
                </a:lnTo>
                <a:lnTo>
                  <a:pt x="243769" y="195015"/>
                </a:lnTo>
                <a:lnTo>
                  <a:pt x="208945" y="160191"/>
                </a:lnTo>
                <a:lnTo>
                  <a:pt x="118402" y="160191"/>
                </a:lnTo>
                <a:cubicBezTo>
                  <a:pt x="110740" y="160191"/>
                  <a:pt x="104472" y="153923"/>
                  <a:pt x="104472" y="146261"/>
                </a:cubicBezTo>
                <a:lnTo>
                  <a:pt x="104472" y="52236"/>
                </a:lnTo>
                <a:cubicBezTo>
                  <a:pt x="104472" y="44574"/>
                  <a:pt x="110740" y="38306"/>
                  <a:pt x="118402" y="38306"/>
                </a:cubicBezTo>
                <a:close/>
                <a:moveTo>
                  <a:pt x="13930" y="0"/>
                </a:moveTo>
                <a:lnTo>
                  <a:pt x="160191" y="0"/>
                </a:lnTo>
                <a:cubicBezTo>
                  <a:pt x="167852" y="0"/>
                  <a:pt x="174121" y="6268"/>
                  <a:pt x="174121" y="13930"/>
                </a:cubicBezTo>
                <a:lnTo>
                  <a:pt x="174121" y="24377"/>
                </a:lnTo>
                <a:lnTo>
                  <a:pt x="118402" y="24377"/>
                </a:lnTo>
                <a:cubicBezTo>
                  <a:pt x="103080" y="24377"/>
                  <a:pt x="90543" y="36913"/>
                  <a:pt x="90543" y="52236"/>
                </a:cubicBezTo>
                <a:lnTo>
                  <a:pt x="90543" y="121885"/>
                </a:lnTo>
                <a:lnTo>
                  <a:pt x="69648" y="121885"/>
                </a:lnTo>
                <a:lnTo>
                  <a:pt x="34824" y="156709"/>
                </a:lnTo>
                <a:lnTo>
                  <a:pt x="34824" y="121885"/>
                </a:lnTo>
                <a:lnTo>
                  <a:pt x="13930" y="121885"/>
                </a:lnTo>
                <a:cubicBezTo>
                  <a:pt x="6268" y="121885"/>
                  <a:pt x="0" y="115617"/>
                  <a:pt x="0" y="107955"/>
                </a:cubicBezTo>
                <a:lnTo>
                  <a:pt x="0" y="13930"/>
                </a:lnTo>
                <a:cubicBezTo>
                  <a:pt x="0" y="6268"/>
                  <a:pt x="6268" y="0"/>
                  <a:pt x="13930" y="0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 Stairs &amp; Steps Diagram – Slide Template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192718" y="1380412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197579" y="1804720"/>
            <a:ext cx="5099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01904" y="3621656"/>
            <a:ext cx="159832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grpSp>
        <p:nvGrpSpPr>
          <p:cNvPr id="116" name="Groupe 2053">
            <a:extLst>
              <a:ext uri="{FF2B5EF4-FFF2-40B4-BE49-F238E27FC236}">
                <a16:creationId xmlns:a16="http://schemas.microsoft.com/office/drawing/2014/main" id="{2D805A5C-2109-4E16-B79E-A157CDD9E459}"/>
              </a:ext>
            </a:extLst>
          </p:cNvPr>
          <p:cNvGrpSpPr/>
          <p:nvPr/>
        </p:nvGrpSpPr>
        <p:grpSpPr>
          <a:xfrm>
            <a:off x="1922432" y="3397113"/>
            <a:ext cx="1001210" cy="2568967"/>
            <a:chOff x="5903913" y="2455863"/>
            <a:chExt cx="1385887" cy="3556000"/>
          </a:xfrm>
        </p:grpSpPr>
        <p:sp>
          <p:nvSpPr>
            <p:cNvPr id="117" name="Freeform 18">
              <a:extLst>
                <a:ext uri="{FF2B5EF4-FFF2-40B4-BE49-F238E27FC236}">
                  <a16:creationId xmlns:a16="http://schemas.microsoft.com/office/drawing/2014/main" id="{66B7AD21-816B-4C88-A539-EB87251893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8" name="Freeform 19">
              <a:extLst>
                <a:ext uri="{FF2B5EF4-FFF2-40B4-BE49-F238E27FC236}">
                  <a16:creationId xmlns:a16="http://schemas.microsoft.com/office/drawing/2014/main" id="{D8E6A1CE-D76A-47BB-B601-3D2DD004C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Freeform 20">
              <a:extLst>
                <a:ext uri="{FF2B5EF4-FFF2-40B4-BE49-F238E27FC236}">
                  <a16:creationId xmlns:a16="http://schemas.microsoft.com/office/drawing/2014/main" id="{247525A6-A3C8-4259-B629-4FA6A7237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21">
              <a:extLst>
                <a:ext uri="{FF2B5EF4-FFF2-40B4-BE49-F238E27FC236}">
                  <a16:creationId xmlns:a16="http://schemas.microsoft.com/office/drawing/2014/main" id="{5B274C1A-D9FB-4208-A199-225D7B8CA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1" name="Freeform 22">
              <a:extLst>
                <a:ext uri="{FF2B5EF4-FFF2-40B4-BE49-F238E27FC236}">
                  <a16:creationId xmlns:a16="http://schemas.microsoft.com/office/drawing/2014/main" id="{F09ED64A-AC58-4DA8-BAB1-CC7F31CE47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2" name="Freeform 23">
              <a:extLst>
                <a:ext uri="{FF2B5EF4-FFF2-40B4-BE49-F238E27FC236}">
                  <a16:creationId xmlns:a16="http://schemas.microsoft.com/office/drawing/2014/main" id="{1CF7F073-8C1A-4FA2-AD13-B17289EA1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3" name="Freeform 24">
              <a:extLst>
                <a:ext uri="{FF2B5EF4-FFF2-40B4-BE49-F238E27FC236}">
                  <a16:creationId xmlns:a16="http://schemas.microsoft.com/office/drawing/2014/main" id="{19671156-02B2-4A39-A5D0-80C1AAE1F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4" name="Freeform 25">
              <a:extLst>
                <a:ext uri="{FF2B5EF4-FFF2-40B4-BE49-F238E27FC236}">
                  <a16:creationId xmlns:a16="http://schemas.microsoft.com/office/drawing/2014/main" id="{89160955-168E-4243-A71C-B11865F67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5" name="Groupe 2052">
            <a:extLst>
              <a:ext uri="{FF2B5EF4-FFF2-40B4-BE49-F238E27FC236}">
                <a16:creationId xmlns:a16="http://schemas.microsoft.com/office/drawing/2014/main" id="{44190ABB-2F67-49D9-A397-79C639F9FD7F}"/>
              </a:ext>
            </a:extLst>
          </p:cNvPr>
          <p:cNvGrpSpPr/>
          <p:nvPr/>
        </p:nvGrpSpPr>
        <p:grpSpPr>
          <a:xfrm>
            <a:off x="7456950" y="154207"/>
            <a:ext cx="1282779" cy="2004456"/>
            <a:chOff x="3227388" y="1412875"/>
            <a:chExt cx="2206625" cy="3448051"/>
          </a:xfrm>
        </p:grpSpPr>
        <p:sp>
          <p:nvSpPr>
            <p:cNvPr id="126" name="Freeform 6">
              <a:extLst>
                <a:ext uri="{FF2B5EF4-FFF2-40B4-BE49-F238E27FC236}">
                  <a16:creationId xmlns:a16="http://schemas.microsoft.com/office/drawing/2014/main" id="{B7F3CC5F-EF28-4947-806A-3E67D2027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7" name="Freeform 7">
              <a:extLst>
                <a:ext uri="{FF2B5EF4-FFF2-40B4-BE49-F238E27FC236}">
                  <a16:creationId xmlns:a16="http://schemas.microsoft.com/office/drawing/2014/main" id="{D292D3EE-8C35-4D67-8B78-B545AC1DF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8" name="Freeform 8">
              <a:extLst>
                <a:ext uri="{FF2B5EF4-FFF2-40B4-BE49-F238E27FC236}">
                  <a16:creationId xmlns:a16="http://schemas.microsoft.com/office/drawing/2014/main" id="{EE481D80-4531-4320-A0AF-5E3DBCDEF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9" name="Freeform 9">
              <a:extLst>
                <a:ext uri="{FF2B5EF4-FFF2-40B4-BE49-F238E27FC236}">
                  <a16:creationId xmlns:a16="http://schemas.microsoft.com/office/drawing/2014/main" id="{8804E68B-4D00-47D1-8F38-0A53A8628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BDC3B771-3A40-47A2-BBFD-2B3936F94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1" name="Freeform 11">
              <a:extLst>
                <a:ext uri="{FF2B5EF4-FFF2-40B4-BE49-F238E27FC236}">
                  <a16:creationId xmlns:a16="http://schemas.microsoft.com/office/drawing/2014/main" id="{EDAE7136-E6DF-4AE6-99EB-4986BEBC4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2" name="Freeform 12">
              <a:extLst>
                <a:ext uri="{FF2B5EF4-FFF2-40B4-BE49-F238E27FC236}">
                  <a16:creationId xmlns:a16="http://schemas.microsoft.com/office/drawing/2014/main" id="{72038256-80EA-4B01-B449-84465F766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3" name="Freeform 13">
              <a:extLst>
                <a:ext uri="{FF2B5EF4-FFF2-40B4-BE49-F238E27FC236}">
                  <a16:creationId xmlns:a16="http://schemas.microsoft.com/office/drawing/2014/main" id="{7CB490E4-1DC5-4148-A706-A7C5896E4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4" name="Freeform 14">
              <a:extLst>
                <a:ext uri="{FF2B5EF4-FFF2-40B4-BE49-F238E27FC236}">
                  <a16:creationId xmlns:a16="http://schemas.microsoft.com/office/drawing/2014/main" id="{6A22A733-54EA-47B2-AA35-8A40ED4C7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5" name="Freeform 15">
              <a:extLst>
                <a:ext uri="{FF2B5EF4-FFF2-40B4-BE49-F238E27FC236}">
                  <a16:creationId xmlns:a16="http://schemas.microsoft.com/office/drawing/2014/main" id="{C6812C78-87FF-4481-905E-03C1589C8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" name="Freeform 16">
              <a:extLst>
                <a:ext uri="{FF2B5EF4-FFF2-40B4-BE49-F238E27FC236}">
                  <a16:creationId xmlns:a16="http://schemas.microsoft.com/office/drawing/2014/main" id="{7940D0A6-9359-409A-99C1-23A1276E4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7" name="Freeform 17">
              <a:extLst>
                <a:ext uri="{FF2B5EF4-FFF2-40B4-BE49-F238E27FC236}">
                  <a16:creationId xmlns:a16="http://schemas.microsoft.com/office/drawing/2014/main" id="{971EC114-667C-4EA5-8350-0F367F8B5B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58031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10134</TotalTime>
  <Words>291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 Stairs &amp; Steps Diagram – Slide Template</vt:lpstr>
      <vt:lpstr>6 Stairs &amp; Steps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Stairs &amp; Steps Diagram</dc:title>
  <dc:creator>PresentationGO.com</dc:creator>
  <dc:description>© Copyright PresentationGO.com</dc:description>
  <dcterms:created xsi:type="dcterms:W3CDTF">2014-11-26T05:14:11Z</dcterms:created>
  <dcterms:modified xsi:type="dcterms:W3CDTF">2019-07-29T22:36:48Z</dcterms:modified>
  <cp:category>Graphics &amp; Metaphors</cp:category>
</cp:coreProperties>
</file>