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1" r:id="rId4"/>
    <p:sldId id="31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8AAC"/>
    <a:srgbClr val="CCCCCC"/>
    <a:srgbClr val="FFD734"/>
    <a:srgbClr val="F3591F"/>
    <a:srgbClr val="A9C500"/>
    <a:srgbClr val="1AA8FE"/>
    <a:srgbClr val="ED7D31"/>
    <a:srgbClr val="6F7E89"/>
    <a:srgbClr val="393950"/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90" autoAdjust="0"/>
    <p:restoredTop sz="96433" autoAdjust="0"/>
  </p:normalViewPr>
  <p:slideViewPr>
    <p:cSldViewPr snapToGrid="0" showGuides="1">
      <p:cViewPr varScale="1">
        <p:scale>
          <a:sx n="65" d="100"/>
          <a:sy n="65" d="100"/>
        </p:scale>
        <p:origin x="120" y="9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43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283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Crescent Chart – </a:t>
            </a:r>
            <a:r>
              <a:rPr lang="en-US" dirty="0" smtClean="0"/>
              <a:t>3 </a:t>
            </a:r>
            <a:r>
              <a:rPr lang="en-US" dirty="0"/>
              <a:t>Parts</a:t>
            </a:r>
          </a:p>
        </p:txBody>
      </p:sp>
      <p:grpSp>
        <p:nvGrpSpPr>
          <p:cNvPr id="115" name="Group 114"/>
          <p:cNvGrpSpPr/>
          <p:nvPr/>
        </p:nvGrpSpPr>
        <p:grpSpPr>
          <a:xfrm>
            <a:off x="157704" y="2697947"/>
            <a:ext cx="2011140" cy="1462107"/>
            <a:chOff x="157704" y="1814096"/>
            <a:chExt cx="2011140" cy="1462107"/>
          </a:xfrm>
        </p:grpSpPr>
        <p:sp>
          <p:nvSpPr>
            <p:cNvPr id="14" name="Teardrop 13"/>
            <p:cNvSpPr/>
            <p:nvPr/>
          </p:nvSpPr>
          <p:spPr bwMode="auto">
            <a:xfrm rot="8100000">
              <a:off x="157704" y="1900381"/>
              <a:ext cx="258245" cy="258313"/>
            </a:xfrm>
            <a:prstGeom prst="teardrop">
              <a:avLst/>
            </a:prstGeom>
            <a:solidFill>
              <a:srgbClr val="F359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800" dirty="0">
                <a:latin typeface="Lato Light"/>
              </a:endParaRPr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554941" y="1814096"/>
              <a:ext cx="1613903" cy="1462107"/>
              <a:chOff x="554941" y="1476384"/>
              <a:chExt cx="1613903" cy="1462107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554941" y="1476384"/>
                <a:ext cx="1613903" cy="430887"/>
              </a:xfrm>
              <a:prstGeom prst="rect">
                <a:avLst/>
              </a:prstGeom>
              <a:noFill/>
            </p:spPr>
            <p:txBody>
              <a:bodyPr wrap="none" lIns="0" rtlCol="0" anchor="ctr">
                <a:spAutoFit/>
              </a:bodyPr>
              <a:lstStyle/>
              <a:p>
                <a:r>
                  <a:rPr lang="en-US" sz="2200" b="1" dirty="0" smtClean="0">
                    <a:solidFill>
                      <a:srgbClr val="F3591F"/>
                    </a:solidFill>
                  </a:rPr>
                  <a:t>Lorem Ipsum</a:t>
                </a:r>
                <a:endParaRPr lang="en-US" sz="2200" b="1" dirty="0">
                  <a:solidFill>
                    <a:srgbClr val="F3591F"/>
                  </a:solidFill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554941" y="1922828"/>
                <a:ext cx="1605398" cy="1015663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Lorem ipsum dolor sit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amet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, at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pede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luctus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vel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gravida,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nonummy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massa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rutrum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lorem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volutpat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, a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nunc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ornare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etiam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eleifend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fusce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id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mauris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phasellus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fusce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ultricies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i</a:t>
                </a:r>
                <a:r>
                  <a:rPr lang="en-US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.</a:t>
                </a:r>
                <a:endParaRPr lang="en-US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</p:grpSp>
      <p:grpSp>
        <p:nvGrpSpPr>
          <p:cNvPr id="114" name="Group 113"/>
          <p:cNvGrpSpPr/>
          <p:nvPr/>
        </p:nvGrpSpPr>
        <p:grpSpPr>
          <a:xfrm>
            <a:off x="6784998" y="2697947"/>
            <a:ext cx="2011140" cy="1462107"/>
            <a:chOff x="6784998" y="1814096"/>
            <a:chExt cx="2011140" cy="1462107"/>
          </a:xfrm>
        </p:grpSpPr>
        <p:sp>
          <p:nvSpPr>
            <p:cNvPr id="77" name="Teardrop 76"/>
            <p:cNvSpPr/>
            <p:nvPr/>
          </p:nvSpPr>
          <p:spPr bwMode="auto">
            <a:xfrm rot="8100000">
              <a:off x="6784998" y="1900381"/>
              <a:ext cx="258245" cy="258313"/>
            </a:xfrm>
            <a:prstGeom prst="teardrop">
              <a:avLst/>
            </a:prstGeom>
            <a:solidFill>
              <a:srgbClr val="3939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800" dirty="0">
                <a:latin typeface="Lato Light"/>
              </a:endParaRPr>
            </a:p>
          </p:txBody>
        </p:sp>
        <p:grpSp>
          <p:nvGrpSpPr>
            <p:cNvPr id="78" name="Group 77"/>
            <p:cNvGrpSpPr/>
            <p:nvPr/>
          </p:nvGrpSpPr>
          <p:grpSpPr>
            <a:xfrm>
              <a:off x="7182235" y="1814096"/>
              <a:ext cx="1613903" cy="1462107"/>
              <a:chOff x="554941" y="1476384"/>
              <a:chExt cx="1613903" cy="1462107"/>
            </a:xfrm>
          </p:grpSpPr>
          <p:sp>
            <p:nvSpPr>
              <p:cNvPr id="87" name="TextBox 86"/>
              <p:cNvSpPr txBox="1"/>
              <p:nvPr/>
            </p:nvSpPr>
            <p:spPr>
              <a:xfrm>
                <a:off x="554941" y="1476384"/>
                <a:ext cx="1613903" cy="430887"/>
              </a:xfrm>
              <a:prstGeom prst="rect">
                <a:avLst/>
              </a:prstGeom>
              <a:noFill/>
            </p:spPr>
            <p:txBody>
              <a:bodyPr wrap="none" lIns="0" rtlCol="0" anchor="ctr">
                <a:spAutoFit/>
              </a:bodyPr>
              <a:lstStyle/>
              <a:p>
                <a:r>
                  <a:rPr lang="en-US" sz="2200" b="1" dirty="0" smtClean="0">
                    <a:solidFill>
                      <a:srgbClr val="393950"/>
                    </a:solidFill>
                  </a:rPr>
                  <a:t>Lorem Ipsum</a:t>
                </a:r>
                <a:endParaRPr lang="en-US" sz="2200" b="1" dirty="0">
                  <a:solidFill>
                    <a:srgbClr val="393950"/>
                  </a:solidFill>
                </a:endParaRPr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554941" y="1922828"/>
                <a:ext cx="1605398" cy="1015663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Lorem ipsum dolor sit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amet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, at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pede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luctus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vel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gravida,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nonummy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massa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rutrum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lorem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volutpat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, a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nunc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ornare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etiam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eleifend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fusce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id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mauris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phasellus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fusce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ultricies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i</a:t>
                </a:r>
                <a:r>
                  <a:rPr lang="en-US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.</a:t>
                </a:r>
                <a:endParaRPr lang="en-US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</p:grpSp>
      <p:grpSp>
        <p:nvGrpSpPr>
          <p:cNvPr id="110" name="Group 109"/>
          <p:cNvGrpSpPr/>
          <p:nvPr/>
        </p:nvGrpSpPr>
        <p:grpSpPr>
          <a:xfrm>
            <a:off x="3765048" y="4771669"/>
            <a:ext cx="1613903" cy="1462107"/>
            <a:chOff x="554941" y="1476384"/>
            <a:chExt cx="1613903" cy="1462107"/>
          </a:xfrm>
        </p:grpSpPr>
        <p:sp>
          <p:nvSpPr>
            <p:cNvPr id="111" name="TextBox 110"/>
            <p:cNvSpPr txBox="1"/>
            <p:nvPr/>
          </p:nvSpPr>
          <p:spPr>
            <a:xfrm>
              <a:off x="554941" y="1476384"/>
              <a:ext cx="1613903" cy="430887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200" b="1" dirty="0" smtClean="0">
                  <a:solidFill>
                    <a:srgbClr val="1AA8FE"/>
                  </a:solidFill>
                </a:rPr>
                <a:t>Lorem Ipsum</a:t>
              </a:r>
              <a:endParaRPr lang="en-US" sz="2200" b="1" dirty="0">
                <a:solidFill>
                  <a:srgbClr val="1AA8FE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54941" y="1922828"/>
              <a:ext cx="1605398" cy="10156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13" name="Teardrop 112"/>
          <p:cNvSpPr/>
          <p:nvPr/>
        </p:nvSpPr>
        <p:spPr bwMode="auto">
          <a:xfrm rot="8100000">
            <a:off x="3367811" y="4857185"/>
            <a:ext cx="258245" cy="258313"/>
          </a:xfrm>
          <a:prstGeom prst="teardrop">
            <a:avLst/>
          </a:prstGeom>
          <a:solidFill>
            <a:srgbClr val="1AA8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729598" y="1041468"/>
            <a:ext cx="3684805" cy="3566160"/>
            <a:chOff x="2729598" y="1041468"/>
            <a:chExt cx="3684805" cy="3566160"/>
          </a:xfrm>
        </p:grpSpPr>
        <p:sp>
          <p:nvSpPr>
            <p:cNvPr id="26" name="Freeform 3034"/>
            <p:cNvSpPr>
              <a:spLocks/>
            </p:cNvSpPr>
            <p:nvPr/>
          </p:nvSpPr>
          <p:spPr bwMode="auto">
            <a:xfrm>
              <a:off x="3943176" y="2577086"/>
              <a:ext cx="2471227" cy="2030542"/>
            </a:xfrm>
            <a:custGeom>
              <a:avLst/>
              <a:gdLst>
                <a:gd name="T0" fmla="*/ 2114 w 2917"/>
                <a:gd name="T1" fmla="*/ 0 h 2394"/>
                <a:gd name="T2" fmla="*/ 2152 w 2917"/>
                <a:gd name="T3" fmla="*/ 28 h 2394"/>
                <a:gd name="T4" fmla="*/ 2377 w 2917"/>
                <a:gd name="T5" fmla="*/ 233 h 2394"/>
                <a:gd name="T6" fmla="*/ 2515 w 2917"/>
                <a:gd name="T7" fmla="*/ 382 h 2394"/>
                <a:gd name="T8" fmla="*/ 2607 w 2917"/>
                <a:gd name="T9" fmla="*/ 496 h 2394"/>
                <a:gd name="T10" fmla="*/ 2695 w 2917"/>
                <a:gd name="T11" fmla="*/ 619 h 2394"/>
                <a:gd name="T12" fmla="*/ 2774 w 2917"/>
                <a:gd name="T13" fmla="*/ 753 h 2394"/>
                <a:gd name="T14" fmla="*/ 2840 w 2917"/>
                <a:gd name="T15" fmla="*/ 893 h 2394"/>
                <a:gd name="T16" fmla="*/ 2888 w 2917"/>
                <a:gd name="T17" fmla="*/ 1039 h 2394"/>
                <a:gd name="T18" fmla="*/ 2910 w 2917"/>
                <a:gd name="T19" fmla="*/ 1152 h 2394"/>
                <a:gd name="T20" fmla="*/ 2917 w 2917"/>
                <a:gd name="T21" fmla="*/ 1229 h 2394"/>
                <a:gd name="T22" fmla="*/ 2917 w 2917"/>
                <a:gd name="T23" fmla="*/ 1305 h 2394"/>
                <a:gd name="T24" fmla="*/ 2910 w 2917"/>
                <a:gd name="T25" fmla="*/ 1383 h 2394"/>
                <a:gd name="T26" fmla="*/ 2895 w 2917"/>
                <a:gd name="T27" fmla="*/ 1461 h 2394"/>
                <a:gd name="T28" fmla="*/ 2871 w 2917"/>
                <a:gd name="T29" fmla="*/ 1538 h 2394"/>
                <a:gd name="T30" fmla="*/ 2839 w 2917"/>
                <a:gd name="T31" fmla="*/ 1616 h 2394"/>
                <a:gd name="T32" fmla="*/ 2796 w 2917"/>
                <a:gd name="T33" fmla="*/ 1694 h 2394"/>
                <a:gd name="T34" fmla="*/ 2771 w 2917"/>
                <a:gd name="T35" fmla="*/ 1733 h 2394"/>
                <a:gd name="T36" fmla="*/ 2739 w 2917"/>
                <a:gd name="T37" fmla="*/ 1779 h 2394"/>
                <a:gd name="T38" fmla="*/ 2666 w 2917"/>
                <a:gd name="T39" fmla="*/ 1865 h 2394"/>
                <a:gd name="T40" fmla="*/ 2587 w 2917"/>
                <a:gd name="T41" fmla="*/ 1943 h 2394"/>
                <a:gd name="T42" fmla="*/ 2502 w 2917"/>
                <a:gd name="T43" fmla="*/ 2014 h 2394"/>
                <a:gd name="T44" fmla="*/ 2411 w 2917"/>
                <a:gd name="T45" fmla="*/ 2076 h 2394"/>
                <a:gd name="T46" fmla="*/ 2314 w 2917"/>
                <a:gd name="T47" fmla="*/ 2133 h 2394"/>
                <a:gd name="T48" fmla="*/ 2211 w 2917"/>
                <a:gd name="T49" fmla="*/ 2183 h 2394"/>
                <a:gd name="T50" fmla="*/ 2105 w 2917"/>
                <a:gd name="T51" fmla="*/ 2227 h 2394"/>
                <a:gd name="T52" fmla="*/ 1941 w 2917"/>
                <a:gd name="T53" fmla="*/ 2281 h 2394"/>
                <a:gd name="T54" fmla="*/ 1712 w 2917"/>
                <a:gd name="T55" fmla="*/ 2334 h 2394"/>
                <a:gd name="T56" fmla="*/ 1478 w 2917"/>
                <a:gd name="T57" fmla="*/ 2369 h 2394"/>
                <a:gd name="T58" fmla="*/ 1245 w 2917"/>
                <a:gd name="T59" fmla="*/ 2389 h 2394"/>
                <a:gd name="T60" fmla="*/ 1018 w 2917"/>
                <a:gd name="T61" fmla="*/ 2394 h 2394"/>
                <a:gd name="T62" fmla="*/ 800 w 2917"/>
                <a:gd name="T63" fmla="*/ 2390 h 2394"/>
                <a:gd name="T64" fmla="*/ 502 w 2917"/>
                <a:gd name="T65" fmla="*/ 2369 h 2394"/>
                <a:gd name="T66" fmla="*/ 65 w 2917"/>
                <a:gd name="T67" fmla="*/ 2311 h 2394"/>
                <a:gd name="T68" fmla="*/ 0 w 2917"/>
                <a:gd name="T69" fmla="*/ 2297 h 2394"/>
                <a:gd name="T70" fmla="*/ 34 w 2917"/>
                <a:gd name="T71" fmla="*/ 2294 h 2394"/>
                <a:gd name="T72" fmla="*/ 272 w 2917"/>
                <a:gd name="T73" fmla="*/ 2256 h 2394"/>
                <a:gd name="T74" fmla="*/ 501 w 2917"/>
                <a:gd name="T75" fmla="*/ 2205 h 2394"/>
                <a:gd name="T76" fmla="*/ 699 w 2917"/>
                <a:gd name="T77" fmla="*/ 2144 h 2394"/>
                <a:gd name="T78" fmla="*/ 840 w 2917"/>
                <a:gd name="T79" fmla="*/ 2093 h 2394"/>
                <a:gd name="T80" fmla="*/ 985 w 2917"/>
                <a:gd name="T81" fmla="*/ 2032 h 2394"/>
                <a:gd name="T82" fmla="*/ 1133 w 2917"/>
                <a:gd name="T83" fmla="*/ 1960 h 2394"/>
                <a:gd name="T84" fmla="*/ 1281 w 2917"/>
                <a:gd name="T85" fmla="*/ 1877 h 2394"/>
                <a:gd name="T86" fmla="*/ 1427 w 2917"/>
                <a:gd name="T87" fmla="*/ 1782 h 2394"/>
                <a:gd name="T88" fmla="*/ 1569 w 2917"/>
                <a:gd name="T89" fmla="*/ 1673 h 2394"/>
                <a:gd name="T90" fmla="*/ 1702 w 2917"/>
                <a:gd name="T91" fmla="*/ 1550 h 2394"/>
                <a:gd name="T92" fmla="*/ 1767 w 2917"/>
                <a:gd name="T93" fmla="*/ 1483 h 2394"/>
                <a:gd name="T94" fmla="*/ 1810 w 2917"/>
                <a:gd name="T95" fmla="*/ 1433 h 2394"/>
                <a:gd name="T96" fmla="*/ 1884 w 2917"/>
                <a:gd name="T97" fmla="*/ 1327 h 2394"/>
                <a:gd name="T98" fmla="*/ 1946 w 2917"/>
                <a:gd name="T99" fmla="*/ 1214 h 2394"/>
                <a:gd name="T100" fmla="*/ 1998 w 2917"/>
                <a:gd name="T101" fmla="*/ 1095 h 2394"/>
                <a:gd name="T102" fmla="*/ 2038 w 2917"/>
                <a:gd name="T103" fmla="*/ 973 h 2394"/>
                <a:gd name="T104" fmla="*/ 2070 w 2917"/>
                <a:gd name="T105" fmla="*/ 849 h 2394"/>
                <a:gd name="T106" fmla="*/ 2104 w 2917"/>
                <a:gd name="T107" fmla="*/ 666 h 2394"/>
                <a:gd name="T108" fmla="*/ 2125 w 2917"/>
                <a:gd name="T109" fmla="*/ 435 h 2394"/>
                <a:gd name="T110" fmla="*/ 2129 w 2917"/>
                <a:gd name="T111" fmla="*/ 238 h 2394"/>
                <a:gd name="T112" fmla="*/ 2118 w 2917"/>
                <a:gd name="T113" fmla="*/ 30 h 2394"/>
                <a:gd name="T114" fmla="*/ 2114 w 2917"/>
                <a:gd name="T115" fmla="*/ 0 h 2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17" h="2394">
                  <a:moveTo>
                    <a:pt x="2114" y="0"/>
                  </a:moveTo>
                  <a:lnTo>
                    <a:pt x="2152" y="28"/>
                  </a:lnTo>
                  <a:lnTo>
                    <a:pt x="2377" y="233"/>
                  </a:lnTo>
                  <a:lnTo>
                    <a:pt x="2515" y="382"/>
                  </a:lnTo>
                  <a:lnTo>
                    <a:pt x="2607" y="496"/>
                  </a:lnTo>
                  <a:lnTo>
                    <a:pt x="2695" y="619"/>
                  </a:lnTo>
                  <a:lnTo>
                    <a:pt x="2774" y="753"/>
                  </a:lnTo>
                  <a:lnTo>
                    <a:pt x="2840" y="893"/>
                  </a:lnTo>
                  <a:lnTo>
                    <a:pt x="2888" y="1039"/>
                  </a:lnTo>
                  <a:lnTo>
                    <a:pt x="2910" y="1152"/>
                  </a:lnTo>
                  <a:lnTo>
                    <a:pt x="2917" y="1229"/>
                  </a:lnTo>
                  <a:lnTo>
                    <a:pt x="2917" y="1305"/>
                  </a:lnTo>
                  <a:lnTo>
                    <a:pt x="2910" y="1383"/>
                  </a:lnTo>
                  <a:lnTo>
                    <a:pt x="2895" y="1461"/>
                  </a:lnTo>
                  <a:lnTo>
                    <a:pt x="2871" y="1538"/>
                  </a:lnTo>
                  <a:lnTo>
                    <a:pt x="2839" y="1616"/>
                  </a:lnTo>
                  <a:lnTo>
                    <a:pt x="2796" y="1694"/>
                  </a:lnTo>
                  <a:lnTo>
                    <a:pt x="2771" y="1733"/>
                  </a:lnTo>
                  <a:lnTo>
                    <a:pt x="2739" y="1779"/>
                  </a:lnTo>
                  <a:lnTo>
                    <a:pt x="2666" y="1865"/>
                  </a:lnTo>
                  <a:lnTo>
                    <a:pt x="2587" y="1943"/>
                  </a:lnTo>
                  <a:lnTo>
                    <a:pt x="2502" y="2014"/>
                  </a:lnTo>
                  <a:lnTo>
                    <a:pt x="2411" y="2076"/>
                  </a:lnTo>
                  <a:lnTo>
                    <a:pt x="2314" y="2133"/>
                  </a:lnTo>
                  <a:lnTo>
                    <a:pt x="2211" y="2183"/>
                  </a:lnTo>
                  <a:lnTo>
                    <a:pt x="2105" y="2227"/>
                  </a:lnTo>
                  <a:lnTo>
                    <a:pt x="1941" y="2281"/>
                  </a:lnTo>
                  <a:lnTo>
                    <a:pt x="1712" y="2334"/>
                  </a:lnTo>
                  <a:lnTo>
                    <a:pt x="1478" y="2369"/>
                  </a:lnTo>
                  <a:lnTo>
                    <a:pt x="1245" y="2389"/>
                  </a:lnTo>
                  <a:lnTo>
                    <a:pt x="1018" y="2394"/>
                  </a:lnTo>
                  <a:lnTo>
                    <a:pt x="800" y="2390"/>
                  </a:lnTo>
                  <a:lnTo>
                    <a:pt x="502" y="2369"/>
                  </a:lnTo>
                  <a:lnTo>
                    <a:pt x="65" y="2311"/>
                  </a:lnTo>
                  <a:lnTo>
                    <a:pt x="0" y="2297"/>
                  </a:lnTo>
                  <a:lnTo>
                    <a:pt x="34" y="2294"/>
                  </a:lnTo>
                  <a:lnTo>
                    <a:pt x="272" y="2256"/>
                  </a:lnTo>
                  <a:lnTo>
                    <a:pt x="501" y="2205"/>
                  </a:lnTo>
                  <a:lnTo>
                    <a:pt x="699" y="2144"/>
                  </a:lnTo>
                  <a:lnTo>
                    <a:pt x="840" y="2093"/>
                  </a:lnTo>
                  <a:lnTo>
                    <a:pt x="985" y="2032"/>
                  </a:lnTo>
                  <a:lnTo>
                    <a:pt x="1133" y="1960"/>
                  </a:lnTo>
                  <a:lnTo>
                    <a:pt x="1281" y="1877"/>
                  </a:lnTo>
                  <a:lnTo>
                    <a:pt x="1427" y="1782"/>
                  </a:lnTo>
                  <a:lnTo>
                    <a:pt x="1569" y="1673"/>
                  </a:lnTo>
                  <a:lnTo>
                    <a:pt x="1702" y="1550"/>
                  </a:lnTo>
                  <a:lnTo>
                    <a:pt x="1767" y="1483"/>
                  </a:lnTo>
                  <a:lnTo>
                    <a:pt x="1810" y="1433"/>
                  </a:lnTo>
                  <a:lnTo>
                    <a:pt x="1884" y="1327"/>
                  </a:lnTo>
                  <a:lnTo>
                    <a:pt x="1946" y="1214"/>
                  </a:lnTo>
                  <a:lnTo>
                    <a:pt x="1998" y="1095"/>
                  </a:lnTo>
                  <a:lnTo>
                    <a:pt x="2038" y="973"/>
                  </a:lnTo>
                  <a:lnTo>
                    <a:pt x="2070" y="849"/>
                  </a:lnTo>
                  <a:lnTo>
                    <a:pt x="2104" y="666"/>
                  </a:lnTo>
                  <a:lnTo>
                    <a:pt x="2125" y="435"/>
                  </a:lnTo>
                  <a:lnTo>
                    <a:pt x="2129" y="238"/>
                  </a:lnTo>
                  <a:lnTo>
                    <a:pt x="2118" y="30"/>
                  </a:lnTo>
                  <a:lnTo>
                    <a:pt x="2114" y="0"/>
                  </a:lnTo>
                  <a:close/>
                </a:path>
              </a:pathLst>
            </a:custGeom>
            <a:solidFill>
              <a:srgbClr val="1AA8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365760" rIns="274320" bIns="45720" numCol="1" anchor="ctr" anchorCtr="0" compatLnSpc="1">
              <a:prstTxWarp prst="textNoShape">
                <a:avLst/>
              </a:prstTxWarp>
            </a:bodyPr>
            <a:lstStyle/>
            <a:p>
              <a:pPr algn="r"/>
              <a:r>
                <a:rPr lang="en-US" sz="3200" b="1" dirty="0" smtClean="0">
                  <a:solidFill>
                    <a:schemeClr val="bg1"/>
                  </a:solidFill>
                </a:rPr>
                <a:t>02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7" name="Freeform 3035"/>
            <p:cNvSpPr>
              <a:spLocks/>
            </p:cNvSpPr>
            <p:nvPr/>
          </p:nvSpPr>
          <p:spPr bwMode="auto">
            <a:xfrm>
              <a:off x="2729598" y="1756735"/>
              <a:ext cx="1650875" cy="2691568"/>
            </a:xfrm>
            <a:custGeom>
              <a:avLst/>
              <a:gdLst>
                <a:gd name="T0" fmla="*/ 1946 w 1946"/>
                <a:gd name="T1" fmla="*/ 2979 h 3175"/>
                <a:gd name="T2" fmla="*/ 1904 w 1946"/>
                <a:gd name="T3" fmla="*/ 2998 h 3175"/>
                <a:gd name="T4" fmla="*/ 1613 w 1946"/>
                <a:gd name="T5" fmla="*/ 3091 h 3175"/>
                <a:gd name="T6" fmla="*/ 1415 w 1946"/>
                <a:gd name="T7" fmla="*/ 3135 h 3175"/>
                <a:gd name="T8" fmla="*/ 1271 w 1946"/>
                <a:gd name="T9" fmla="*/ 3158 h 3175"/>
                <a:gd name="T10" fmla="*/ 1120 w 1946"/>
                <a:gd name="T11" fmla="*/ 3173 h 3175"/>
                <a:gd name="T12" fmla="*/ 965 w 1946"/>
                <a:gd name="T13" fmla="*/ 3175 h 3175"/>
                <a:gd name="T14" fmla="*/ 811 w 1946"/>
                <a:gd name="T15" fmla="*/ 3162 h 3175"/>
                <a:gd name="T16" fmla="*/ 659 w 1946"/>
                <a:gd name="T17" fmla="*/ 3131 h 3175"/>
                <a:gd name="T18" fmla="*/ 552 w 1946"/>
                <a:gd name="T19" fmla="*/ 3092 h 3175"/>
                <a:gd name="T20" fmla="*/ 482 w 1946"/>
                <a:gd name="T21" fmla="*/ 3061 h 3175"/>
                <a:gd name="T22" fmla="*/ 414 w 1946"/>
                <a:gd name="T23" fmla="*/ 3022 h 3175"/>
                <a:gd name="T24" fmla="*/ 351 w 1946"/>
                <a:gd name="T25" fmla="*/ 2977 h 3175"/>
                <a:gd name="T26" fmla="*/ 291 w 1946"/>
                <a:gd name="T27" fmla="*/ 2925 h 3175"/>
                <a:gd name="T28" fmla="*/ 236 w 1946"/>
                <a:gd name="T29" fmla="*/ 2867 h 3175"/>
                <a:gd name="T30" fmla="*/ 185 w 1946"/>
                <a:gd name="T31" fmla="*/ 2799 h 3175"/>
                <a:gd name="T32" fmla="*/ 138 w 1946"/>
                <a:gd name="T33" fmla="*/ 2724 h 3175"/>
                <a:gd name="T34" fmla="*/ 118 w 1946"/>
                <a:gd name="T35" fmla="*/ 2683 h 3175"/>
                <a:gd name="T36" fmla="*/ 94 w 1946"/>
                <a:gd name="T37" fmla="*/ 2631 h 3175"/>
                <a:gd name="T38" fmla="*/ 55 w 1946"/>
                <a:gd name="T39" fmla="*/ 2526 h 3175"/>
                <a:gd name="T40" fmla="*/ 27 w 1946"/>
                <a:gd name="T41" fmla="*/ 2418 h 3175"/>
                <a:gd name="T42" fmla="*/ 9 w 1946"/>
                <a:gd name="T43" fmla="*/ 2309 h 3175"/>
                <a:gd name="T44" fmla="*/ 0 w 1946"/>
                <a:gd name="T45" fmla="*/ 2198 h 3175"/>
                <a:gd name="T46" fmla="*/ 0 w 1946"/>
                <a:gd name="T47" fmla="*/ 2085 h 3175"/>
                <a:gd name="T48" fmla="*/ 7 w 1946"/>
                <a:gd name="T49" fmla="*/ 1972 h 3175"/>
                <a:gd name="T50" fmla="*/ 23 w 1946"/>
                <a:gd name="T51" fmla="*/ 1860 h 3175"/>
                <a:gd name="T52" fmla="*/ 58 w 1946"/>
                <a:gd name="T53" fmla="*/ 1689 h 3175"/>
                <a:gd name="T54" fmla="*/ 125 w 1946"/>
                <a:gd name="T55" fmla="*/ 1464 h 3175"/>
                <a:gd name="T56" fmla="*/ 212 w 1946"/>
                <a:gd name="T57" fmla="*/ 1244 h 3175"/>
                <a:gd name="T58" fmla="*/ 312 w 1946"/>
                <a:gd name="T59" fmla="*/ 1033 h 3175"/>
                <a:gd name="T60" fmla="*/ 422 w 1946"/>
                <a:gd name="T61" fmla="*/ 833 h 3175"/>
                <a:gd name="T62" fmla="*/ 535 w 1946"/>
                <a:gd name="T63" fmla="*/ 646 h 3175"/>
                <a:gd name="T64" fmla="*/ 701 w 1946"/>
                <a:gd name="T65" fmla="*/ 399 h 3175"/>
                <a:gd name="T66" fmla="*/ 969 w 1946"/>
                <a:gd name="T67" fmla="*/ 50 h 3175"/>
                <a:gd name="T68" fmla="*/ 1015 w 1946"/>
                <a:gd name="T69" fmla="*/ 0 h 3175"/>
                <a:gd name="T70" fmla="*/ 999 w 1946"/>
                <a:gd name="T71" fmla="*/ 31 h 3175"/>
                <a:gd name="T72" fmla="*/ 913 w 1946"/>
                <a:gd name="T73" fmla="*/ 256 h 3175"/>
                <a:gd name="T74" fmla="*/ 845 w 1946"/>
                <a:gd name="T75" fmla="*/ 479 h 3175"/>
                <a:gd name="T76" fmla="*/ 798 w 1946"/>
                <a:gd name="T77" fmla="*/ 683 h 3175"/>
                <a:gd name="T78" fmla="*/ 771 w 1946"/>
                <a:gd name="T79" fmla="*/ 830 h 3175"/>
                <a:gd name="T80" fmla="*/ 751 w 1946"/>
                <a:gd name="T81" fmla="*/ 986 h 3175"/>
                <a:gd name="T82" fmla="*/ 740 w 1946"/>
                <a:gd name="T83" fmla="*/ 1149 h 3175"/>
                <a:gd name="T84" fmla="*/ 737 w 1946"/>
                <a:gd name="T85" fmla="*/ 1319 h 3175"/>
                <a:gd name="T86" fmla="*/ 748 w 1946"/>
                <a:gd name="T87" fmla="*/ 1493 h 3175"/>
                <a:gd name="T88" fmla="*/ 771 w 1946"/>
                <a:gd name="T89" fmla="*/ 1670 h 3175"/>
                <a:gd name="T90" fmla="*/ 810 w 1946"/>
                <a:gd name="T91" fmla="*/ 1848 h 3175"/>
                <a:gd name="T92" fmla="*/ 837 w 1946"/>
                <a:gd name="T93" fmla="*/ 1937 h 3175"/>
                <a:gd name="T94" fmla="*/ 858 w 1946"/>
                <a:gd name="T95" fmla="*/ 1998 h 3175"/>
                <a:gd name="T96" fmla="*/ 912 w 1946"/>
                <a:gd name="T97" fmla="*/ 2116 h 3175"/>
                <a:gd name="T98" fmla="*/ 978 w 1946"/>
                <a:gd name="T99" fmla="*/ 2226 h 3175"/>
                <a:gd name="T100" fmla="*/ 1056 w 1946"/>
                <a:gd name="T101" fmla="*/ 2331 h 3175"/>
                <a:gd name="T102" fmla="*/ 1142 w 1946"/>
                <a:gd name="T103" fmla="*/ 2427 h 3175"/>
                <a:gd name="T104" fmla="*/ 1232 w 1946"/>
                <a:gd name="T105" fmla="*/ 2517 h 3175"/>
                <a:gd name="T106" fmla="*/ 1375 w 1946"/>
                <a:gd name="T107" fmla="*/ 2637 h 3175"/>
                <a:gd name="T108" fmla="*/ 1564 w 1946"/>
                <a:gd name="T109" fmla="*/ 2771 h 3175"/>
                <a:gd name="T110" fmla="*/ 1734 w 1946"/>
                <a:gd name="T111" fmla="*/ 2872 h 3175"/>
                <a:gd name="T112" fmla="*/ 1919 w 1946"/>
                <a:gd name="T113" fmla="*/ 2968 h 3175"/>
                <a:gd name="T114" fmla="*/ 1946 w 1946"/>
                <a:gd name="T115" fmla="*/ 2979 h 3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946" h="3175">
                  <a:moveTo>
                    <a:pt x="1946" y="2979"/>
                  </a:moveTo>
                  <a:lnTo>
                    <a:pt x="1904" y="2998"/>
                  </a:lnTo>
                  <a:lnTo>
                    <a:pt x="1613" y="3091"/>
                  </a:lnTo>
                  <a:lnTo>
                    <a:pt x="1415" y="3135"/>
                  </a:lnTo>
                  <a:lnTo>
                    <a:pt x="1271" y="3158"/>
                  </a:lnTo>
                  <a:lnTo>
                    <a:pt x="1120" y="3173"/>
                  </a:lnTo>
                  <a:lnTo>
                    <a:pt x="965" y="3175"/>
                  </a:lnTo>
                  <a:lnTo>
                    <a:pt x="811" y="3162"/>
                  </a:lnTo>
                  <a:lnTo>
                    <a:pt x="659" y="3131"/>
                  </a:lnTo>
                  <a:lnTo>
                    <a:pt x="552" y="3092"/>
                  </a:lnTo>
                  <a:lnTo>
                    <a:pt x="482" y="3061"/>
                  </a:lnTo>
                  <a:lnTo>
                    <a:pt x="414" y="3022"/>
                  </a:lnTo>
                  <a:lnTo>
                    <a:pt x="351" y="2977"/>
                  </a:lnTo>
                  <a:lnTo>
                    <a:pt x="291" y="2925"/>
                  </a:lnTo>
                  <a:lnTo>
                    <a:pt x="236" y="2867"/>
                  </a:lnTo>
                  <a:lnTo>
                    <a:pt x="185" y="2799"/>
                  </a:lnTo>
                  <a:lnTo>
                    <a:pt x="138" y="2724"/>
                  </a:lnTo>
                  <a:lnTo>
                    <a:pt x="118" y="2683"/>
                  </a:lnTo>
                  <a:lnTo>
                    <a:pt x="94" y="2631"/>
                  </a:lnTo>
                  <a:lnTo>
                    <a:pt x="55" y="2526"/>
                  </a:lnTo>
                  <a:lnTo>
                    <a:pt x="27" y="2418"/>
                  </a:lnTo>
                  <a:lnTo>
                    <a:pt x="9" y="2309"/>
                  </a:lnTo>
                  <a:lnTo>
                    <a:pt x="0" y="2198"/>
                  </a:lnTo>
                  <a:lnTo>
                    <a:pt x="0" y="2085"/>
                  </a:lnTo>
                  <a:lnTo>
                    <a:pt x="7" y="1972"/>
                  </a:lnTo>
                  <a:lnTo>
                    <a:pt x="23" y="1860"/>
                  </a:lnTo>
                  <a:lnTo>
                    <a:pt x="58" y="1689"/>
                  </a:lnTo>
                  <a:lnTo>
                    <a:pt x="125" y="1464"/>
                  </a:lnTo>
                  <a:lnTo>
                    <a:pt x="212" y="1244"/>
                  </a:lnTo>
                  <a:lnTo>
                    <a:pt x="312" y="1033"/>
                  </a:lnTo>
                  <a:lnTo>
                    <a:pt x="422" y="833"/>
                  </a:lnTo>
                  <a:lnTo>
                    <a:pt x="535" y="646"/>
                  </a:lnTo>
                  <a:lnTo>
                    <a:pt x="701" y="399"/>
                  </a:lnTo>
                  <a:lnTo>
                    <a:pt x="969" y="50"/>
                  </a:lnTo>
                  <a:lnTo>
                    <a:pt x="1015" y="0"/>
                  </a:lnTo>
                  <a:lnTo>
                    <a:pt x="999" y="31"/>
                  </a:lnTo>
                  <a:lnTo>
                    <a:pt x="913" y="256"/>
                  </a:lnTo>
                  <a:lnTo>
                    <a:pt x="845" y="479"/>
                  </a:lnTo>
                  <a:lnTo>
                    <a:pt x="798" y="683"/>
                  </a:lnTo>
                  <a:lnTo>
                    <a:pt x="771" y="830"/>
                  </a:lnTo>
                  <a:lnTo>
                    <a:pt x="751" y="986"/>
                  </a:lnTo>
                  <a:lnTo>
                    <a:pt x="740" y="1149"/>
                  </a:lnTo>
                  <a:lnTo>
                    <a:pt x="737" y="1319"/>
                  </a:lnTo>
                  <a:lnTo>
                    <a:pt x="748" y="1493"/>
                  </a:lnTo>
                  <a:lnTo>
                    <a:pt x="771" y="1670"/>
                  </a:lnTo>
                  <a:lnTo>
                    <a:pt x="810" y="1848"/>
                  </a:lnTo>
                  <a:lnTo>
                    <a:pt x="837" y="1937"/>
                  </a:lnTo>
                  <a:lnTo>
                    <a:pt x="858" y="1998"/>
                  </a:lnTo>
                  <a:lnTo>
                    <a:pt x="912" y="2116"/>
                  </a:lnTo>
                  <a:lnTo>
                    <a:pt x="978" y="2226"/>
                  </a:lnTo>
                  <a:lnTo>
                    <a:pt x="1056" y="2331"/>
                  </a:lnTo>
                  <a:lnTo>
                    <a:pt x="1142" y="2427"/>
                  </a:lnTo>
                  <a:lnTo>
                    <a:pt x="1232" y="2517"/>
                  </a:lnTo>
                  <a:lnTo>
                    <a:pt x="1375" y="2637"/>
                  </a:lnTo>
                  <a:lnTo>
                    <a:pt x="1564" y="2771"/>
                  </a:lnTo>
                  <a:lnTo>
                    <a:pt x="1734" y="2872"/>
                  </a:lnTo>
                  <a:lnTo>
                    <a:pt x="1919" y="2968"/>
                  </a:lnTo>
                  <a:lnTo>
                    <a:pt x="1946" y="2979"/>
                  </a:lnTo>
                  <a:close/>
                </a:path>
              </a:pathLst>
            </a:custGeom>
            <a:solidFill>
              <a:srgbClr val="F35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80" tIns="45720" rIns="0" bIns="457200" numCol="1" anchor="b" anchorCtr="0" compatLnSpc="1">
              <a:prstTxWarp prst="textNoShape">
                <a:avLst/>
              </a:prstTxWarp>
            </a:bodyPr>
            <a:lstStyle/>
            <a:p>
              <a:r>
                <a:rPr lang="en-US" sz="3200" b="1" dirty="0" smtClean="0">
                  <a:solidFill>
                    <a:schemeClr val="bg1"/>
                  </a:solidFill>
                </a:rPr>
                <a:t>03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8" name="Freeform 3036"/>
            <p:cNvSpPr>
              <a:spLocks/>
            </p:cNvSpPr>
            <p:nvPr/>
          </p:nvSpPr>
          <p:spPr bwMode="auto">
            <a:xfrm>
              <a:off x="3580460" y="1041468"/>
              <a:ext cx="2583092" cy="1796638"/>
            </a:xfrm>
            <a:custGeom>
              <a:avLst/>
              <a:gdLst>
                <a:gd name="T0" fmla="*/ 0 w 3046"/>
                <a:gd name="T1" fmla="*/ 1439 h 2121"/>
                <a:gd name="T2" fmla="*/ 5 w 3046"/>
                <a:gd name="T3" fmla="*/ 1391 h 2121"/>
                <a:gd name="T4" fmla="*/ 70 w 3046"/>
                <a:gd name="T5" fmla="*/ 1093 h 2121"/>
                <a:gd name="T6" fmla="*/ 131 w 3046"/>
                <a:gd name="T7" fmla="*/ 900 h 2121"/>
                <a:gd name="T8" fmla="*/ 183 w 3046"/>
                <a:gd name="T9" fmla="*/ 764 h 2121"/>
                <a:gd name="T10" fmla="*/ 246 w 3046"/>
                <a:gd name="T11" fmla="*/ 625 h 2121"/>
                <a:gd name="T12" fmla="*/ 321 w 3046"/>
                <a:gd name="T13" fmla="*/ 490 h 2121"/>
                <a:gd name="T14" fmla="*/ 409 w 3046"/>
                <a:gd name="T15" fmla="*/ 363 h 2121"/>
                <a:gd name="T16" fmla="*/ 512 w 3046"/>
                <a:gd name="T17" fmla="*/ 248 h 2121"/>
                <a:gd name="T18" fmla="*/ 600 w 3046"/>
                <a:gd name="T19" fmla="*/ 173 h 2121"/>
                <a:gd name="T20" fmla="*/ 662 w 3046"/>
                <a:gd name="T21" fmla="*/ 129 h 2121"/>
                <a:gd name="T22" fmla="*/ 728 w 3046"/>
                <a:gd name="T23" fmla="*/ 90 h 2121"/>
                <a:gd name="T24" fmla="*/ 800 w 3046"/>
                <a:gd name="T25" fmla="*/ 57 h 2121"/>
                <a:gd name="T26" fmla="*/ 873 w 3046"/>
                <a:gd name="T27" fmla="*/ 31 h 2121"/>
                <a:gd name="T28" fmla="*/ 954 w 3046"/>
                <a:gd name="T29" fmla="*/ 13 h 2121"/>
                <a:gd name="T30" fmla="*/ 1037 w 3046"/>
                <a:gd name="T31" fmla="*/ 3 h 2121"/>
                <a:gd name="T32" fmla="*/ 1125 w 3046"/>
                <a:gd name="T33" fmla="*/ 0 h 2121"/>
                <a:gd name="T34" fmla="*/ 1172 w 3046"/>
                <a:gd name="T35" fmla="*/ 3 h 2121"/>
                <a:gd name="T36" fmla="*/ 1229 w 3046"/>
                <a:gd name="T37" fmla="*/ 8 h 2121"/>
                <a:gd name="T38" fmla="*/ 1339 w 3046"/>
                <a:gd name="T39" fmla="*/ 26 h 2121"/>
                <a:gd name="T40" fmla="*/ 1445 w 3046"/>
                <a:gd name="T41" fmla="*/ 56 h 2121"/>
                <a:gd name="T42" fmla="*/ 1550 w 3046"/>
                <a:gd name="T43" fmla="*/ 95 h 2121"/>
                <a:gd name="T44" fmla="*/ 1650 w 3046"/>
                <a:gd name="T45" fmla="*/ 143 h 2121"/>
                <a:gd name="T46" fmla="*/ 1747 w 3046"/>
                <a:gd name="T47" fmla="*/ 199 h 2121"/>
                <a:gd name="T48" fmla="*/ 1842 w 3046"/>
                <a:gd name="T49" fmla="*/ 262 h 2121"/>
                <a:gd name="T50" fmla="*/ 1932 w 3046"/>
                <a:gd name="T51" fmla="*/ 332 h 2121"/>
                <a:gd name="T52" fmla="*/ 2062 w 3046"/>
                <a:gd name="T53" fmla="*/ 447 h 2121"/>
                <a:gd name="T54" fmla="*/ 2223 w 3046"/>
                <a:gd name="T55" fmla="*/ 619 h 2121"/>
                <a:gd name="T56" fmla="*/ 2369 w 3046"/>
                <a:gd name="T57" fmla="*/ 804 h 2121"/>
                <a:gd name="T58" fmla="*/ 2503 w 3046"/>
                <a:gd name="T59" fmla="*/ 997 h 2121"/>
                <a:gd name="T60" fmla="*/ 2622 w 3046"/>
                <a:gd name="T61" fmla="*/ 1191 h 2121"/>
                <a:gd name="T62" fmla="*/ 2726 w 3046"/>
                <a:gd name="T63" fmla="*/ 1382 h 2121"/>
                <a:gd name="T64" fmla="*/ 2858 w 3046"/>
                <a:gd name="T65" fmla="*/ 1649 h 2121"/>
                <a:gd name="T66" fmla="*/ 3025 w 3046"/>
                <a:gd name="T67" fmla="*/ 2057 h 2121"/>
                <a:gd name="T68" fmla="*/ 3046 w 3046"/>
                <a:gd name="T69" fmla="*/ 2121 h 2121"/>
                <a:gd name="T70" fmla="*/ 3026 w 3046"/>
                <a:gd name="T71" fmla="*/ 2092 h 2121"/>
                <a:gd name="T72" fmla="*/ 2876 w 3046"/>
                <a:gd name="T73" fmla="*/ 1904 h 2121"/>
                <a:gd name="T74" fmla="*/ 2715 w 3046"/>
                <a:gd name="T75" fmla="*/ 1733 h 2121"/>
                <a:gd name="T76" fmla="*/ 2564 w 3046"/>
                <a:gd name="T77" fmla="*/ 1592 h 2121"/>
                <a:gd name="T78" fmla="*/ 2450 w 3046"/>
                <a:gd name="T79" fmla="*/ 1495 h 2121"/>
                <a:gd name="T80" fmla="*/ 2324 w 3046"/>
                <a:gd name="T81" fmla="*/ 1400 h 2121"/>
                <a:gd name="T82" fmla="*/ 2188 w 3046"/>
                <a:gd name="T83" fmla="*/ 1307 h 2121"/>
                <a:gd name="T84" fmla="*/ 2043 w 3046"/>
                <a:gd name="T85" fmla="*/ 1221 h 2121"/>
                <a:gd name="T86" fmla="*/ 1887 w 3046"/>
                <a:gd name="T87" fmla="*/ 1142 h 2121"/>
                <a:gd name="T88" fmla="*/ 1721 w 3046"/>
                <a:gd name="T89" fmla="*/ 1075 h 2121"/>
                <a:gd name="T90" fmla="*/ 1547 w 3046"/>
                <a:gd name="T91" fmla="*/ 1019 h 2121"/>
                <a:gd name="T92" fmla="*/ 1458 w 3046"/>
                <a:gd name="T93" fmla="*/ 998 h 2121"/>
                <a:gd name="T94" fmla="*/ 1393 w 3046"/>
                <a:gd name="T95" fmla="*/ 985 h 2121"/>
                <a:gd name="T96" fmla="*/ 1265 w 3046"/>
                <a:gd name="T97" fmla="*/ 974 h 2121"/>
                <a:gd name="T98" fmla="*/ 1135 w 3046"/>
                <a:gd name="T99" fmla="*/ 976 h 2121"/>
                <a:gd name="T100" fmla="*/ 1007 w 3046"/>
                <a:gd name="T101" fmla="*/ 992 h 2121"/>
                <a:gd name="T102" fmla="*/ 880 w 3046"/>
                <a:gd name="T103" fmla="*/ 1018 h 2121"/>
                <a:gd name="T104" fmla="*/ 757 w 3046"/>
                <a:gd name="T105" fmla="*/ 1051 h 2121"/>
                <a:gd name="T106" fmla="*/ 582 w 3046"/>
                <a:gd name="T107" fmla="*/ 1114 h 2121"/>
                <a:gd name="T108" fmla="*/ 372 w 3046"/>
                <a:gd name="T109" fmla="*/ 1211 h 2121"/>
                <a:gd name="T110" fmla="*/ 199 w 3046"/>
                <a:gd name="T111" fmla="*/ 1307 h 2121"/>
                <a:gd name="T112" fmla="*/ 24 w 3046"/>
                <a:gd name="T113" fmla="*/ 1420 h 2121"/>
                <a:gd name="T114" fmla="*/ 0 w 3046"/>
                <a:gd name="T115" fmla="*/ 1439 h 2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046" h="2121">
                  <a:moveTo>
                    <a:pt x="0" y="1439"/>
                  </a:moveTo>
                  <a:lnTo>
                    <a:pt x="5" y="1391"/>
                  </a:lnTo>
                  <a:lnTo>
                    <a:pt x="70" y="1093"/>
                  </a:lnTo>
                  <a:lnTo>
                    <a:pt x="131" y="900"/>
                  </a:lnTo>
                  <a:lnTo>
                    <a:pt x="183" y="764"/>
                  </a:lnTo>
                  <a:lnTo>
                    <a:pt x="246" y="625"/>
                  </a:lnTo>
                  <a:lnTo>
                    <a:pt x="321" y="490"/>
                  </a:lnTo>
                  <a:lnTo>
                    <a:pt x="409" y="363"/>
                  </a:lnTo>
                  <a:lnTo>
                    <a:pt x="512" y="248"/>
                  </a:lnTo>
                  <a:lnTo>
                    <a:pt x="600" y="173"/>
                  </a:lnTo>
                  <a:lnTo>
                    <a:pt x="662" y="129"/>
                  </a:lnTo>
                  <a:lnTo>
                    <a:pt x="728" y="90"/>
                  </a:lnTo>
                  <a:lnTo>
                    <a:pt x="800" y="57"/>
                  </a:lnTo>
                  <a:lnTo>
                    <a:pt x="873" y="31"/>
                  </a:lnTo>
                  <a:lnTo>
                    <a:pt x="954" y="13"/>
                  </a:lnTo>
                  <a:lnTo>
                    <a:pt x="1037" y="3"/>
                  </a:lnTo>
                  <a:lnTo>
                    <a:pt x="1125" y="0"/>
                  </a:lnTo>
                  <a:lnTo>
                    <a:pt x="1172" y="3"/>
                  </a:lnTo>
                  <a:lnTo>
                    <a:pt x="1229" y="8"/>
                  </a:lnTo>
                  <a:lnTo>
                    <a:pt x="1339" y="26"/>
                  </a:lnTo>
                  <a:lnTo>
                    <a:pt x="1445" y="56"/>
                  </a:lnTo>
                  <a:lnTo>
                    <a:pt x="1550" y="95"/>
                  </a:lnTo>
                  <a:lnTo>
                    <a:pt x="1650" y="143"/>
                  </a:lnTo>
                  <a:lnTo>
                    <a:pt x="1747" y="199"/>
                  </a:lnTo>
                  <a:lnTo>
                    <a:pt x="1842" y="262"/>
                  </a:lnTo>
                  <a:lnTo>
                    <a:pt x="1932" y="332"/>
                  </a:lnTo>
                  <a:lnTo>
                    <a:pt x="2062" y="447"/>
                  </a:lnTo>
                  <a:lnTo>
                    <a:pt x="2223" y="619"/>
                  </a:lnTo>
                  <a:lnTo>
                    <a:pt x="2369" y="804"/>
                  </a:lnTo>
                  <a:lnTo>
                    <a:pt x="2503" y="997"/>
                  </a:lnTo>
                  <a:lnTo>
                    <a:pt x="2622" y="1191"/>
                  </a:lnTo>
                  <a:lnTo>
                    <a:pt x="2726" y="1382"/>
                  </a:lnTo>
                  <a:lnTo>
                    <a:pt x="2858" y="1649"/>
                  </a:lnTo>
                  <a:lnTo>
                    <a:pt x="3025" y="2057"/>
                  </a:lnTo>
                  <a:lnTo>
                    <a:pt x="3046" y="2121"/>
                  </a:lnTo>
                  <a:lnTo>
                    <a:pt x="3026" y="2092"/>
                  </a:lnTo>
                  <a:lnTo>
                    <a:pt x="2876" y="1904"/>
                  </a:lnTo>
                  <a:lnTo>
                    <a:pt x="2715" y="1733"/>
                  </a:lnTo>
                  <a:lnTo>
                    <a:pt x="2564" y="1592"/>
                  </a:lnTo>
                  <a:lnTo>
                    <a:pt x="2450" y="1495"/>
                  </a:lnTo>
                  <a:lnTo>
                    <a:pt x="2324" y="1400"/>
                  </a:lnTo>
                  <a:lnTo>
                    <a:pt x="2188" y="1307"/>
                  </a:lnTo>
                  <a:lnTo>
                    <a:pt x="2043" y="1221"/>
                  </a:lnTo>
                  <a:lnTo>
                    <a:pt x="1887" y="1142"/>
                  </a:lnTo>
                  <a:lnTo>
                    <a:pt x="1721" y="1075"/>
                  </a:lnTo>
                  <a:lnTo>
                    <a:pt x="1547" y="1019"/>
                  </a:lnTo>
                  <a:lnTo>
                    <a:pt x="1458" y="998"/>
                  </a:lnTo>
                  <a:lnTo>
                    <a:pt x="1393" y="985"/>
                  </a:lnTo>
                  <a:lnTo>
                    <a:pt x="1265" y="974"/>
                  </a:lnTo>
                  <a:lnTo>
                    <a:pt x="1135" y="976"/>
                  </a:lnTo>
                  <a:lnTo>
                    <a:pt x="1007" y="992"/>
                  </a:lnTo>
                  <a:lnTo>
                    <a:pt x="880" y="1018"/>
                  </a:lnTo>
                  <a:lnTo>
                    <a:pt x="757" y="1051"/>
                  </a:lnTo>
                  <a:lnTo>
                    <a:pt x="582" y="1114"/>
                  </a:lnTo>
                  <a:lnTo>
                    <a:pt x="372" y="1211"/>
                  </a:lnTo>
                  <a:lnTo>
                    <a:pt x="199" y="1307"/>
                  </a:lnTo>
                  <a:lnTo>
                    <a:pt x="24" y="1420"/>
                  </a:lnTo>
                  <a:lnTo>
                    <a:pt x="0" y="1439"/>
                  </a:lnTo>
                  <a:close/>
                </a:path>
              </a:pathLst>
            </a:custGeom>
            <a:solidFill>
              <a:srgbClr val="3939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22960" tIns="2743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3200" b="1" dirty="0" smtClean="0">
                  <a:solidFill>
                    <a:schemeClr val="bg1"/>
                  </a:solidFill>
                </a:rPr>
                <a:t>01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407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Crescent Chart – </a:t>
            </a:r>
            <a:r>
              <a:rPr lang="en-US" dirty="0" smtClean="0"/>
              <a:t>3 </a:t>
            </a:r>
            <a:r>
              <a:rPr lang="en-US" dirty="0"/>
              <a:t>Parts</a:t>
            </a:r>
          </a:p>
        </p:txBody>
      </p:sp>
      <p:grpSp>
        <p:nvGrpSpPr>
          <p:cNvPr id="115" name="Group 114"/>
          <p:cNvGrpSpPr/>
          <p:nvPr/>
        </p:nvGrpSpPr>
        <p:grpSpPr>
          <a:xfrm>
            <a:off x="157704" y="2697947"/>
            <a:ext cx="2011140" cy="1462107"/>
            <a:chOff x="157704" y="1814096"/>
            <a:chExt cx="2011140" cy="1462107"/>
          </a:xfrm>
        </p:grpSpPr>
        <p:sp>
          <p:nvSpPr>
            <p:cNvPr id="14" name="Teardrop 13"/>
            <p:cNvSpPr/>
            <p:nvPr/>
          </p:nvSpPr>
          <p:spPr bwMode="auto">
            <a:xfrm rot="8100000">
              <a:off x="157704" y="1900381"/>
              <a:ext cx="258245" cy="258313"/>
            </a:xfrm>
            <a:prstGeom prst="teardrop">
              <a:avLst/>
            </a:prstGeom>
            <a:solidFill>
              <a:srgbClr val="F359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800" dirty="0">
                <a:latin typeface="Lato Light"/>
              </a:endParaRPr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554941" y="1814096"/>
              <a:ext cx="1613903" cy="1462107"/>
              <a:chOff x="554941" y="1476384"/>
              <a:chExt cx="1613903" cy="1462107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554941" y="1476384"/>
                <a:ext cx="1613903" cy="430887"/>
              </a:xfrm>
              <a:prstGeom prst="rect">
                <a:avLst/>
              </a:prstGeom>
              <a:noFill/>
            </p:spPr>
            <p:txBody>
              <a:bodyPr wrap="none" lIns="0" rtlCol="0" anchor="ctr">
                <a:spAutoFit/>
              </a:bodyPr>
              <a:lstStyle/>
              <a:p>
                <a:r>
                  <a:rPr lang="en-US" sz="2200" b="1" dirty="0" smtClean="0">
                    <a:solidFill>
                      <a:srgbClr val="F3591F"/>
                    </a:solidFill>
                  </a:rPr>
                  <a:t>Lorem Ipsum</a:t>
                </a:r>
                <a:endParaRPr lang="en-US" sz="2200" b="1" dirty="0">
                  <a:solidFill>
                    <a:srgbClr val="F3591F"/>
                  </a:solidFill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554941" y="1922828"/>
                <a:ext cx="1605398" cy="1015663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Lorem ipsum dolor sit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amet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, at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pede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luctus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vel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gravida,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nonummy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massa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rutrum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lorem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volutpat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, a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nunc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ornare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etiam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eleifend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fusce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id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mauris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phasellus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fusce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ultricies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i</a:t>
                </a:r>
                <a:r>
                  <a:rPr lang="en-US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.</a:t>
                </a:r>
                <a:endParaRPr lang="en-US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</p:grpSp>
      <p:grpSp>
        <p:nvGrpSpPr>
          <p:cNvPr id="114" name="Group 113"/>
          <p:cNvGrpSpPr/>
          <p:nvPr/>
        </p:nvGrpSpPr>
        <p:grpSpPr>
          <a:xfrm>
            <a:off x="6784998" y="2697947"/>
            <a:ext cx="2011140" cy="1462107"/>
            <a:chOff x="6784998" y="1814096"/>
            <a:chExt cx="2011140" cy="1462107"/>
          </a:xfrm>
        </p:grpSpPr>
        <p:sp>
          <p:nvSpPr>
            <p:cNvPr id="77" name="Teardrop 76"/>
            <p:cNvSpPr/>
            <p:nvPr/>
          </p:nvSpPr>
          <p:spPr bwMode="auto">
            <a:xfrm rot="8100000">
              <a:off x="6784998" y="1900381"/>
              <a:ext cx="258245" cy="258313"/>
            </a:xfrm>
            <a:prstGeom prst="teardrop">
              <a:avLst/>
            </a:prstGeom>
            <a:solidFill>
              <a:srgbClr val="CC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800" dirty="0">
                <a:latin typeface="Lato Light"/>
              </a:endParaRPr>
            </a:p>
          </p:txBody>
        </p:sp>
        <p:grpSp>
          <p:nvGrpSpPr>
            <p:cNvPr id="78" name="Group 77"/>
            <p:cNvGrpSpPr/>
            <p:nvPr/>
          </p:nvGrpSpPr>
          <p:grpSpPr>
            <a:xfrm>
              <a:off x="7182235" y="1814096"/>
              <a:ext cx="1613903" cy="1462107"/>
              <a:chOff x="554941" y="1476384"/>
              <a:chExt cx="1613903" cy="1462107"/>
            </a:xfrm>
          </p:grpSpPr>
          <p:sp>
            <p:nvSpPr>
              <p:cNvPr id="87" name="TextBox 86"/>
              <p:cNvSpPr txBox="1"/>
              <p:nvPr/>
            </p:nvSpPr>
            <p:spPr>
              <a:xfrm>
                <a:off x="554941" y="1476384"/>
                <a:ext cx="1613903" cy="430887"/>
              </a:xfrm>
              <a:prstGeom prst="rect">
                <a:avLst/>
              </a:prstGeom>
              <a:noFill/>
            </p:spPr>
            <p:txBody>
              <a:bodyPr wrap="none" lIns="0" rtlCol="0" anchor="ctr">
                <a:spAutoFit/>
              </a:bodyPr>
              <a:lstStyle/>
              <a:p>
                <a:r>
                  <a:rPr lang="en-US" sz="2200" b="1" dirty="0" smtClean="0">
                    <a:solidFill>
                      <a:srgbClr val="CCCCCC"/>
                    </a:solidFill>
                  </a:rPr>
                  <a:t>Lorem Ipsum</a:t>
                </a:r>
                <a:endParaRPr lang="en-US" sz="2200" b="1" dirty="0">
                  <a:solidFill>
                    <a:srgbClr val="CCCCCC"/>
                  </a:solidFill>
                </a:endParaRPr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554941" y="1922828"/>
                <a:ext cx="1605398" cy="1015663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just"/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Lorem ipsum dolor sit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amet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, at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pede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luctus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vel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gravida,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nonummy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massa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rutrum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lorem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volutpat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, a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nunc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ornare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etiam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eleifend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fusce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id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mauris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phasellus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fusce</a:t>
                </a:r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en-US" sz="10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ultricies</a:t>
                </a:r>
                <a:r>
                  <a:rPr lang="en-US" sz="1000" dirty="0" err="1">
                    <a:solidFill>
                      <a:schemeClr val="bg1">
                        <a:lumMod val="50000"/>
                      </a:schemeClr>
                    </a:solidFill>
                  </a:rPr>
                  <a:t>i</a:t>
                </a:r>
                <a:r>
                  <a:rPr lang="en-US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.</a:t>
                </a:r>
                <a:endParaRPr lang="en-US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</p:grpSp>
      <p:grpSp>
        <p:nvGrpSpPr>
          <p:cNvPr id="110" name="Group 109"/>
          <p:cNvGrpSpPr/>
          <p:nvPr/>
        </p:nvGrpSpPr>
        <p:grpSpPr>
          <a:xfrm>
            <a:off x="3765048" y="4771669"/>
            <a:ext cx="1613903" cy="1462107"/>
            <a:chOff x="554941" y="1476384"/>
            <a:chExt cx="1613903" cy="1462107"/>
          </a:xfrm>
        </p:grpSpPr>
        <p:sp>
          <p:nvSpPr>
            <p:cNvPr id="111" name="TextBox 110"/>
            <p:cNvSpPr txBox="1"/>
            <p:nvPr/>
          </p:nvSpPr>
          <p:spPr>
            <a:xfrm>
              <a:off x="554941" y="1476384"/>
              <a:ext cx="1613903" cy="430887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200" b="1" dirty="0" smtClean="0">
                  <a:solidFill>
                    <a:srgbClr val="1AA8FE"/>
                  </a:solidFill>
                </a:rPr>
                <a:t>Lorem Ipsum</a:t>
              </a:r>
              <a:endParaRPr lang="en-US" sz="2200" b="1" dirty="0">
                <a:solidFill>
                  <a:srgbClr val="1AA8FE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54941" y="1922828"/>
              <a:ext cx="1605398" cy="101566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a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ornare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etiam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eleifend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id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phasellus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fusce</a:t>
              </a:r>
              <a:r>
                <a:rPr lang="en-US" sz="10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1000" dirty="0" err="1" smtClean="0">
                  <a:solidFill>
                    <a:schemeClr val="bg1">
                      <a:lumMod val="50000"/>
                    </a:schemeClr>
                  </a:solidFill>
                </a:rPr>
                <a:t>ultricies</a:t>
              </a:r>
              <a:r>
                <a:rPr lang="en-US" sz="1000" dirty="0" err="1">
                  <a:solidFill>
                    <a:schemeClr val="bg1">
                      <a:lumMod val="50000"/>
                    </a:schemeClr>
                  </a:solidFill>
                </a:rPr>
                <a:t>i</a:t>
              </a:r>
              <a:r>
                <a:rPr lang="en-US" sz="1000" dirty="0" smtClean="0">
                  <a:solidFill>
                    <a:schemeClr val="bg1">
                      <a:lumMod val="50000"/>
                    </a:schemeClr>
                  </a:solidFill>
                </a:rPr>
                <a:t>.</a:t>
              </a:r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13" name="Teardrop 112"/>
          <p:cNvSpPr/>
          <p:nvPr/>
        </p:nvSpPr>
        <p:spPr bwMode="auto">
          <a:xfrm rot="8100000">
            <a:off x="3367811" y="4857185"/>
            <a:ext cx="258245" cy="258313"/>
          </a:xfrm>
          <a:prstGeom prst="teardrop">
            <a:avLst/>
          </a:prstGeom>
          <a:solidFill>
            <a:srgbClr val="1AA8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21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828434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2742651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3656868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1086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5485303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6399520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7313737" algn="l" defTabSz="1828434" rtl="0" eaLnBrk="1" latinLnBrk="0" hangingPunct="1"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1800" dirty="0">
              <a:latin typeface="Lato Ligh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729598" y="1041468"/>
            <a:ext cx="3684805" cy="3566160"/>
            <a:chOff x="2729598" y="1041468"/>
            <a:chExt cx="3684805" cy="3566160"/>
          </a:xfrm>
        </p:grpSpPr>
        <p:sp>
          <p:nvSpPr>
            <p:cNvPr id="21" name="Freeform 3034"/>
            <p:cNvSpPr>
              <a:spLocks/>
            </p:cNvSpPr>
            <p:nvPr/>
          </p:nvSpPr>
          <p:spPr bwMode="auto">
            <a:xfrm>
              <a:off x="3943176" y="2577086"/>
              <a:ext cx="2471227" cy="2030542"/>
            </a:xfrm>
            <a:custGeom>
              <a:avLst/>
              <a:gdLst>
                <a:gd name="T0" fmla="*/ 2114 w 2917"/>
                <a:gd name="T1" fmla="*/ 0 h 2394"/>
                <a:gd name="T2" fmla="*/ 2152 w 2917"/>
                <a:gd name="T3" fmla="*/ 28 h 2394"/>
                <a:gd name="T4" fmla="*/ 2377 w 2917"/>
                <a:gd name="T5" fmla="*/ 233 h 2394"/>
                <a:gd name="T6" fmla="*/ 2515 w 2917"/>
                <a:gd name="T7" fmla="*/ 382 h 2394"/>
                <a:gd name="T8" fmla="*/ 2607 w 2917"/>
                <a:gd name="T9" fmla="*/ 496 h 2394"/>
                <a:gd name="T10" fmla="*/ 2695 w 2917"/>
                <a:gd name="T11" fmla="*/ 619 h 2394"/>
                <a:gd name="T12" fmla="*/ 2774 w 2917"/>
                <a:gd name="T13" fmla="*/ 753 h 2394"/>
                <a:gd name="T14" fmla="*/ 2840 w 2917"/>
                <a:gd name="T15" fmla="*/ 893 h 2394"/>
                <a:gd name="T16" fmla="*/ 2888 w 2917"/>
                <a:gd name="T17" fmla="*/ 1039 h 2394"/>
                <a:gd name="T18" fmla="*/ 2910 w 2917"/>
                <a:gd name="T19" fmla="*/ 1152 h 2394"/>
                <a:gd name="T20" fmla="*/ 2917 w 2917"/>
                <a:gd name="T21" fmla="*/ 1229 h 2394"/>
                <a:gd name="T22" fmla="*/ 2917 w 2917"/>
                <a:gd name="T23" fmla="*/ 1305 h 2394"/>
                <a:gd name="T24" fmla="*/ 2910 w 2917"/>
                <a:gd name="T25" fmla="*/ 1383 h 2394"/>
                <a:gd name="T26" fmla="*/ 2895 w 2917"/>
                <a:gd name="T27" fmla="*/ 1461 h 2394"/>
                <a:gd name="T28" fmla="*/ 2871 w 2917"/>
                <a:gd name="T29" fmla="*/ 1538 h 2394"/>
                <a:gd name="T30" fmla="*/ 2839 w 2917"/>
                <a:gd name="T31" fmla="*/ 1616 h 2394"/>
                <a:gd name="T32" fmla="*/ 2796 w 2917"/>
                <a:gd name="T33" fmla="*/ 1694 h 2394"/>
                <a:gd name="T34" fmla="*/ 2771 w 2917"/>
                <a:gd name="T35" fmla="*/ 1733 h 2394"/>
                <a:gd name="T36" fmla="*/ 2739 w 2917"/>
                <a:gd name="T37" fmla="*/ 1779 h 2394"/>
                <a:gd name="T38" fmla="*/ 2666 w 2917"/>
                <a:gd name="T39" fmla="*/ 1865 h 2394"/>
                <a:gd name="T40" fmla="*/ 2587 w 2917"/>
                <a:gd name="T41" fmla="*/ 1943 h 2394"/>
                <a:gd name="T42" fmla="*/ 2502 w 2917"/>
                <a:gd name="T43" fmla="*/ 2014 h 2394"/>
                <a:gd name="T44" fmla="*/ 2411 w 2917"/>
                <a:gd name="T45" fmla="*/ 2076 h 2394"/>
                <a:gd name="T46" fmla="*/ 2314 w 2917"/>
                <a:gd name="T47" fmla="*/ 2133 h 2394"/>
                <a:gd name="T48" fmla="*/ 2211 w 2917"/>
                <a:gd name="T49" fmla="*/ 2183 h 2394"/>
                <a:gd name="T50" fmla="*/ 2105 w 2917"/>
                <a:gd name="T51" fmla="*/ 2227 h 2394"/>
                <a:gd name="T52" fmla="*/ 1941 w 2917"/>
                <a:gd name="T53" fmla="*/ 2281 h 2394"/>
                <a:gd name="T54" fmla="*/ 1712 w 2917"/>
                <a:gd name="T55" fmla="*/ 2334 h 2394"/>
                <a:gd name="T56" fmla="*/ 1478 w 2917"/>
                <a:gd name="T57" fmla="*/ 2369 h 2394"/>
                <a:gd name="T58" fmla="*/ 1245 w 2917"/>
                <a:gd name="T59" fmla="*/ 2389 h 2394"/>
                <a:gd name="T60" fmla="*/ 1018 w 2917"/>
                <a:gd name="T61" fmla="*/ 2394 h 2394"/>
                <a:gd name="T62" fmla="*/ 800 w 2917"/>
                <a:gd name="T63" fmla="*/ 2390 h 2394"/>
                <a:gd name="T64" fmla="*/ 502 w 2917"/>
                <a:gd name="T65" fmla="*/ 2369 h 2394"/>
                <a:gd name="T66" fmla="*/ 65 w 2917"/>
                <a:gd name="T67" fmla="*/ 2311 h 2394"/>
                <a:gd name="T68" fmla="*/ 0 w 2917"/>
                <a:gd name="T69" fmla="*/ 2297 h 2394"/>
                <a:gd name="T70" fmla="*/ 34 w 2917"/>
                <a:gd name="T71" fmla="*/ 2294 h 2394"/>
                <a:gd name="T72" fmla="*/ 272 w 2917"/>
                <a:gd name="T73" fmla="*/ 2256 h 2394"/>
                <a:gd name="T74" fmla="*/ 501 w 2917"/>
                <a:gd name="T75" fmla="*/ 2205 h 2394"/>
                <a:gd name="T76" fmla="*/ 699 w 2917"/>
                <a:gd name="T77" fmla="*/ 2144 h 2394"/>
                <a:gd name="T78" fmla="*/ 840 w 2917"/>
                <a:gd name="T79" fmla="*/ 2093 h 2394"/>
                <a:gd name="T80" fmla="*/ 985 w 2917"/>
                <a:gd name="T81" fmla="*/ 2032 h 2394"/>
                <a:gd name="T82" fmla="*/ 1133 w 2917"/>
                <a:gd name="T83" fmla="*/ 1960 h 2394"/>
                <a:gd name="T84" fmla="*/ 1281 w 2917"/>
                <a:gd name="T85" fmla="*/ 1877 h 2394"/>
                <a:gd name="T86" fmla="*/ 1427 w 2917"/>
                <a:gd name="T87" fmla="*/ 1782 h 2394"/>
                <a:gd name="T88" fmla="*/ 1569 w 2917"/>
                <a:gd name="T89" fmla="*/ 1673 h 2394"/>
                <a:gd name="T90" fmla="*/ 1702 w 2917"/>
                <a:gd name="T91" fmla="*/ 1550 h 2394"/>
                <a:gd name="T92" fmla="*/ 1767 w 2917"/>
                <a:gd name="T93" fmla="*/ 1483 h 2394"/>
                <a:gd name="T94" fmla="*/ 1810 w 2917"/>
                <a:gd name="T95" fmla="*/ 1433 h 2394"/>
                <a:gd name="T96" fmla="*/ 1884 w 2917"/>
                <a:gd name="T97" fmla="*/ 1327 h 2394"/>
                <a:gd name="T98" fmla="*/ 1946 w 2917"/>
                <a:gd name="T99" fmla="*/ 1214 h 2394"/>
                <a:gd name="T100" fmla="*/ 1998 w 2917"/>
                <a:gd name="T101" fmla="*/ 1095 h 2394"/>
                <a:gd name="T102" fmla="*/ 2038 w 2917"/>
                <a:gd name="T103" fmla="*/ 973 h 2394"/>
                <a:gd name="T104" fmla="*/ 2070 w 2917"/>
                <a:gd name="T105" fmla="*/ 849 h 2394"/>
                <a:gd name="T106" fmla="*/ 2104 w 2917"/>
                <a:gd name="T107" fmla="*/ 666 h 2394"/>
                <a:gd name="T108" fmla="*/ 2125 w 2917"/>
                <a:gd name="T109" fmla="*/ 435 h 2394"/>
                <a:gd name="T110" fmla="*/ 2129 w 2917"/>
                <a:gd name="T111" fmla="*/ 238 h 2394"/>
                <a:gd name="T112" fmla="*/ 2118 w 2917"/>
                <a:gd name="T113" fmla="*/ 30 h 2394"/>
                <a:gd name="T114" fmla="*/ 2114 w 2917"/>
                <a:gd name="T115" fmla="*/ 0 h 2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17" h="2394">
                  <a:moveTo>
                    <a:pt x="2114" y="0"/>
                  </a:moveTo>
                  <a:lnTo>
                    <a:pt x="2152" y="28"/>
                  </a:lnTo>
                  <a:lnTo>
                    <a:pt x="2377" y="233"/>
                  </a:lnTo>
                  <a:lnTo>
                    <a:pt x="2515" y="382"/>
                  </a:lnTo>
                  <a:lnTo>
                    <a:pt x="2607" y="496"/>
                  </a:lnTo>
                  <a:lnTo>
                    <a:pt x="2695" y="619"/>
                  </a:lnTo>
                  <a:lnTo>
                    <a:pt x="2774" y="753"/>
                  </a:lnTo>
                  <a:lnTo>
                    <a:pt x="2840" y="893"/>
                  </a:lnTo>
                  <a:lnTo>
                    <a:pt x="2888" y="1039"/>
                  </a:lnTo>
                  <a:lnTo>
                    <a:pt x="2910" y="1152"/>
                  </a:lnTo>
                  <a:lnTo>
                    <a:pt x="2917" y="1229"/>
                  </a:lnTo>
                  <a:lnTo>
                    <a:pt x="2917" y="1305"/>
                  </a:lnTo>
                  <a:lnTo>
                    <a:pt x="2910" y="1383"/>
                  </a:lnTo>
                  <a:lnTo>
                    <a:pt x="2895" y="1461"/>
                  </a:lnTo>
                  <a:lnTo>
                    <a:pt x="2871" y="1538"/>
                  </a:lnTo>
                  <a:lnTo>
                    <a:pt x="2839" y="1616"/>
                  </a:lnTo>
                  <a:lnTo>
                    <a:pt x="2796" y="1694"/>
                  </a:lnTo>
                  <a:lnTo>
                    <a:pt x="2771" y="1733"/>
                  </a:lnTo>
                  <a:lnTo>
                    <a:pt x="2739" y="1779"/>
                  </a:lnTo>
                  <a:lnTo>
                    <a:pt x="2666" y="1865"/>
                  </a:lnTo>
                  <a:lnTo>
                    <a:pt x="2587" y="1943"/>
                  </a:lnTo>
                  <a:lnTo>
                    <a:pt x="2502" y="2014"/>
                  </a:lnTo>
                  <a:lnTo>
                    <a:pt x="2411" y="2076"/>
                  </a:lnTo>
                  <a:lnTo>
                    <a:pt x="2314" y="2133"/>
                  </a:lnTo>
                  <a:lnTo>
                    <a:pt x="2211" y="2183"/>
                  </a:lnTo>
                  <a:lnTo>
                    <a:pt x="2105" y="2227"/>
                  </a:lnTo>
                  <a:lnTo>
                    <a:pt x="1941" y="2281"/>
                  </a:lnTo>
                  <a:lnTo>
                    <a:pt x="1712" y="2334"/>
                  </a:lnTo>
                  <a:lnTo>
                    <a:pt x="1478" y="2369"/>
                  </a:lnTo>
                  <a:lnTo>
                    <a:pt x="1245" y="2389"/>
                  </a:lnTo>
                  <a:lnTo>
                    <a:pt x="1018" y="2394"/>
                  </a:lnTo>
                  <a:lnTo>
                    <a:pt x="800" y="2390"/>
                  </a:lnTo>
                  <a:lnTo>
                    <a:pt x="502" y="2369"/>
                  </a:lnTo>
                  <a:lnTo>
                    <a:pt x="65" y="2311"/>
                  </a:lnTo>
                  <a:lnTo>
                    <a:pt x="0" y="2297"/>
                  </a:lnTo>
                  <a:lnTo>
                    <a:pt x="34" y="2294"/>
                  </a:lnTo>
                  <a:lnTo>
                    <a:pt x="272" y="2256"/>
                  </a:lnTo>
                  <a:lnTo>
                    <a:pt x="501" y="2205"/>
                  </a:lnTo>
                  <a:lnTo>
                    <a:pt x="699" y="2144"/>
                  </a:lnTo>
                  <a:lnTo>
                    <a:pt x="840" y="2093"/>
                  </a:lnTo>
                  <a:lnTo>
                    <a:pt x="985" y="2032"/>
                  </a:lnTo>
                  <a:lnTo>
                    <a:pt x="1133" y="1960"/>
                  </a:lnTo>
                  <a:lnTo>
                    <a:pt x="1281" y="1877"/>
                  </a:lnTo>
                  <a:lnTo>
                    <a:pt x="1427" y="1782"/>
                  </a:lnTo>
                  <a:lnTo>
                    <a:pt x="1569" y="1673"/>
                  </a:lnTo>
                  <a:lnTo>
                    <a:pt x="1702" y="1550"/>
                  </a:lnTo>
                  <a:lnTo>
                    <a:pt x="1767" y="1483"/>
                  </a:lnTo>
                  <a:lnTo>
                    <a:pt x="1810" y="1433"/>
                  </a:lnTo>
                  <a:lnTo>
                    <a:pt x="1884" y="1327"/>
                  </a:lnTo>
                  <a:lnTo>
                    <a:pt x="1946" y="1214"/>
                  </a:lnTo>
                  <a:lnTo>
                    <a:pt x="1998" y="1095"/>
                  </a:lnTo>
                  <a:lnTo>
                    <a:pt x="2038" y="973"/>
                  </a:lnTo>
                  <a:lnTo>
                    <a:pt x="2070" y="849"/>
                  </a:lnTo>
                  <a:lnTo>
                    <a:pt x="2104" y="666"/>
                  </a:lnTo>
                  <a:lnTo>
                    <a:pt x="2125" y="435"/>
                  </a:lnTo>
                  <a:lnTo>
                    <a:pt x="2129" y="238"/>
                  </a:lnTo>
                  <a:lnTo>
                    <a:pt x="2118" y="30"/>
                  </a:lnTo>
                  <a:lnTo>
                    <a:pt x="2114" y="0"/>
                  </a:lnTo>
                  <a:close/>
                </a:path>
              </a:pathLst>
            </a:custGeom>
            <a:solidFill>
              <a:srgbClr val="1AA8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365760" rIns="274320" bIns="45720" numCol="1" anchor="ctr" anchorCtr="0" compatLnSpc="1">
              <a:prstTxWarp prst="textNoShape">
                <a:avLst/>
              </a:prstTxWarp>
            </a:bodyPr>
            <a:lstStyle/>
            <a:p>
              <a:pPr algn="r"/>
              <a:r>
                <a:rPr lang="en-US" sz="3200" b="1" dirty="0" smtClean="0">
                  <a:solidFill>
                    <a:schemeClr val="bg1"/>
                  </a:solidFill>
                </a:rPr>
                <a:t>02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Freeform 3035"/>
            <p:cNvSpPr>
              <a:spLocks/>
            </p:cNvSpPr>
            <p:nvPr/>
          </p:nvSpPr>
          <p:spPr bwMode="auto">
            <a:xfrm>
              <a:off x="2729598" y="1756735"/>
              <a:ext cx="1650875" cy="2691568"/>
            </a:xfrm>
            <a:custGeom>
              <a:avLst/>
              <a:gdLst>
                <a:gd name="T0" fmla="*/ 1946 w 1946"/>
                <a:gd name="T1" fmla="*/ 2979 h 3175"/>
                <a:gd name="T2" fmla="*/ 1904 w 1946"/>
                <a:gd name="T3" fmla="*/ 2998 h 3175"/>
                <a:gd name="T4" fmla="*/ 1613 w 1946"/>
                <a:gd name="T5" fmla="*/ 3091 h 3175"/>
                <a:gd name="T6" fmla="*/ 1415 w 1946"/>
                <a:gd name="T7" fmla="*/ 3135 h 3175"/>
                <a:gd name="T8" fmla="*/ 1271 w 1946"/>
                <a:gd name="T9" fmla="*/ 3158 h 3175"/>
                <a:gd name="T10" fmla="*/ 1120 w 1946"/>
                <a:gd name="T11" fmla="*/ 3173 h 3175"/>
                <a:gd name="T12" fmla="*/ 965 w 1946"/>
                <a:gd name="T13" fmla="*/ 3175 h 3175"/>
                <a:gd name="T14" fmla="*/ 811 w 1946"/>
                <a:gd name="T15" fmla="*/ 3162 h 3175"/>
                <a:gd name="T16" fmla="*/ 659 w 1946"/>
                <a:gd name="T17" fmla="*/ 3131 h 3175"/>
                <a:gd name="T18" fmla="*/ 552 w 1946"/>
                <a:gd name="T19" fmla="*/ 3092 h 3175"/>
                <a:gd name="T20" fmla="*/ 482 w 1946"/>
                <a:gd name="T21" fmla="*/ 3061 h 3175"/>
                <a:gd name="T22" fmla="*/ 414 w 1946"/>
                <a:gd name="T23" fmla="*/ 3022 h 3175"/>
                <a:gd name="T24" fmla="*/ 351 w 1946"/>
                <a:gd name="T25" fmla="*/ 2977 h 3175"/>
                <a:gd name="T26" fmla="*/ 291 w 1946"/>
                <a:gd name="T27" fmla="*/ 2925 h 3175"/>
                <a:gd name="T28" fmla="*/ 236 w 1946"/>
                <a:gd name="T29" fmla="*/ 2867 h 3175"/>
                <a:gd name="T30" fmla="*/ 185 w 1946"/>
                <a:gd name="T31" fmla="*/ 2799 h 3175"/>
                <a:gd name="T32" fmla="*/ 138 w 1946"/>
                <a:gd name="T33" fmla="*/ 2724 h 3175"/>
                <a:gd name="T34" fmla="*/ 118 w 1946"/>
                <a:gd name="T35" fmla="*/ 2683 h 3175"/>
                <a:gd name="T36" fmla="*/ 94 w 1946"/>
                <a:gd name="T37" fmla="*/ 2631 h 3175"/>
                <a:gd name="T38" fmla="*/ 55 w 1946"/>
                <a:gd name="T39" fmla="*/ 2526 h 3175"/>
                <a:gd name="T40" fmla="*/ 27 w 1946"/>
                <a:gd name="T41" fmla="*/ 2418 h 3175"/>
                <a:gd name="T42" fmla="*/ 9 w 1946"/>
                <a:gd name="T43" fmla="*/ 2309 h 3175"/>
                <a:gd name="T44" fmla="*/ 0 w 1946"/>
                <a:gd name="T45" fmla="*/ 2198 h 3175"/>
                <a:gd name="T46" fmla="*/ 0 w 1946"/>
                <a:gd name="T47" fmla="*/ 2085 h 3175"/>
                <a:gd name="T48" fmla="*/ 7 w 1946"/>
                <a:gd name="T49" fmla="*/ 1972 h 3175"/>
                <a:gd name="T50" fmla="*/ 23 w 1946"/>
                <a:gd name="T51" fmla="*/ 1860 h 3175"/>
                <a:gd name="T52" fmla="*/ 58 w 1946"/>
                <a:gd name="T53" fmla="*/ 1689 h 3175"/>
                <a:gd name="T54" fmla="*/ 125 w 1946"/>
                <a:gd name="T55" fmla="*/ 1464 h 3175"/>
                <a:gd name="T56" fmla="*/ 212 w 1946"/>
                <a:gd name="T57" fmla="*/ 1244 h 3175"/>
                <a:gd name="T58" fmla="*/ 312 w 1946"/>
                <a:gd name="T59" fmla="*/ 1033 h 3175"/>
                <a:gd name="T60" fmla="*/ 422 w 1946"/>
                <a:gd name="T61" fmla="*/ 833 h 3175"/>
                <a:gd name="T62" fmla="*/ 535 w 1946"/>
                <a:gd name="T63" fmla="*/ 646 h 3175"/>
                <a:gd name="T64" fmla="*/ 701 w 1946"/>
                <a:gd name="T65" fmla="*/ 399 h 3175"/>
                <a:gd name="T66" fmla="*/ 969 w 1946"/>
                <a:gd name="T67" fmla="*/ 50 h 3175"/>
                <a:gd name="T68" fmla="*/ 1015 w 1946"/>
                <a:gd name="T69" fmla="*/ 0 h 3175"/>
                <a:gd name="T70" fmla="*/ 999 w 1946"/>
                <a:gd name="T71" fmla="*/ 31 h 3175"/>
                <a:gd name="T72" fmla="*/ 913 w 1946"/>
                <a:gd name="T73" fmla="*/ 256 h 3175"/>
                <a:gd name="T74" fmla="*/ 845 w 1946"/>
                <a:gd name="T75" fmla="*/ 479 h 3175"/>
                <a:gd name="T76" fmla="*/ 798 w 1946"/>
                <a:gd name="T77" fmla="*/ 683 h 3175"/>
                <a:gd name="T78" fmla="*/ 771 w 1946"/>
                <a:gd name="T79" fmla="*/ 830 h 3175"/>
                <a:gd name="T80" fmla="*/ 751 w 1946"/>
                <a:gd name="T81" fmla="*/ 986 h 3175"/>
                <a:gd name="T82" fmla="*/ 740 w 1946"/>
                <a:gd name="T83" fmla="*/ 1149 h 3175"/>
                <a:gd name="T84" fmla="*/ 737 w 1946"/>
                <a:gd name="T85" fmla="*/ 1319 h 3175"/>
                <a:gd name="T86" fmla="*/ 748 w 1946"/>
                <a:gd name="T87" fmla="*/ 1493 h 3175"/>
                <a:gd name="T88" fmla="*/ 771 w 1946"/>
                <a:gd name="T89" fmla="*/ 1670 h 3175"/>
                <a:gd name="T90" fmla="*/ 810 w 1946"/>
                <a:gd name="T91" fmla="*/ 1848 h 3175"/>
                <a:gd name="T92" fmla="*/ 837 w 1946"/>
                <a:gd name="T93" fmla="*/ 1937 h 3175"/>
                <a:gd name="T94" fmla="*/ 858 w 1946"/>
                <a:gd name="T95" fmla="*/ 1998 h 3175"/>
                <a:gd name="T96" fmla="*/ 912 w 1946"/>
                <a:gd name="T97" fmla="*/ 2116 h 3175"/>
                <a:gd name="T98" fmla="*/ 978 w 1946"/>
                <a:gd name="T99" fmla="*/ 2226 h 3175"/>
                <a:gd name="T100" fmla="*/ 1056 w 1946"/>
                <a:gd name="T101" fmla="*/ 2331 h 3175"/>
                <a:gd name="T102" fmla="*/ 1142 w 1946"/>
                <a:gd name="T103" fmla="*/ 2427 h 3175"/>
                <a:gd name="T104" fmla="*/ 1232 w 1946"/>
                <a:gd name="T105" fmla="*/ 2517 h 3175"/>
                <a:gd name="T106" fmla="*/ 1375 w 1946"/>
                <a:gd name="T107" fmla="*/ 2637 h 3175"/>
                <a:gd name="T108" fmla="*/ 1564 w 1946"/>
                <a:gd name="T109" fmla="*/ 2771 h 3175"/>
                <a:gd name="T110" fmla="*/ 1734 w 1946"/>
                <a:gd name="T111" fmla="*/ 2872 h 3175"/>
                <a:gd name="T112" fmla="*/ 1919 w 1946"/>
                <a:gd name="T113" fmla="*/ 2968 h 3175"/>
                <a:gd name="T114" fmla="*/ 1946 w 1946"/>
                <a:gd name="T115" fmla="*/ 2979 h 3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946" h="3175">
                  <a:moveTo>
                    <a:pt x="1946" y="2979"/>
                  </a:moveTo>
                  <a:lnTo>
                    <a:pt x="1904" y="2998"/>
                  </a:lnTo>
                  <a:lnTo>
                    <a:pt x="1613" y="3091"/>
                  </a:lnTo>
                  <a:lnTo>
                    <a:pt x="1415" y="3135"/>
                  </a:lnTo>
                  <a:lnTo>
                    <a:pt x="1271" y="3158"/>
                  </a:lnTo>
                  <a:lnTo>
                    <a:pt x="1120" y="3173"/>
                  </a:lnTo>
                  <a:lnTo>
                    <a:pt x="965" y="3175"/>
                  </a:lnTo>
                  <a:lnTo>
                    <a:pt x="811" y="3162"/>
                  </a:lnTo>
                  <a:lnTo>
                    <a:pt x="659" y="3131"/>
                  </a:lnTo>
                  <a:lnTo>
                    <a:pt x="552" y="3092"/>
                  </a:lnTo>
                  <a:lnTo>
                    <a:pt x="482" y="3061"/>
                  </a:lnTo>
                  <a:lnTo>
                    <a:pt x="414" y="3022"/>
                  </a:lnTo>
                  <a:lnTo>
                    <a:pt x="351" y="2977"/>
                  </a:lnTo>
                  <a:lnTo>
                    <a:pt x="291" y="2925"/>
                  </a:lnTo>
                  <a:lnTo>
                    <a:pt x="236" y="2867"/>
                  </a:lnTo>
                  <a:lnTo>
                    <a:pt x="185" y="2799"/>
                  </a:lnTo>
                  <a:lnTo>
                    <a:pt x="138" y="2724"/>
                  </a:lnTo>
                  <a:lnTo>
                    <a:pt x="118" y="2683"/>
                  </a:lnTo>
                  <a:lnTo>
                    <a:pt x="94" y="2631"/>
                  </a:lnTo>
                  <a:lnTo>
                    <a:pt x="55" y="2526"/>
                  </a:lnTo>
                  <a:lnTo>
                    <a:pt x="27" y="2418"/>
                  </a:lnTo>
                  <a:lnTo>
                    <a:pt x="9" y="2309"/>
                  </a:lnTo>
                  <a:lnTo>
                    <a:pt x="0" y="2198"/>
                  </a:lnTo>
                  <a:lnTo>
                    <a:pt x="0" y="2085"/>
                  </a:lnTo>
                  <a:lnTo>
                    <a:pt x="7" y="1972"/>
                  </a:lnTo>
                  <a:lnTo>
                    <a:pt x="23" y="1860"/>
                  </a:lnTo>
                  <a:lnTo>
                    <a:pt x="58" y="1689"/>
                  </a:lnTo>
                  <a:lnTo>
                    <a:pt x="125" y="1464"/>
                  </a:lnTo>
                  <a:lnTo>
                    <a:pt x="212" y="1244"/>
                  </a:lnTo>
                  <a:lnTo>
                    <a:pt x="312" y="1033"/>
                  </a:lnTo>
                  <a:lnTo>
                    <a:pt x="422" y="833"/>
                  </a:lnTo>
                  <a:lnTo>
                    <a:pt x="535" y="646"/>
                  </a:lnTo>
                  <a:lnTo>
                    <a:pt x="701" y="399"/>
                  </a:lnTo>
                  <a:lnTo>
                    <a:pt x="969" y="50"/>
                  </a:lnTo>
                  <a:lnTo>
                    <a:pt x="1015" y="0"/>
                  </a:lnTo>
                  <a:lnTo>
                    <a:pt x="999" y="31"/>
                  </a:lnTo>
                  <a:lnTo>
                    <a:pt x="913" y="256"/>
                  </a:lnTo>
                  <a:lnTo>
                    <a:pt x="845" y="479"/>
                  </a:lnTo>
                  <a:lnTo>
                    <a:pt x="798" y="683"/>
                  </a:lnTo>
                  <a:lnTo>
                    <a:pt x="771" y="830"/>
                  </a:lnTo>
                  <a:lnTo>
                    <a:pt x="751" y="986"/>
                  </a:lnTo>
                  <a:lnTo>
                    <a:pt x="740" y="1149"/>
                  </a:lnTo>
                  <a:lnTo>
                    <a:pt x="737" y="1319"/>
                  </a:lnTo>
                  <a:lnTo>
                    <a:pt x="748" y="1493"/>
                  </a:lnTo>
                  <a:lnTo>
                    <a:pt x="771" y="1670"/>
                  </a:lnTo>
                  <a:lnTo>
                    <a:pt x="810" y="1848"/>
                  </a:lnTo>
                  <a:lnTo>
                    <a:pt x="837" y="1937"/>
                  </a:lnTo>
                  <a:lnTo>
                    <a:pt x="858" y="1998"/>
                  </a:lnTo>
                  <a:lnTo>
                    <a:pt x="912" y="2116"/>
                  </a:lnTo>
                  <a:lnTo>
                    <a:pt x="978" y="2226"/>
                  </a:lnTo>
                  <a:lnTo>
                    <a:pt x="1056" y="2331"/>
                  </a:lnTo>
                  <a:lnTo>
                    <a:pt x="1142" y="2427"/>
                  </a:lnTo>
                  <a:lnTo>
                    <a:pt x="1232" y="2517"/>
                  </a:lnTo>
                  <a:lnTo>
                    <a:pt x="1375" y="2637"/>
                  </a:lnTo>
                  <a:lnTo>
                    <a:pt x="1564" y="2771"/>
                  </a:lnTo>
                  <a:lnTo>
                    <a:pt x="1734" y="2872"/>
                  </a:lnTo>
                  <a:lnTo>
                    <a:pt x="1919" y="2968"/>
                  </a:lnTo>
                  <a:lnTo>
                    <a:pt x="1946" y="2979"/>
                  </a:lnTo>
                  <a:close/>
                </a:path>
              </a:pathLst>
            </a:custGeom>
            <a:solidFill>
              <a:srgbClr val="F35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82880" tIns="45720" rIns="0" bIns="457200" numCol="1" anchor="b" anchorCtr="0" compatLnSpc="1">
              <a:prstTxWarp prst="textNoShape">
                <a:avLst/>
              </a:prstTxWarp>
            </a:bodyPr>
            <a:lstStyle/>
            <a:p>
              <a:r>
                <a:rPr lang="en-US" sz="3200" b="1" dirty="0" smtClean="0">
                  <a:solidFill>
                    <a:schemeClr val="bg1"/>
                  </a:solidFill>
                </a:rPr>
                <a:t>03</a:t>
              </a:r>
              <a:endParaRPr 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23" name="Freeform 3036"/>
            <p:cNvSpPr>
              <a:spLocks/>
            </p:cNvSpPr>
            <p:nvPr/>
          </p:nvSpPr>
          <p:spPr bwMode="auto">
            <a:xfrm>
              <a:off x="3580460" y="1041468"/>
              <a:ext cx="2583092" cy="1796638"/>
            </a:xfrm>
            <a:custGeom>
              <a:avLst/>
              <a:gdLst>
                <a:gd name="T0" fmla="*/ 0 w 3046"/>
                <a:gd name="T1" fmla="*/ 1439 h 2121"/>
                <a:gd name="T2" fmla="*/ 5 w 3046"/>
                <a:gd name="T3" fmla="*/ 1391 h 2121"/>
                <a:gd name="T4" fmla="*/ 70 w 3046"/>
                <a:gd name="T5" fmla="*/ 1093 h 2121"/>
                <a:gd name="T6" fmla="*/ 131 w 3046"/>
                <a:gd name="T7" fmla="*/ 900 h 2121"/>
                <a:gd name="T8" fmla="*/ 183 w 3046"/>
                <a:gd name="T9" fmla="*/ 764 h 2121"/>
                <a:gd name="T10" fmla="*/ 246 w 3046"/>
                <a:gd name="T11" fmla="*/ 625 h 2121"/>
                <a:gd name="T12" fmla="*/ 321 w 3046"/>
                <a:gd name="T13" fmla="*/ 490 h 2121"/>
                <a:gd name="T14" fmla="*/ 409 w 3046"/>
                <a:gd name="T15" fmla="*/ 363 h 2121"/>
                <a:gd name="T16" fmla="*/ 512 w 3046"/>
                <a:gd name="T17" fmla="*/ 248 h 2121"/>
                <a:gd name="T18" fmla="*/ 600 w 3046"/>
                <a:gd name="T19" fmla="*/ 173 h 2121"/>
                <a:gd name="T20" fmla="*/ 662 w 3046"/>
                <a:gd name="T21" fmla="*/ 129 h 2121"/>
                <a:gd name="T22" fmla="*/ 728 w 3046"/>
                <a:gd name="T23" fmla="*/ 90 h 2121"/>
                <a:gd name="T24" fmla="*/ 800 w 3046"/>
                <a:gd name="T25" fmla="*/ 57 h 2121"/>
                <a:gd name="T26" fmla="*/ 873 w 3046"/>
                <a:gd name="T27" fmla="*/ 31 h 2121"/>
                <a:gd name="T28" fmla="*/ 954 w 3046"/>
                <a:gd name="T29" fmla="*/ 13 h 2121"/>
                <a:gd name="T30" fmla="*/ 1037 w 3046"/>
                <a:gd name="T31" fmla="*/ 3 h 2121"/>
                <a:gd name="T32" fmla="*/ 1125 w 3046"/>
                <a:gd name="T33" fmla="*/ 0 h 2121"/>
                <a:gd name="T34" fmla="*/ 1172 w 3046"/>
                <a:gd name="T35" fmla="*/ 3 h 2121"/>
                <a:gd name="T36" fmla="*/ 1229 w 3046"/>
                <a:gd name="T37" fmla="*/ 8 h 2121"/>
                <a:gd name="T38" fmla="*/ 1339 w 3046"/>
                <a:gd name="T39" fmla="*/ 26 h 2121"/>
                <a:gd name="T40" fmla="*/ 1445 w 3046"/>
                <a:gd name="T41" fmla="*/ 56 h 2121"/>
                <a:gd name="T42" fmla="*/ 1550 w 3046"/>
                <a:gd name="T43" fmla="*/ 95 h 2121"/>
                <a:gd name="T44" fmla="*/ 1650 w 3046"/>
                <a:gd name="T45" fmla="*/ 143 h 2121"/>
                <a:gd name="T46" fmla="*/ 1747 w 3046"/>
                <a:gd name="T47" fmla="*/ 199 h 2121"/>
                <a:gd name="T48" fmla="*/ 1842 w 3046"/>
                <a:gd name="T49" fmla="*/ 262 h 2121"/>
                <a:gd name="T50" fmla="*/ 1932 w 3046"/>
                <a:gd name="T51" fmla="*/ 332 h 2121"/>
                <a:gd name="T52" fmla="*/ 2062 w 3046"/>
                <a:gd name="T53" fmla="*/ 447 h 2121"/>
                <a:gd name="T54" fmla="*/ 2223 w 3046"/>
                <a:gd name="T55" fmla="*/ 619 h 2121"/>
                <a:gd name="T56" fmla="*/ 2369 w 3046"/>
                <a:gd name="T57" fmla="*/ 804 h 2121"/>
                <a:gd name="T58" fmla="*/ 2503 w 3046"/>
                <a:gd name="T59" fmla="*/ 997 h 2121"/>
                <a:gd name="T60" fmla="*/ 2622 w 3046"/>
                <a:gd name="T61" fmla="*/ 1191 h 2121"/>
                <a:gd name="T62" fmla="*/ 2726 w 3046"/>
                <a:gd name="T63" fmla="*/ 1382 h 2121"/>
                <a:gd name="T64" fmla="*/ 2858 w 3046"/>
                <a:gd name="T65" fmla="*/ 1649 h 2121"/>
                <a:gd name="T66" fmla="*/ 3025 w 3046"/>
                <a:gd name="T67" fmla="*/ 2057 h 2121"/>
                <a:gd name="T68" fmla="*/ 3046 w 3046"/>
                <a:gd name="T69" fmla="*/ 2121 h 2121"/>
                <a:gd name="T70" fmla="*/ 3026 w 3046"/>
                <a:gd name="T71" fmla="*/ 2092 h 2121"/>
                <a:gd name="T72" fmla="*/ 2876 w 3046"/>
                <a:gd name="T73" fmla="*/ 1904 h 2121"/>
                <a:gd name="T74" fmla="*/ 2715 w 3046"/>
                <a:gd name="T75" fmla="*/ 1733 h 2121"/>
                <a:gd name="T76" fmla="*/ 2564 w 3046"/>
                <a:gd name="T77" fmla="*/ 1592 h 2121"/>
                <a:gd name="T78" fmla="*/ 2450 w 3046"/>
                <a:gd name="T79" fmla="*/ 1495 h 2121"/>
                <a:gd name="T80" fmla="*/ 2324 w 3046"/>
                <a:gd name="T81" fmla="*/ 1400 h 2121"/>
                <a:gd name="T82" fmla="*/ 2188 w 3046"/>
                <a:gd name="T83" fmla="*/ 1307 h 2121"/>
                <a:gd name="T84" fmla="*/ 2043 w 3046"/>
                <a:gd name="T85" fmla="*/ 1221 h 2121"/>
                <a:gd name="T86" fmla="*/ 1887 w 3046"/>
                <a:gd name="T87" fmla="*/ 1142 h 2121"/>
                <a:gd name="T88" fmla="*/ 1721 w 3046"/>
                <a:gd name="T89" fmla="*/ 1075 h 2121"/>
                <a:gd name="T90" fmla="*/ 1547 w 3046"/>
                <a:gd name="T91" fmla="*/ 1019 h 2121"/>
                <a:gd name="T92" fmla="*/ 1458 w 3046"/>
                <a:gd name="T93" fmla="*/ 998 h 2121"/>
                <a:gd name="T94" fmla="*/ 1393 w 3046"/>
                <a:gd name="T95" fmla="*/ 985 h 2121"/>
                <a:gd name="T96" fmla="*/ 1265 w 3046"/>
                <a:gd name="T97" fmla="*/ 974 h 2121"/>
                <a:gd name="T98" fmla="*/ 1135 w 3046"/>
                <a:gd name="T99" fmla="*/ 976 h 2121"/>
                <a:gd name="T100" fmla="*/ 1007 w 3046"/>
                <a:gd name="T101" fmla="*/ 992 h 2121"/>
                <a:gd name="T102" fmla="*/ 880 w 3046"/>
                <a:gd name="T103" fmla="*/ 1018 h 2121"/>
                <a:gd name="T104" fmla="*/ 757 w 3046"/>
                <a:gd name="T105" fmla="*/ 1051 h 2121"/>
                <a:gd name="T106" fmla="*/ 582 w 3046"/>
                <a:gd name="T107" fmla="*/ 1114 h 2121"/>
                <a:gd name="T108" fmla="*/ 372 w 3046"/>
                <a:gd name="T109" fmla="*/ 1211 h 2121"/>
                <a:gd name="T110" fmla="*/ 199 w 3046"/>
                <a:gd name="T111" fmla="*/ 1307 h 2121"/>
                <a:gd name="T112" fmla="*/ 24 w 3046"/>
                <a:gd name="T113" fmla="*/ 1420 h 2121"/>
                <a:gd name="T114" fmla="*/ 0 w 3046"/>
                <a:gd name="T115" fmla="*/ 1439 h 2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046" h="2121">
                  <a:moveTo>
                    <a:pt x="0" y="1439"/>
                  </a:moveTo>
                  <a:lnTo>
                    <a:pt x="5" y="1391"/>
                  </a:lnTo>
                  <a:lnTo>
                    <a:pt x="70" y="1093"/>
                  </a:lnTo>
                  <a:lnTo>
                    <a:pt x="131" y="900"/>
                  </a:lnTo>
                  <a:lnTo>
                    <a:pt x="183" y="764"/>
                  </a:lnTo>
                  <a:lnTo>
                    <a:pt x="246" y="625"/>
                  </a:lnTo>
                  <a:lnTo>
                    <a:pt x="321" y="490"/>
                  </a:lnTo>
                  <a:lnTo>
                    <a:pt x="409" y="363"/>
                  </a:lnTo>
                  <a:lnTo>
                    <a:pt x="512" y="248"/>
                  </a:lnTo>
                  <a:lnTo>
                    <a:pt x="600" y="173"/>
                  </a:lnTo>
                  <a:lnTo>
                    <a:pt x="662" y="129"/>
                  </a:lnTo>
                  <a:lnTo>
                    <a:pt x="728" y="90"/>
                  </a:lnTo>
                  <a:lnTo>
                    <a:pt x="800" y="57"/>
                  </a:lnTo>
                  <a:lnTo>
                    <a:pt x="873" y="31"/>
                  </a:lnTo>
                  <a:lnTo>
                    <a:pt x="954" y="13"/>
                  </a:lnTo>
                  <a:lnTo>
                    <a:pt x="1037" y="3"/>
                  </a:lnTo>
                  <a:lnTo>
                    <a:pt x="1125" y="0"/>
                  </a:lnTo>
                  <a:lnTo>
                    <a:pt x="1172" y="3"/>
                  </a:lnTo>
                  <a:lnTo>
                    <a:pt x="1229" y="8"/>
                  </a:lnTo>
                  <a:lnTo>
                    <a:pt x="1339" y="26"/>
                  </a:lnTo>
                  <a:lnTo>
                    <a:pt x="1445" y="56"/>
                  </a:lnTo>
                  <a:lnTo>
                    <a:pt x="1550" y="95"/>
                  </a:lnTo>
                  <a:lnTo>
                    <a:pt x="1650" y="143"/>
                  </a:lnTo>
                  <a:lnTo>
                    <a:pt x="1747" y="199"/>
                  </a:lnTo>
                  <a:lnTo>
                    <a:pt x="1842" y="262"/>
                  </a:lnTo>
                  <a:lnTo>
                    <a:pt x="1932" y="332"/>
                  </a:lnTo>
                  <a:lnTo>
                    <a:pt x="2062" y="447"/>
                  </a:lnTo>
                  <a:lnTo>
                    <a:pt x="2223" y="619"/>
                  </a:lnTo>
                  <a:lnTo>
                    <a:pt x="2369" y="804"/>
                  </a:lnTo>
                  <a:lnTo>
                    <a:pt x="2503" y="997"/>
                  </a:lnTo>
                  <a:lnTo>
                    <a:pt x="2622" y="1191"/>
                  </a:lnTo>
                  <a:lnTo>
                    <a:pt x="2726" y="1382"/>
                  </a:lnTo>
                  <a:lnTo>
                    <a:pt x="2858" y="1649"/>
                  </a:lnTo>
                  <a:lnTo>
                    <a:pt x="3025" y="2057"/>
                  </a:lnTo>
                  <a:lnTo>
                    <a:pt x="3046" y="2121"/>
                  </a:lnTo>
                  <a:lnTo>
                    <a:pt x="3026" y="2092"/>
                  </a:lnTo>
                  <a:lnTo>
                    <a:pt x="2876" y="1904"/>
                  </a:lnTo>
                  <a:lnTo>
                    <a:pt x="2715" y="1733"/>
                  </a:lnTo>
                  <a:lnTo>
                    <a:pt x="2564" y="1592"/>
                  </a:lnTo>
                  <a:lnTo>
                    <a:pt x="2450" y="1495"/>
                  </a:lnTo>
                  <a:lnTo>
                    <a:pt x="2324" y="1400"/>
                  </a:lnTo>
                  <a:lnTo>
                    <a:pt x="2188" y="1307"/>
                  </a:lnTo>
                  <a:lnTo>
                    <a:pt x="2043" y="1221"/>
                  </a:lnTo>
                  <a:lnTo>
                    <a:pt x="1887" y="1142"/>
                  </a:lnTo>
                  <a:lnTo>
                    <a:pt x="1721" y="1075"/>
                  </a:lnTo>
                  <a:lnTo>
                    <a:pt x="1547" y="1019"/>
                  </a:lnTo>
                  <a:lnTo>
                    <a:pt x="1458" y="998"/>
                  </a:lnTo>
                  <a:lnTo>
                    <a:pt x="1393" y="985"/>
                  </a:lnTo>
                  <a:lnTo>
                    <a:pt x="1265" y="974"/>
                  </a:lnTo>
                  <a:lnTo>
                    <a:pt x="1135" y="976"/>
                  </a:lnTo>
                  <a:lnTo>
                    <a:pt x="1007" y="992"/>
                  </a:lnTo>
                  <a:lnTo>
                    <a:pt x="880" y="1018"/>
                  </a:lnTo>
                  <a:lnTo>
                    <a:pt x="757" y="1051"/>
                  </a:lnTo>
                  <a:lnTo>
                    <a:pt x="582" y="1114"/>
                  </a:lnTo>
                  <a:lnTo>
                    <a:pt x="372" y="1211"/>
                  </a:lnTo>
                  <a:lnTo>
                    <a:pt x="199" y="1307"/>
                  </a:lnTo>
                  <a:lnTo>
                    <a:pt x="24" y="1420"/>
                  </a:lnTo>
                  <a:lnTo>
                    <a:pt x="0" y="1439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/>
          </p:spPr>
          <p:txBody>
            <a:bodyPr vert="horz" wrap="square" lIns="822960" tIns="2743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3200" b="1" dirty="0" smtClean="0"/>
                <a:t>01</a:t>
              </a:r>
              <a:endParaRPr lang="en-US" sz="3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164465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7105</TotalTime>
  <Words>249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Lato Light</vt:lpstr>
      <vt:lpstr>Open Sans</vt:lpstr>
      <vt:lpstr>Template PresentationGo</vt:lpstr>
      <vt:lpstr>Template PresentationGo Dark</vt:lpstr>
      <vt:lpstr>Custom Design</vt:lpstr>
      <vt:lpstr>Circular Crescent Chart – 3 Parts</vt:lpstr>
      <vt:lpstr>Circular Crescent Chart – 3 Parts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Circular Crescent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2016-02-19T04:45:40Z</dcterms:modified>
</cp:coreProperties>
</file>