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9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0000"/>
    <a:srgbClr val="3A4350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4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6 Petals</a:t>
            </a:r>
          </a:p>
        </p:txBody>
      </p:sp>
      <p:sp>
        <p:nvSpPr>
          <p:cNvPr id="6" name="Teardrop 5"/>
          <p:cNvSpPr/>
          <p:nvPr/>
        </p:nvSpPr>
        <p:spPr>
          <a:xfrm rot="11700000">
            <a:off x="6319092" y="1923683"/>
            <a:ext cx="1985302" cy="198530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15300000">
            <a:off x="6326950" y="3330274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ardrop 3"/>
          <p:cNvSpPr/>
          <p:nvPr/>
        </p:nvSpPr>
        <p:spPr>
          <a:xfrm rot="18900000">
            <a:off x="5103349" y="4039134"/>
            <a:ext cx="1985302" cy="1985302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ardrop 7"/>
          <p:cNvSpPr/>
          <p:nvPr/>
        </p:nvSpPr>
        <p:spPr>
          <a:xfrm rot="900000">
            <a:off x="3879745" y="3330274"/>
            <a:ext cx="1985302" cy="198530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ardrop 6"/>
          <p:cNvSpPr/>
          <p:nvPr/>
        </p:nvSpPr>
        <p:spPr>
          <a:xfrm rot="4500000">
            <a:off x="3887602" y="1923682"/>
            <a:ext cx="1985302" cy="1985302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/>
          <p:cNvSpPr/>
          <p:nvPr/>
        </p:nvSpPr>
        <p:spPr>
          <a:xfrm rot="8100000">
            <a:off x="5103350" y="1228722"/>
            <a:ext cx="1985302" cy="1985302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119808 w 1985302"/>
              <a:gd name="connsiteY2" fmla="*/ 519495 h 1985302"/>
              <a:gd name="connsiteX3" fmla="*/ 130590 w 1985302"/>
              <a:gd name="connsiteY3" fmla="*/ 501747 h 1985302"/>
              <a:gd name="connsiteX4" fmla="*/ 189059 w 1985302"/>
              <a:gd name="connsiteY4" fmla="*/ 533785 h 1985302"/>
              <a:gd name="connsiteX5" fmla="*/ 1120729 w 1985302"/>
              <a:gd name="connsiteY5" fmla="*/ 501241 h 1985302"/>
              <a:gd name="connsiteX6" fmla="*/ 1980390 w 1985302"/>
              <a:gd name="connsiteY6" fmla="*/ 4915 h 1985302"/>
              <a:gd name="connsiteX7" fmla="*/ 1977552 w 1985302"/>
              <a:gd name="connsiteY7" fmla="*/ 0 h 1985302"/>
              <a:gd name="connsiteX8" fmla="*/ 1985302 w 1985302"/>
              <a:gd name="connsiteY8" fmla="*/ 0 h 1985302"/>
              <a:gd name="connsiteX9" fmla="*/ 1985302 w 1985302"/>
              <a:gd name="connsiteY9" fmla="*/ 992651 h 1985302"/>
              <a:gd name="connsiteX10" fmla="*/ 992651 w 1985302"/>
              <a:gd name="connsiteY10" fmla="*/ 1985302 h 1985302"/>
              <a:gd name="connsiteX11" fmla="*/ 290741 w 1985302"/>
              <a:gd name="connsiteY11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821330"/>
                  <a:pt x="43401" y="660146"/>
                  <a:pt x="119808" y="519495"/>
                </a:cubicBezTo>
                <a:lnTo>
                  <a:pt x="130590" y="501747"/>
                </a:lnTo>
                <a:lnTo>
                  <a:pt x="189059" y="533785"/>
                </a:lnTo>
                <a:cubicBezTo>
                  <a:pt x="475570" y="673264"/>
                  <a:pt x="823993" y="672561"/>
                  <a:pt x="1120729" y="501241"/>
                </a:cubicBezTo>
                <a:lnTo>
                  <a:pt x="1980390" y="4915"/>
                </a:lnTo>
                <a:lnTo>
                  <a:pt x="1977552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305"/>
          <p:cNvSpPr/>
          <p:nvPr/>
        </p:nvSpPr>
        <p:spPr>
          <a:xfrm>
            <a:off x="7132862" y="2398215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386"/>
          <p:cNvSpPr/>
          <p:nvPr/>
        </p:nvSpPr>
        <p:spPr>
          <a:xfrm>
            <a:off x="7131526" y="4086321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2"/>
          <p:cNvSpPr/>
          <p:nvPr/>
        </p:nvSpPr>
        <p:spPr>
          <a:xfrm>
            <a:off x="4411308" y="4130130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35"/>
          <p:cNvSpPr/>
          <p:nvPr/>
        </p:nvSpPr>
        <p:spPr>
          <a:xfrm>
            <a:off x="5762244" y="5031785"/>
            <a:ext cx="667512" cy="66751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309"/>
          <p:cNvSpPr/>
          <p:nvPr/>
        </p:nvSpPr>
        <p:spPr>
          <a:xfrm>
            <a:off x="4095531" y="2628385"/>
            <a:ext cx="784722" cy="66454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26404" y="912969"/>
            <a:ext cx="2937088" cy="1477327"/>
            <a:chOff x="8274023" y="1128992"/>
            <a:chExt cx="2937088" cy="1477327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426404" y="4462570"/>
            <a:ext cx="2937088" cy="1477327"/>
            <a:chOff x="8274023" y="1128992"/>
            <a:chExt cx="2937088" cy="1477327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8508" y="912969"/>
            <a:ext cx="2937088" cy="1477327"/>
            <a:chOff x="8274023" y="1128992"/>
            <a:chExt cx="2937088" cy="1477327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8508" y="4462570"/>
            <a:ext cx="2937088" cy="1477327"/>
            <a:chOff x="8274023" y="1128992"/>
            <a:chExt cx="2937088" cy="1477327"/>
          </a:xfrm>
        </p:grpSpPr>
        <p:sp>
          <p:nvSpPr>
            <p:cNvPr id="21" name="TextBox 20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7227" y="2687770"/>
            <a:ext cx="2937088" cy="1477327"/>
            <a:chOff x="8274023" y="1128992"/>
            <a:chExt cx="2937088" cy="1477327"/>
          </a:xfrm>
        </p:grpSpPr>
        <p:sp>
          <p:nvSpPr>
            <p:cNvPr id="34" name="TextBox 33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947686" y="2687770"/>
            <a:ext cx="2937088" cy="1477327"/>
            <a:chOff x="8274023" y="1128992"/>
            <a:chExt cx="2937088" cy="1477327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Freeform 305"/>
          <p:cNvSpPr/>
          <p:nvPr/>
        </p:nvSpPr>
        <p:spPr>
          <a:xfrm>
            <a:off x="11124790" y="2794761"/>
            <a:ext cx="477403" cy="37543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 386"/>
          <p:cNvSpPr/>
          <p:nvPr/>
        </p:nvSpPr>
        <p:spPr>
          <a:xfrm>
            <a:off x="10618236" y="4554357"/>
            <a:ext cx="506554" cy="403916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 452"/>
          <p:cNvSpPr/>
          <p:nvPr/>
        </p:nvSpPr>
        <p:spPr>
          <a:xfrm>
            <a:off x="735467" y="2787716"/>
            <a:ext cx="409726" cy="4095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 463"/>
          <p:cNvSpPr/>
          <p:nvPr/>
        </p:nvSpPr>
        <p:spPr>
          <a:xfrm>
            <a:off x="10629439" y="985674"/>
            <a:ext cx="454411" cy="405517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 435"/>
          <p:cNvSpPr/>
          <p:nvPr/>
        </p:nvSpPr>
        <p:spPr>
          <a:xfrm>
            <a:off x="1192423" y="4546926"/>
            <a:ext cx="411347" cy="41134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 309"/>
          <p:cNvSpPr/>
          <p:nvPr/>
        </p:nvSpPr>
        <p:spPr>
          <a:xfrm>
            <a:off x="1128512" y="1002483"/>
            <a:ext cx="475258" cy="402471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30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6 Petals</a:t>
            </a:r>
          </a:p>
        </p:txBody>
      </p:sp>
      <p:sp>
        <p:nvSpPr>
          <p:cNvPr id="6" name="Teardrop 5"/>
          <p:cNvSpPr/>
          <p:nvPr/>
        </p:nvSpPr>
        <p:spPr>
          <a:xfrm rot="11700000">
            <a:off x="6319092" y="1923683"/>
            <a:ext cx="1985302" cy="198530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15300000">
            <a:off x="6326950" y="3330274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ardrop 3"/>
          <p:cNvSpPr/>
          <p:nvPr/>
        </p:nvSpPr>
        <p:spPr>
          <a:xfrm rot="18900000">
            <a:off x="5103349" y="4039134"/>
            <a:ext cx="1985302" cy="1985302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ardrop 7"/>
          <p:cNvSpPr/>
          <p:nvPr/>
        </p:nvSpPr>
        <p:spPr>
          <a:xfrm rot="900000">
            <a:off x="3879745" y="3330274"/>
            <a:ext cx="1985302" cy="198530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ardrop 6"/>
          <p:cNvSpPr/>
          <p:nvPr/>
        </p:nvSpPr>
        <p:spPr>
          <a:xfrm rot="4500000">
            <a:off x="3887602" y="1923682"/>
            <a:ext cx="1985302" cy="198530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/>
          <p:cNvSpPr/>
          <p:nvPr/>
        </p:nvSpPr>
        <p:spPr>
          <a:xfrm rot="8100000">
            <a:off x="5103350" y="1228722"/>
            <a:ext cx="1985302" cy="1985302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119808 w 1985302"/>
              <a:gd name="connsiteY2" fmla="*/ 519495 h 1985302"/>
              <a:gd name="connsiteX3" fmla="*/ 130590 w 1985302"/>
              <a:gd name="connsiteY3" fmla="*/ 501747 h 1985302"/>
              <a:gd name="connsiteX4" fmla="*/ 189059 w 1985302"/>
              <a:gd name="connsiteY4" fmla="*/ 533785 h 1985302"/>
              <a:gd name="connsiteX5" fmla="*/ 1120729 w 1985302"/>
              <a:gd name="connsiteY5" fmla="*/ 501241 h 1985302"/>
              <a:gd name="connsiteX6" fmla="*/ 1980390 w 1985302"/>
              <a:gd name="connsiteY6" fmla="*/ 4915 h 1985302"/>
              <a:gd name="connsiteX7" fmla="*/ 1977552 w 1985302"/>
              <a:gd name="connsiteY7" fmla="*/ 0 h 1985302"/>
              <a:gd name="connsiteX8" fmla="*/ 1985302 w 1985302"/>
              <a:gd name="connsiteY8" fmla="*/ 0 h 1985302"/>
              <a:gd name="connsiteX9" fmla="*/ 1985302 w 1985302"/>
              <a:gd name="connsiteY9" fmla="*/ 992651 h 1985302"/>
              <a:gd name="connsiteX10" fmla="*/ 992651 w 1985302"/>
              <a:gd name="connsiteY10" fmla="*/ 1985302 h 1985302"/>
              <a:gd name="connsiteX11" fmla="*/ 290741 w 1985302"/>
              <a:gd name="connsiteY11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821330"/>
                  <a:pt x="43401" y="660146"/>
                  <a:pt x="119808" y="519495"/>
                </a:cubicBezTo>
                <a:lnTo>
                  <a:pt x="130590" y="501747"/>
                </a:lnTo>
                <a:lnTo>
                  <a:pt x="189059" y="533785"/>
                </a:lnTo>
                <a:cubicBezTo>
                  <a:pt x="475570" y="673264"/>
                  <a:pt x="823993" y="672561"/>
                  <a:pt x="1120729" y="501241"/>
                </a:cubicBezTo>
                <a:lnTo>
                  <a:pt x="1980390" y="4915"/>
                </a:lnTo>
                <a:lnTo>
                  <a:pt x="1977552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305"/>
          <p:cNvSpPr/>
          <p:nvPr/>
        </p:nvSpPr>
        <p:spPr>
          <a:xfrm>
            <a:off x="7132862" y="2398215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386"/>
          <p:cNvSpPr/>
          <p:nvPr/>
        </p:nvSpPr>
        <p:spPr>
          <a:xfrm>
            <a:off x="7131526" y="4086321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2"/>
          <p:cNvSpPr/>
          <p:nvPr/>
        </p:nvSpPr>
        <p:spPr>
          <a:xfrm>
            <a:off x="4411308" y="4130130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35"/>
          <p:cNvSpPr/>
          <p:nvPr/>
        </p:nvSpPr>
        <p:spPr>
          <a:xfrm>
            <a:off x="5762244" y="5031785"/>
            <a:ext cx="667512" cy="66751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309"/>
          <p:cNvSpPr/>
          <p:nvPr/>
        </p:nvSpPr>
        <p:spPr>
          <a:xfrm>
            <a:off x="4095531" y="2628385"/>
            <a:ext cx="784722" cy="66454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26404" y="912969"/>
            <a:ext cx="2937088" cy="1477327"/>
            <a:chOff x="8274023" y="1128992"/>
            <a:chExt cx="2937088" cy="1477327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426404" y="4462570"/>
            <a:ext cx="2937088" cy="1477327"/>
            <a:chOff x="8274023" y="1128992"/>
            <a:chExt cx="2937088" cy="1477327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8508" y="912969"/>
            <a:ext cx="2937088" cy="1477327"/>
            <a:chOff x="8274023" y="1128992"/>
            <a:chExt cx="2937088" cy="1477327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8508" y="4462570"/>
            <a:ext cx="2937088" cy="1477327"/>
            <a:chOff x="8274023" y="1128992"/>
            <a:chExt cx="2937088" cy="1477327"/>
          </a:xfrm>
        </p:grpSpPr>
        <p:sp>
          <p:nvSpPr>
            <p:cNvPr id="21" name="TextBox 20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7227" y="2687770"/>
            <a:ext cx="2937088" cy="1477327"/>
            <a:chOff x="8274023" y="1128992"/>
            <a:chExt cx="2937088" cy="1477327"/>
          </a:xfrm>
        </p:grpSpPr>
        <p:sp>
          <p:nvSpPr>
            <p:cNvPr id="34" name="TextBox 33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947686" y="2687770"/>
            <a:ext cx="2937088" cy="1477327"/>
            <a:chOff x="8274023" y="1128992"/>
            <a:chExt cx="2937088" cy="1477327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Freeform 305"/>
          <p:cNvSpPr/>
          <p:nvPr/>
        </p:nvSpPr>
        <p:spPr>
          <a:xfrm>
            <a:off x="11124790" y="2794761"/>
            <a:ext cx="477403" cy="37543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 386"/>
          <p:cNvSpPr/>
          <p:nvPr/>
        </p:nvSpPr>
        <p:spPr>
          <a:xfrm>
            <a:off x="10618236" y="4554357"/>
            <a:ext cx="506554" cy="403916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 452"/>
          <p:cNvSpPr/>
          <p:nvPr/>
        </p:nvSpPr>
        <p:spPr>
          <a:xfrm>
            <a:off x="735467" y="2787716"/>
            <a:ext cx="409726" cy="4095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 463"/>
          <p:cNvSpPr/>
          <p:nvPr/>
        </p:nvSpPr>
        <p:spPr>
          <a:xfrm>
            <a:off x="10629439" y="985674"/>
            <a:ext cx="454411" cy="405517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 435"/>
          <p:cNvSpPr/>
          <p:nvPr/>
        </p:nvSpPr>
        <p:spPr>
          <a:xfrm>
            <a:off x="1192423" y="4546926"/>
            <a:ext cx="411347" cy="41134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 309"/>
          <p:cNvSpPr/>
          <p:nvPr/>
        </p:nvSpPr>
        <p:spPr>
          <a:xfrm>
            <a:off x="1128512" y="1002483"/>
            <a:ext cx="475258" cy="402471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76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7631</TotalTime>
  <Words>434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6 Petals</vt:lpstr>
      <vt:lpstr>Flower PowerPoint Diagram w/ 6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6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2017-04-05T15:34:42Z</dcterms:modified>
</cp:coreProperties>
</file>