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92" r:id="rId2"/>
  </p:sldMasterIdLst>
  <p:notesMasterIdLst>
    <p:notesMasterId r:id="rId9"/>
  </p:notesMasterIdLst>
  <p:sldIdLst>
    <p:sldId id="308" r:id="rId3"/>
    <p:sldId id="309" r:id="rId4"/>
    <p:sldId id="310" r:id="rId5"/>
    <p:sldId id="311" r:id="rId6"/>
    <p:sldId id="312" r:id="rId7"/>
    <p:sldId id="30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CD00"/>
    <a:srgbClr val="EAEDF2"/>
    <a:srgbClr val="B32931"/>
    <a:srgbClr val="1C2026"/>
    <a:srgbClr val="323A45"/>
    <a:srgbClr val="FFFFFF"/>
    <a:srgbClr val="7F7F7F"/>
    <a:srgbClr val="0D1D2C"/>
    <a:srgbClr val="FBBF00"/>
    <a:srgbClr val="F28E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370" autoAdjust="0"/>
  </p:normalViewPr>
  <p:slideViewPr>
    <p:cSldViewPr snapToGrid="0" showGuides="1">
      <p:cViewPr varScale="1">
        <p:scale>
          <a:sx n="108" d="100"/>
          <a:sy n="108" d="100"/>
        </p:scale>
        <p:origin x="151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</a:t>
            </a:r>
            <a:r>
              <a:rPr lang="en-US" dirty="0" smtClean="0"/>
              <a:t>.com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491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894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417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2126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627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4">
    <p:bg>
      <p:bgPr>
        <a:solidFill>
          <a:srgbClr val="EAED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rgbClr val="323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6731001" y="4441741"/>
            <a:ext cx="2638531" cy="2416260"/>
            <a:chOff x="6959601" y="4673601"/>
            <a:chExt cx="2385342" cy="2184400"/>
          </a:xfrm>
        </p:grpSpPr>
        <p:grpSp>
          <p:nvGrpSpPr>
            <p:cNvPr id="6" name="Group 5"/>
            <p:cNvGrpSpPr/>
            <p:nvPr userDrawn="1"/>
          </p:nvGrpSpPr>
          <p:grpSpPr>
            <a:xfrm>
              <a:off x="6959601" y="4673601"/>
              <a:ext cx="2184400" cy="2184400"/>
              <a:chOff x="7135390" y="4727422"/>
              <a:chExt cx="1700099" cy="1700099"/>
            </a:xfrm>
          </p:grpSpPr>
          <p:sp>
            <p:nvSpPr>
              <p:cNvPr id="8" name="Diagonal Stripe 7"/>
              <p:cNvSpPr/>
              <p:nvPr/>
            </p:nvSpPr>
            <p:spPr>
              <a:xfrm rot="5400000" flipH="1">
                <a:off x="7135390" y="4727422"/>
                <a:ext cx="1700098" cy="1700098"/>
              </a:xfrm>
              <a:prstGeom prst="diagStripe">
                <a:avLst>
                  <a:gd name="adj" fmla="val 28377"/>
                </a:avLst>
              </a:prstGeom>
              <a:solidFill>
                <a:srgbClr val="EE1C2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Diagonal Stripe 8"/>
              <p:cNvSpPr/>
              <p:nvPr/>
            </p:nvSpPr>
            <p:spPr>
              <a:xfrm rot="5400000" flipH="1">
                <a:off x="7315197" y="4907229"/>
                <a:ext cx="1520292" cy="1520292"/>
              </a:xfrm>
              <a:prstGeom prst="diagStripe">
                <a:avLst>
                  <a:gd name="adj" fmla="val 43317"/>
                </a:avLst>
              </a:prstGeom>
              <a:solidFill>
                <a:srgbClr val="B329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>
                <a:scene3d>
                  <a:camera prst="orthographicFront">
                    <a:rot lat="0" lon="0" rev="8100000"/>
                  </a:camera>
                  <a:lightRig rig="threePt" dir="t"/>
                </a:scene3d>
              </a:bodyPr>
              <a:lstStyle/>
              <a:p>
                <a:pPr algn="ctr"/>
                <a:endParaRPr lang="en-US" sz="1200" dirty="0">
                  <a:solidFill>
                    <a:schemeClr val="bg1"/>
                  </a:solidFill>
                  <a:latin typeface="Arial Black" panose="020B0A04020102020204" pitchFamily="34" charset="0"/>
                </a:endParaRPr>
              </a:p>
            </p:txBody>
          </p:sp>
        </p:grpSp>
        <p:sp>
          <p:nvSpPr>
            <p:cNvPr id="7" name="Rectangle 6"/>
            <p:cNvSpPr/>
            <p:nvPr userDrawn="1"/>
          </p:nvSpPr>
          <p:spPr>
            <a:xfrm rot="18900000">
              <a:off x="7507581" y="5792731"/>
              <a:ext cx="1837362" cy="707886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4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rPr>
                <a:t>FREE!</a:t>
              </a:r>
              <a:endPara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8445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5">
    <p:bg>
      <p:bgPr>
        <a:solidFill>
          <a:srgbClr val="EAED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rgbClr val="323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</p:spTree>
    <p:extLst>
      <p:ext uri="{BB962C8B-B14F-4D97-AF65-F5344CB8AC3E}">
        <p14:creationId xmlns:p14="http://schemas.microsoft.com/office/powerpoint/2010/main" val="1943709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701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Step Process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" y="1218392"/>
            <a:ext cx="9144000" cy="609908"/>
            <a:chOff x="0" y="2224740"/>
            <a:chExt cx="12195175" cy="609908"/>
          </a:xfrm>
        </p:grpSpPr>
        <p:sp>
          <p:nvSpPr>
            <p:cNvPr id="8" name="Rectangle 7"/>
            <p:cNvSpPr/>
            <p:nvPr/>
          </p:nvSpPr>
          <p:spPr>
            <a:xfrm>
              <a:off x="10747117" y="2224740"/>
              <a:ext cx="1448058" cy="60990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tlCol="0" anchor="ctr"/>
            <a:lstStyle/>
            <a:p>
              <a:pPr algn="ctr"/>
              <a:endParaRPr lang="en-US" sz="2000" spc="50"/>
            </a:p>
          </p:txBody>
        </p:sp>
        <p:sp>
          <p:nvSpPr>
            <p:cNvPr id="3" name="Pentagon 2"/>
            <p:cNvSpPr/>
            <p:nvPr/>
          </p:nvSpPr>
          <p:spPr>
            <a:xfrm>
              <a:off x="8288792" y="2224740"/>
              <a:ext cx="2962409" cy="609908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tlCol="0" anchor="ctr"/>
            <a:lstStyle/>
            <a:p>
              <a:pPr algn="ctr"/>
              <a:r>
                <a:rPr lang="en-US" sz="2000" spc="50" dirty="0" smtClean="0">
                  <a:solidFill>
                    <a:schemeClr val="bg1"/>
                  </a:solidFill>
                </a:rPr>
                <a:t>Stage 4</a:t>
              </a:r>
              <a:endParaRPr lang="en-US" sz="2000" spc="50" dirty="0">
                <a:solidFill>
                  <a:schemeClr val="bg1"/>
                </a:solidFill>
              </a:endParaRPr>
            </a:p>
          </p:txBody>
        </p:sp>
        <p:sp>
          <p:nvSpPr>
            <p:cNvPr id="4" name="Pentagon 3"/>
            <p:cNvSpPr/>
            <p:nvPr/>
          </p:nvSpPr>
          <p:spPr>
            <a:xfrm>
              <a:off x="5840520" y="2224740"/>
              <a:ext cx="2962409" cy="609908"/>
            </a:xfrm>
            <a:prstGeom prst="homePlat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tlCol="0" anchor="ctr"/>
            <a:lstStyle/>
            <a:p>
              <a:pPr algn="ctr"/>
              <a:r>
                <a:rPr lang="en-US" sz="2000" spc="50" dirty="0" smtClean="0">
                  <a:solidFill>
                    <a:schemeClr val="bg1"/>
                  </a:solidFill>
                </a:rPr>
                <a:t>Stage 3</a:t>
              </a:r>
              <a:endParaRPr lang="en-US" sz="2000" spc="50" dirty="0">
                <a:solidFill>
                  <a:schemeClr val="bg1"/>
                </a:solidFill>
              </a:endParaRPr>
            </a:p>
          </p:txBody>
        </p:sp>
        <p:sp>
          <p:nvSpPr>
            <p:cNvPr id="5" name="Pentagon 4"/>
            <p:cNvSpPr/>
            <p:nvPr/>
          </p:nvSpPr>
          <p:spPr>
            <a:xfrm>
              <a:off x="3392248" y="2224740"/>
              <a:ext cx="2962409" cy="609908"/>
            </a:xfrm>
            <a:prstGeom prst="homePlat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tlCol="0" anchor="ctr"/>
            <a:lstStyle/>
            <a:p>
              <a:pPr algn="ctr"/>
              <a:r>
                <a:rPr lang="en-US" sz="2000" spc="50" dirty="0" smtClean="0">
                  <a:solidFill>
                    <a:schemeClr val="bg1"/>
                  </a:solidFill>
                </a:rPr>
                <a:t>Stage 2</a:t>
              </a:r>
              <a:endParaRPr lang="en-US" sz="2000" spc="50" dirty="0">
                <a:solidFill>
                  <a:schemeClr val="bg1"/>
                </a:solidFill>
              </a:endParaRPr>
            </a:p>
          </p:txBody>
        </p:sp>
        <p:sp>
          <p:nvSpPr>
            <p:cNvPr id="6" name="Pentagon 5"/>
            <p:cNvSpPr/>
            <p:nvPr/>
          </p:nvSpPr>
          <p:spPr>
            <a:xfrm>
              <a:off x="943976" y="2224740"/>
              <a:ext cx="2962409" cy="609908"/>
            </a:xfrm>
            <a:prstGeom prst="homePlat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Ins="182880" rtlCol="0" anchor="ctr"/>
            <a:lstStyle/>
            <a:p>
              <a:pPr algn="ctr"/>
              <a:r>
                <a:rPr lang="en-US" sz="2000" spc="50" dirty="0" smtClean="0">
                  <a:solidFill>
                    <a:schemeClr val="bg1"/>
                  </a:solidFill>
                </a:rPr>
                <a:t>Stage 1</a:t>
              </a:r>
              <a:endParaRPr lang="en-US" sz="2000" spc="50" dirty="0">
                <a:solidFill>
                  <a:schemeClr val="bg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2224740"/>
              <a:ext cx="1078631" cy="6099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tlCol="0" anchor="ctr"/>
            <a:lstStyle/>
            <a:p>
              <a:pPr algn="ctr"/>
              <a:endParaRPr lang="en-US" sz="2000" spc="50">
                <a:solidFill>
                  <a:schemeClr val="bg1"/>
                </a:solidFill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222636" y="222363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6464" y="222363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96464" y="296781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96464" y="368789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96464" y="443207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2636" y="296781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2636" y="368789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2636" y="443207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818892" y="222363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92720" y="222363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192720" y="296781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192720" y="368789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192720" y="443207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818892" y="296781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818892" y="368789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818892" y="443207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96464" y="517625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22636" y="517625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192720" y="517625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818892" y="517625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59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Step Process – Stage 1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" y="1218392"/>
            <a:ext cx="9144000" cy="609908"/>
            <a:chOff x="0" y="2224740"/>
            <a:chExt cx="12195175" cy="609908"/>
          </a:xfrm>
        </p:grpSpPr>
        <p:sp>
          <p:nvSpPr>
            <p:cNvPr id="8" name="Rectangle 7"/>
            <p:cNvSpPr/>
            <p:nvPr/>
          </p:nvSpPr>
          <p:spPr>
            <a:xfrm>
              <a:off x="10747117" y="2224740"/>
              <a:ext cx="1448058" cy="60990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tlCol="0" anchor="ctr"/>
            <a:lstStyle/>
            <a:p>
              <a:pPr algn="ctr"/>
              <a:endParaRPr lang="en-US" sz="2000" spc="50"/>
            </a:p>
          </p:txBody>
        </p:sp>
        <p:sp>
          <p:nvSpPr>
            <p:cNvPr id="3" name="Pentagon 2"/>
            <p:cNvSpPr/>
            <p:nvPr/>
          </p:nvSpPr>
          <p:spPr>
            <a:xfrm>
              <a:off x="8288792" y="2224740"/>
              <a:ext cx="2962409" cy="609908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tlCol="0" anchor="ctr"/>
            <a:lstStyle/>
            <a:p>
              <a:pPr algn="ctr"/>
              <a:r>
                <a:rPr lang="en-US" sz="2000" spc="50" dirty="0" smtClean="0">
                  <a:solidFill>
                    <a:schemeClr val="bg1"/>
                  </a:solidFill>
                </a:rPr>
                <a:t>Stage 4</a:t>
              </a:r>
              <a:endParaRPr lang="en-US" sz="2000" spc="50" dirty="0">
                <a:solidFill>
                  <a:schemeClr val="bg1"/>
                </a:solidFill>
              </a:endParaRPr>
            </a:p>
          </p:txBody>
        </p:sp>
        <p:sp>
          <p:nvSpPr>
            <p:cNvPr id="4" name="Pentagon 3"/>
            <p:cNvSpPr/>
            <p:nvPr/>
          </p:nvSpPr>
          <p:spPr>
            <a:xfrm>
              <a:off x="5840520" y="2224740"/>
              <a:ext cx="2962409" cy="609908"/>
            </a:xfrm>
            <a:prstGeom prst="homePlat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tlCol="0" anchor="ctr"/>
            <a:lstStyle/>
            <a:p>
              <a:pPr algn="ctr"/>
              <a:r>
                <a:rPr lang="en-US" sz="2000" spc="50" dirty="0" smtClean="0">
                  <a:solidFill>
                    <a:schemeClr val="bg1"/>
                  </a:solidFill>
                </a:rPr>
                <a:t>Stage 3</a:t>
              </a:r>
              <a:endParaRPr lang="en-US" sz="2000" spc="50" dirty="0">
                <a:solidFill>
                  <a:schemeClr val="bg1"/>
                </a:solidFill>
              </a:endParaRPr>
            </a:p>
          </p:txBody>
        </p:sp>
        <p:sp>
          <p:nvSpPr>
            <p:cNvPr id="5" name="Pentagon 4"/>
            <p:cNvSpPr/>
            <p:nvPr/>
          </p:nvSpPr>
          <p:spPr>
            <a:xfrm>
              <a:off x="3392248" y="2224740"/>
              <a:ext cx="2962409" cy="609908"/>
            </a:xfrm>
            <a:prstGeom prst="homePlat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tlCol="0" anchor="ctr"/>
            <a:lstStyle/>
            <a:p>
              <a:pPr algn="ctr"/>
              <a:r>
                <a:rPr lang="en-US" sz="2000" spc="50" dirty="0" smtClean="0">
                  <a:solidFill>
                    <a:schemeClr val="bg1"/>
                  </a:solidFill>
                </a:rPr>
                <a:t>Stage 2</a:t>
              </a:r>
              <a:endParaRPr lang="en-US" sz="2000" spc="50" dirty="0">
                <a:solidFill>
                  <a:schemeClr val="bg1"/>
                </a:solidFill>
              </a:endParaRPr>
            </a:p>
          </p:txBody>
        </p:sp>
        <p:sp>
          <p:nvSpPr>
            <p:cNvPr id="6" name="Pentagon 5"/>
            <p:cNvSpPr/>
            <p:nvPr/>
          </p:nvSpPr>
          <p:spPr>
            <a:xfrm>
              <a:off x="943976" y="2224740"/>
              <a:ext cx="2962409" cy="609908"/>
            </a:xfrm>
            <a:prstGeom prst="homePlate">
              <a:avLst/>
            </a:prstGeom>
            <a:solidFill>
              <a:srgbClr val="A5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Ins="182880" rtlCol="0" anchor="ctr"/>
            <a:lstStyle/>
            <a:p>
              <a:pPr algn="ctr"/>
              <a:r>
                <a:rPr lang="en-US" sz="2000" b="1" spc="50" dirty="0" smtClean="0">
                  <a:solidFill>
                    <a:schemeClr val="tx1"/>
                  </a:solidFill>
                </a:rPr>
                <a:t>Stage 1</a:t>
              </a:r>
              <a:endParaRPr lang="en-US" sz="2000" b="1" spc="5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2224740"/>
              <a:ext cx="1078631" cy="609908"/>
            </a:xfrm>
            <a:prstGeom prst="rect">
              <a:avLst/>
            </a:prstGeom>
            <a:solidFill>
              <a:srgbClr val="A5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tlCol="0" anchor="ctr"/>
            <a:lstStyle/>
            <a:p>
              <a:pPr algn="ctr"/>
              <a:endParaRPr lang="en-US" sz="2000" spc="50">
                <a:solidFill>
                  <a:schemeClr val="bg1"/>
                </a:solidFill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222636" y="222363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6464" y="222363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96464" y="296781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96464" y="368789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96464" y="443207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2636" y="296781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2636" y="368789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2636" y="443207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818892" y="222363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92720" y="222363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192720" y="296781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192720" y="368789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192720" y="443207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818892" y="296781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818892" y="368789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818892" y="443207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96464" y="517625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22636" y="517625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192720" y="517625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818892" y="517625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78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Step Process – Stage 2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" y="1218392"/>
            <a:ext cx="9144000" cy="609908"/>
            <a:chOff x="0" y="2224740"/>
            <a:chExt cx="12195175" cy="609908"/>
          </a:xfrm>
        </p:grpSpPr>
        <p:sp>
          <p:nvSpPr>
            <p:cNvPr id="8" name="Rectangle 7"/>
            <p:cNvSpPr/>
            <p:nvPr/>
          </p:nvSpPr>
          <p:spPr>
            <a:xfrm>
              <a:off x="10747117" y="2224740"/>
              <a:ext cx="1448058" cy="60990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tlCol="0" anchor="ctr"/>
            <a:lstStyle/>
            <a:p>
              <a:pPr algn="ctr"/>
              <a:endParaRPr lang="en-US" sz="2000" spc="50"/>
            </a:p>
          </p:txBody>
        </p:sp>
        <p:sp>
          <p:nvSpPr>
            <p:cNvPr id="3" name="Pentagon 2"/>
            <p:cNvSpPr/>
            <p:nvPr/>
          </p:nvSpPr>
          <p:spPr>
            <a:xfrm>
              <a:off x="8288792" y="2224740"/>
              <a:ext cx="2962409" cy="609908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tlCol="0" anchor="ctr"/>
            <a:lstStyle/>
            <a:p>
              <a:pPr algn="ctr"/>
              <a:r>
                <a:rPr lang="en-US" sz="2000" spc="50" dirty="0" smtClean="0">
                  <a:solidFill>
                    <a:schemeClr val="bg1"/>
                  </a:solidFill>
                </a:rPr>
                <a:t>Stage 4</a:t>
              </a:r>
              <a:endParaRPr lang="en-US" sz="2000" spc="50" dirty="0">
                <a:solidFill>
                  <a:schemeClr val="bg1"/>
                </a:solidFill>
              </a:endParaRPr>
            </a:p>
          </p:txBody>
        </p:sp>
        <p:sp>
          <p:nvSpPr>
            <p:cNvPr id="4" name="Pentagon 3"/>
            <p:cNvSpPr/>
            <p:nvPr/>
          </p:nvSpPr>
          <p:spPr>
            <a:xfrm>
              <a:off x="5840520" y="2224740"/>
              <a:ext cx="2962409" cy="609908"/>
            </a:xfrm>
            <a:prstGeom prst="homePlat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tlCol="0" anchor="ctr"/>
            <a:lstStyle/>
            <a:p>
              <a:pPr algn="ctr"/>
              <a:r>
                <a:rPr lang="en-US" sz="2000" spc="50" dirty="0" smtClean="0">
                  <a:solidFill>
                    <a:schemeClr val="bg1"/>
                  </a:solidFill>
                </a:rPr>
                <a:t>Stage 3</a:t>
              </a:r>
              <a:endParaRPr lang="en-US" sz="2000" spc="50" dirty="0">
                <a:solidFill>
                  <a:schemeClr val="bg1"/>
                </a:solidFill>
              </a:endParaRPr>
            </a:p>
          </p:txBody>
        </p:sp>
        <p:sp>
          <p:nvSpPr>
            <p:cNvPr id="5" name="Pentagon 4"/>
            <p:cNvSpPr/>
            <p:nvPr/>
          </p:nvSpPr>
          <p:spPr>
            <a:xfrm>
              <a:off x="3392248" y="2224740"/>
              <a:ext cx="2962409" cy="609908"/>
            </a:xfrm>
            <a:prstGeom prst="homePlate">
              <a:avLst/>
            </a:prstGeom>
            <a:solidFill>
              <a:srgbClr val="A5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tlCol="0" anchor="ctr"/>
            <a:lstStyle/>
            <a:p>
              <a:pPr algn="ctr"/>
              <a:r>
                <a:rPr lang="en-US" sz="2000" b="1" spc="50" dirty="0" smtClean="0">
                  <a:solidFill>
                    <a:schemeClr val="tx1"/>
                  </a:solidFill>
                </a:rPr>
                <a:t>Stage 2</a:t>
              </a:r>
              <a:endParaRPr lang="en-US" sz="2000" b="1" spc="50" dirty="0">
                <a:solidFill>
                  <a:schemeClr val="tx1"/>
                </a:solidFill>
              </a:endParaRPr>
            </a:p>
          </p:txBody>
        </p:sp>
        <p:sp>
          <p:nvSpPr>
            <p:cNvPr id="6" name="Pentagon 5"/>
            <p:cNvSpPr/>
            <p:nvPr/>
          </p:nvSpPr>
          <p:spPr>
            <a:xfrm>
              <a:off x="943976" y="2224740"/>
              <a:ext cx="2962409" cy="609908"/>
            </a:xfrm>
            <a:prstGeom prst="homePlat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Ins="182880" rtlCol="0" anchor="ctr"/>
            <a:lstStyle/>
            <a:p>
              <a:pPr algn="ctr"/>
              <a:r>
                <a:rPr lang="en-US" sz="2000" spc="50" dirty="0" smtClean="0">
                  <a:solidFill>
                    <a:schemeClr val="bg1"/>
                  </a:solidFill>
                </a:rPr>
                <a:t>Stage 1</a:t>
              </a:r>
              <a:endParaRPr lang="en-US" sz="2000" spc="50" dirty="0">
                <a:solidFill>
                  <a:schemeClr val="bg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2224740"/>
              <a:ext cx="1078631" cy="6099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tlCol="0" anchor="ctr"/>
            <a:lstStyle/>
            <a:p>
              <a:pPr algn="ctr"/>
              <a:endParaRPr lang="en-US" sz="2000" spc="50">
                <a:solidFill>
                  <a:schemeClr val="bg1"/>
                </a:solidFill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222636" y="222363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6464" y="222363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96464" y="296781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96464" y="368789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96464" y="443207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2636" y="296781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2636" y="368789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2636" y="443207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818892" y="222363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92720" y="222363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192720" y="296781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192720" y="368789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192720" y="443207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818892" y="296781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818892" y="368789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818892" y="443207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96464" y="517625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22636" y="517625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192720" y="517625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818892" y="517625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42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Step Process – Stage 3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" y="1218392"/>
            <a:ext cx="9144000" cy="609908"/>
            <a:chOff x="0" y="2224740"/>
            <a:chExt cx="12195175" cy="609908"/>
          </a:xfrm>
        </p:grpSpPr>
        <p:sp>
          <p:nvSpPr>
            <p:cNvPr id="8" name="Rectangle 7"/>
            <p:cNvSpPr/>
            <p:nvPr/>
          </p:nvSpPr>
          <p:spPr>
            <a:xfrm>
              <a:off x="10747117" y="2224740"/>
              <a:ext cx="1448058" cy="60990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tlCol="0" anchor="ctr"/>
            <a:lstStyle/>
            <a:p>
              <a:pPr algn="ctr"/>
              <a:endParaRPr lang="en-US" sz="2000" spc="50"/>
            </a:p>
          </p:txBody>
        </p:sp>
        <p:sp>
          <p:nvSpPr>
            <p:cNvPr id="3" name="Pentagon 2"/>
            <p:cNvSpPr/>
            <p:nvPr/>
          </p:nvSpPr>
          <p:spPr>
            <a:xfrm>
              <a:off x="8288792" y="2224740"/>
              <a:ext cx="2962409" cy="609908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tlCol="0" anchor="ctr"/>
            <a:lstStyle/>
            <a:p>
              <a:pPr algn="ctr"/>
              <a:r>
                <a:rPr lang="en-US" sz="2000" spc="50" dirty="0" smtClean="0">
                  <a:solidFill>
                    <a:schemeClr val="bg1"/>
                  </a:solidFill>
                </a:rPr>
                <a:t>Stage 4</a:t>
              </a:r>
              <a:endParaRPr lang="en-US" sz="2000" spc="50" dirty="0">
                <a:solidFill>
                  <a:schemeClr val="bg1"/>
                </a:solidFill>
              </a:endParaRPr>
            </a:p>
          </p:txBody>
        </p:sp>
        <p:sp>
          <p:nvSpPr>
            <p:cNvPr id="4" name="Pentagon 3"/>
            <p:cNvSpPr/>
            <p:nvPr/>
          </p:nvSpPr>
          <p:spPr>
            <a:xfrm>
              <a:off x="5840520" y="2224740"/>
              <a:ext cx="2962409" cy="609908"/>
            </a:xfrm>
            <a:prstGeom prst="homePlate">
              <a:avLst/>
            </a:prstGeom>
            <a:solidFill>
              <a:srgbClr val="A5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tlCol="0" anchor="ctr"/>
            <a:lstStyle/>
            <a:p>
              <a:pPr algn="ctr"/>
              <a:r>
                <a:rPr lang="en-US" sz="2000" b="1" spc="50" dirty="0" smtClean="0">
                  <a:solidFill>
                    <a:schemeClr val="tx1"/>
                  </a:solidFill>
                </a:rPr>
                <a:t>Stage 3</a:t>
              </a:r>
              <a:endParaRPr lang="en-US" sz="2000" b="1" spc="50" dirty="0">
                <a:solidFill>
                  <a:schemeClr val="tx1"/>
                </a:solidFill>
              </a:endParaRPr>
            </a:p>
          </p:txBody>
        </p:sp>
        <p:sp>
          <p:nvSpPr>
            <p:cNvPr id="5" name="Pentagon 4"/>
            <p:cNvSpPr/>
            <p:nvPr/>
          </p:nvSpPr>
          <p:spPr>
            <a:xfrm>
              <a:off x="3392248" y="2224740"/>
              <a:ext cx="2962409" cy="609908"/>
            </a:xfrm>
            <a:prstGeom prst="homePlat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tlCol="0" anchor="ctr"/>
            <a:lstStyle/>
            <a:p>
              <a:pPr algn="ctr"/>
              <a:r>
                <a:rPr lang="en-US" sz="2000" spc="50" dirty="0" smtClean="0">
                  <a:solidFill>
                    <a:schemeClr val="bg1"/>
                  </a:solidFill>
                </a:rPr>
                <a:t>Stage 2</a:t>
              </a:r>
              <a:endParaRPr lang="en-US" sz="2000" spc="50" dirty="0">
                <a:solidFill>
                  <a:schemeClr val="bg1"/>
                </a:solidFill>
              </a:endParaRPr>
            </a:p>
          </p:txBody>
        </p:sp>
        <p:sp>
          <p:nvSpPr>
            <p:cNvPr id="6" name="Pentagon 5"/>
            <p:cNvSpPr/>
            <p:nvPr/>
          </p:nvSpPr>
          <p:spPr>
            <a:xfrm>
              <a:off x="943976" y="2224740"/>
              <a:ext cx="2962409" cy="609908"/>
            </a:xfrm>
            <a:prstGeom prst="homePlat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Ins="182880" rtlCol="0" anchor="ctr"/>
            <a:lstStyle/>
            <a:p>
              <a:pPr algn="ctr"/>
              <a:r>
                <a:rPr lang="en-US" sz="2000" spc="50" dirty="0" smtClean="0">
                  <a:solidFill>
                    <a:schemeClr val="bg1"/>
                  </a:solidFill>
                </a:rPr>
                <a:t>Stage 1</a:t>
              </a:r>
              <a:endParaRPr lang="en-US" sz="2000" spc="50" dirty="0">
                <a:solidFill>
                  <a:schemeClr val="bg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2224740"/>
              <a:ext cx="1078631" cy="6099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tlCol="0" anchor="ctr"/>
            <a:lstStyle/>
            <a:p>
              <a:pPr algn="ctr"/>
              <a:endParaRPr lang="en-US" sz="2000" spc="50">
                <a:solidFill>
                  <a:schemeClr val="bg1"/>
                </a:solidFill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222636" y="222363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6464" y="222363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96464" y="296781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96464" y="368789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96464" y="443207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2636" y="296781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2636" y="368789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2636" y="443207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818892" y="222363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92720" y="222363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192720" y="296781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192720" y="368789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192720" y="443207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818892" y="296781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818892" y="368789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818892" y="443207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96464" y="517625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22636" y="517625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192720" y="517625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818892" y="517625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99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Step Process – Stage 4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" y="1218392"/>
            <a:ext cx="9144000" cy="609908"/>
            <a:chOff x="0" y="2224740"/>
            <a:chExt cx="12195175" cy="609908"/>
          </a:xfrm>
        </p:grpSpPr>
        <p:sp>
          <p:nvSpPr>
            <p:cNvPr id="8" name="Rectangle 7"/>
            <p:cNvSpPr/>
            <p:nvPr/>
          </p:nvSpPr>
          <p:spPr>
            <a:xfrm>
              <a:off x="10747117" y="2224740"/>
              <a:ext cx="1448058" cy="609908"/>
            </a:xfrm>
            <a:prstGeom prst="rect">
              <a:avLst/>
            </a:prstGeom>
            <a:solidFill>
              <a:srgbClr val="A5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tlCol="0" anchor="ctr"/>
            <a:lstStyle/>
            <a:p>
              <a:pPr algn="ctr"/>
              <a:endParaRPr lang="en-US" sz="2000" spc="50"/>
            </a:p>
          </p:txBody>
        </p:sp>
        <p:sp>
          <p:nvSpPr>
            <p:cNvPr id="3" name="Pentagon 2"/>
            <p:cNvSpPr/>
            <p:nvPr/>
          </p:nvSpPr>
          <p:spPr>
            <a:xfrm>
              <a:off x="8288792" y="2224740"/>
              <a:ext cx="2962409" cy="609908"/>
            </a:xfrm>
            <a:prstGeom prst="homePlate">
              <a:avLst/>
            </a:prstGeom>
            <a:solidFill>
              <a:srgbClr val="A5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tlCol="0" anchor="ctr"/>
            <a:lstStyle/>
            <a:p>
              <a:pPr algn="ctr"/>
              <a:r>
                <a:rPr lang="en-US" sz="2000" b="1" spc="50" dirty="0" smtClean="0">
                  <a:solidFill>
                    <a:schemeClr val="tx1"/>
                  </a:solidFill>
                </a:rPr>
                <a:t>Stage 4</a:t>
              </a:r>
              <a:endParaRPr lang="en-US" sz="2000" b="1" spc="50" dirty="0">
                <a:solidFill>
                  <a:schemeClr val="tx1"/>
                </a:solidFill>
              </a:endParaRPr>
            </a:p>
          </p:txBody>
        </p:sp>
        <p:sp>
          <p:nvSpPr>
            <p:cNvPr id="4" name="Pentagon 3"/>
            <p:cNvSpPr/>
            <p:nvPr/>
          </p:nvSpPr>
          <p:spPr>
            <a:xfrm>
              <a:off x="5840520" y="2224740"/>
              <a:ext cx="2962409" cy="609908"/>
            </a:xfrm>
            <a:prstGeom prst="homePlat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tlCol="0" anchor="ctr"/>
            <a:lstStyle/>
            <a:p>
              <a:pPr algn="ctr"/>
              <a:r>
                <a:rPr lang="en-US" sz="2000" spc="50" dirty="0" smtClean="0">
                  <a:solidFill>
                    <a:schemeClr val="bg1"/>
                  </a:solidFill>
                </a:rPr>
                <a:t>Stage 3</a:t>
              </a:r>
              <a:endParaRPr lang="en-US" sz="2000" spc="50" dirty="0">
                <a:solidFill>
                  <a:schemeClr val="bg1"/>
                </a:solidFill>
              </a:endParaRPr>
            </a:p>
          </p:txBody>
        </p:sp>
        <p:sp>
          <p:nvSpPr>
            <p:cNvPr id="5" name="Pentagon 4"/>
            <p:cNvSpPr/>
            <p:nvPr/>
          </p:nvSpPr>
          <p:spPr>
            <a:xfrm>
              <a:off x="3392248" y="2224740"/>
              <a:ext cx="2962409" cy="609908"/>
            </a:xfrm>
            <a:prstGeom prst="homePlat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tlCol="0" anchor="ctr"/>
            <a:lstStyle/>
            <a:p>
              <a:pPr algn="ctr"/>
              <a:r>
                <a:rPr lang="en-US" sz="2000" spc="50" dirty="0" smtClean="0">
                  <a:solidFill>
                    <a:schemeClr val="bg1"/>
                  </a:solidFill>
                </a:rPr>
                <a:t>Stage 2</a:t>
              </a:r>
              <a:endParaRPr lang="en-US" sz="2000" spc="50" dirty="0">
                <a:solidFill>
                  <a:schemeClr val="bg1"/>
                </a:solidFill>
              </a:endParaRPr>
            </a:p>
          </p:txBody>
        </p:sp>
        <p:sp>
          <p:nvSpPr>
            <p:cNvPr id="6" name="Pentagon 5"/>
            <p:cNvSpPr/>
            <p:nvPr/>
          </p:nvSpPr>
          <p:spPr>
            <a:xfrm>
              <a:off x="943976" y="2224740"/>
              <a:ext cx="2962409" cy="609908"/>
            </a:xfrm>
            <a:prstGeom prst="homePlat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Ins="182880" rtlCol="0" anchor="ctr"/>
            <a:lstStyle/>
            <a:p>
              <a:pPr algn="ctr"/>
              <a:r>
                <a:rPr lang="en-US" sz="2000" spc="50" dirty="0" smtClean="0">
                  <a:solidFill>
                    <a:schemeClr val="bg1"/>
                  </a:solidFill>
                </a:rPr>
                <a:t>Stage 1</a:t>
              </a:r>
              <a:endParaRPr lang="en-US" sz="2000" spc="50" dirty="0">
                <a:solidFill>
                  <a:schemeClr val="bg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2224740"/>
              <a:ext cx="1078631" cy="6099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tlCol="0" anchor="ctr"/>
            <a:lstStyle/>
            <a:p>
              <a:pPr algn="ctr"/>
              <a:endParaRPr lang="en-US" sz="2000" spc="50">
                <a:solidFill>
                  <a:schemeClr val="bg1"/>
                </a:solidFill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222636" y="222363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6464" y="222363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96464" y="296781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96464" y="368789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96464" y="443207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2636" y="296781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2636" y="368789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2636" y="443207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818892" y="222363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92720" y="222363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192720" y="296781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192720" y="368789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192720" y="443207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818892" y="296781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818892" y="368789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818892" y="443207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96464" y="517625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22636" y="517625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192720" y="517625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818892" y="517625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86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6886</TotalTime>
  <Words>2121</Words>
  <PresentationFormat>On-screen Show (4:3)</PresentationFormat>
  <Paragraphs>137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FontAwesome</vt:lpstr>
      <vt:lpstr>Helvetica</vt:lpstr>
      <vt:lpstr>Open Sans</vt:lpstr>
      <vt:lpstr>Template PresentationGo</vt:lpstr>
      <vt:lpstr>Custom Design</vt:lpstr>
      <vt:lpstr>Four Step Process</vt:lpstr>
      <vt:lpstr>Four Step Process – Stage 1</vt:lpstr>
      <vt:lpstr>Four Step Process – Stage 2</vt:lpstr>
      <vt:lpstr>Four Step Process – Stage 3</vt:lpstr>
      <vt:lpstr>Four Step Process – Stage 4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Step Process for PowerPoint</dc:title>
  <dc:creator>PresentationGo.com</dc:creator>
  <dc:description>© Copyright PresentationGo.com</dc:description>
  <dcterms:created xsi:type="dcterms:W3CDTF">2014-11-26T05:14:11Z</dcterms:created>
  <dcterms:modified xsi:type="dcterms:W3CDTF">2016-02-17T16:59:43Z</dcterms:modified>
</cp:coreProperties>
</file>