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91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18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Infographic Matrix for PowerPoint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540481" y="1484769"/>
            <a:ext cx="3916024" cy="170547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41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36" name="Rectangle: Rounded Corners 35"/>
          <p:cNvSpPr/>
          <p:nvPr/>
        </p:nvSpPr>
        <p:spPr>
          <a:xfrm>
            <a:off x="540481" y="3421235"/>
            <a:ext cx="3916024" cy="170547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41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39" name="Rectangle: Rounded Corners 38"/>
          <p:cNvSpPr/>
          <p:nvPr/>
        </p:nvSpPr>
        <p:spPr>
          <a:xfrm>
            <a:off x="4687494" y="1484769"/>
            <a:ext cx="3916024" cy="170547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41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40" name="Rectangle: Rounded Corners 39"/>
          <p:cNvSpPr/>
          <p:nvPr/>
        </p:nvSpPr>
        <p:spPr>
          <a:xfrm>
            <a:off x="4687494" y="3421235"/>
            <a:ext cx="3916024" cy="170547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41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46" name="Freeform: Shape 45"/>
          <p:cNvSpPr/>
          <p:nvPr/>
        </p:nvSpPr>
        <p:spPr>
          <a:xfrm>
            <a:off x="3801070" y="2536580"/>
            <a:ext cx="655435" cy="653667"/>
          </a:xfrm>
          <a:custGeom>
            <a:avLst/>
            <a:gdLst>
              <a:gd name="connsiteX0" fmla="*/ 725285 w 725285"/>
              <a:gd name="connsiteY0" fmla="*/ 0 h 723329"/>
              <a:gd name="connsiteX1" fmla="*/ 725285 w 725285"/>
              <a:gd name="connsiteY1" fmla="*/ 408784 h 723329"/>
              <a:gd name="connsiteX2" fmla="*/ 410740 w 725285"/>
              <a:gd name="connsiteY2" fmla="*/ 723329 h 723329"/>
              <a:gd name="connsiteX3" fmla="*/ 0 w 725285"/>
              <a:gd name="connsiteY3" fmla="*/ 723329 h 723329"/>
              <a:gd name="connsiteX4" fmla="*/ 6986 w 725285"/>
              <a:gd name="connsiteY4" fmla="*/ 677552 h 723329"/>
              <a:gd name="connsiteX5" fmla="*/ 677200 w 725285"/>
              <a:gd name="connsiteY5" fmla="*/ 7338 h 723329"/>
              <a:gd name="connsiteX6" fmla="*/ 725285 w 725285"/>
              <a:gd name="connsiteY6" fmla="*/ 0 h 723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285" h="723329">
                <a:moveTo>
                  <a:pt x="725285" y="0"/>
                </a:moveTo>
                <a:lnTo>
                  <a:pt x="725285" y="408784"/>
                </a:lnTo>
                <a:cubicBezTo>
                  <a:pt x="725285" y="582502"/>
                  <a:pt x="584458" y="723329"/>
                  <a:pt x="410740" y="723329"/>
                </a:cubicBezTo>
                <a:lnTo>
                  <a:pt x="0" y="723329"/>
                </a:lnTo>
                <a:lnTo>
                  <a:pt x="6986" y="677552"/>
                </a:lnTo>
                <a:cubicBezTo>
                  <a:pt x="75826" y="341144"/>
                  <a:pt x="340792" y="76178"/>
                  <a:pt x="677200" y="7338"/>
                </a:cubicBezTo>
                <a:lnTo>
                  <a:pt x="725285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47" name="Freeform: Shape 46"/>
          <p:cNvSpPr/>
          <p:nvPr/>
        </p:nvSpPr>
        <p:spPr>
          <a:xfrm>
            <a:off x="4687493" y="2537216"/>
            <a:ext cx="651265" cy="653031"/>
          </a:xfrm>
          <a:custGeom>
            <a:avLst/>
            <a:gdLst>
              <a:gd name="connsiteX0" fmla="*/ 0 w 720670"/>
              <a:gd name="connsiteY0" fmla="*/ 0 h 722625"/>
              <a:gd name="connsiteX1" fmla="*/ 43470 w 720670"/>
              <a:gd name="connsiteY1" fmla="*/ 6634 h 722625"/>
              <a:gd name="connsiteX2" fmla="*/ 713684 w 720670"/>
              <a:gd name="connsiteY2" fmla="*/ 676848 h 722625"/>
              <a:gd name="connsiteX3" fmla="*/ 720670 w 720670"/>
              <a:gd name="connsiteY3" fmla="*/ 722625 h 722625"/>
              <a:gd name="connsiteX4" fmla="*/ 314545 w 720670"/>
              <a:gd name="connsiteY4" fmla="*/ 722625 h 722625"/>
              <a:gd name="connsiteX5" fmla="*/ 0 w 720670"/>
              <a:gd name="connsiteY5" fmla="*/ 408080 h 722625"/>
              <a:gd name="connsiteX6" fmla="*/ 0 w 720670"/>
              <a:gd name="connsiteY6" fmla="*/ 0 h 72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670" h="722625">
                <a:moveTo>
                  <a:pt x="0" y="0"/>
                </a:moveTo>
                <a:lnTo>
                  <a:pt x="43470" y="6634"/>
                </a:lnTo>
                <a:cubicBezTo>
                  <a:pt x="379879" y="75474"/>
                  <a:pt x="644845" y="340440"/>
                  <a:pt x="713684" y="676848"/>
                </a:cubicBezTo>
                <a:lnTo>
                  <a:pt x="720670" y="722625"/>
                </a:lnTo>
                <a:lnTo>
                  <a:pt x="314545" y="722625"/>
                </a:lnTo>
                <a:cubicBezTo>
                  <a:pt x="140827" y="722625"/>
                  <a:pt x="0" y="581798"/>
                  <a:pt x="0" y="40808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48" name="Freeform: Shape 47"/>
          <p:cNvSpPr/>
          <p:nvPr/>
        </p:nvSpPr>
        <p:spPr>
          <a:xfrm>
            <a:off x="3801070" y="3421235"/>
            <a:ext cx="655435" cy="653670"/>
          </a:xfrm>
          <a:custGeom>
            <a:avLst/>
            <a:gdLst>
              <a:gd name="connsiteX0" fmla="*/ 0 w 725285"/>
              <a:gd name="connsiteY0" fmla="*/ 0 h 723332"/>
              <a:gd name="connsiteX1" fmla="*/ 410740 w 725285"/>
              <a:gd name="connsiteY1" fmla="*/ 0 h 723332"/>
              <a:gd name="connsiteX2" fmla="*/ 725285 w 725285"/>
              <a:gd name="connsiteY2" fmla="*/ 314545 h 723332"/>
              <a:gd name="connsiteX3" fmla="*/ 725285 w 725285"/>
              <a:gd name="connsiteY3" fmla="*/ 723332 h 723332"/>
              <a:gd name="connsiteX4" fmla="*/ 677200 w 725285"/>
              <a:gd name="connsiteY4" fmla="*/ 715993 h 723332"/>
              <a:gd name="connsiteX5" fmla="*/ 6986 w 725285"/>
              <a:gd name="connsiteY5" fmla="*/ 45779 h 723332"/>
              <a:gd name="connsiteX6" fmla="*/ 0 w 725285"/>
              <a:gd name="connsiteY6" fmla="*/ 0 h 72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285" h="723332">
                <a:moveTo>
                  <a:pt x="0" y="0"/>
                </a:moveTo>
                <a:lnTo>
                  <a:pt x="410740" y="0"/>
                </a:lnTo>
                <a:cubicBezTo>
                  <a:pt x="584458" y="0"/>
                  <a:pt x="725285" y="140827"/>
                  <a:pt x="725285" y="314545"/>
                </a:cubicBezTo>
                <a:lnTo>
                  <a:pt x="725285" y="723332"/>
                </a:lnTo>
                <a:lnTo>
                  <a:pt x="677200" y="715993"/>
                </a:lnTo>
                <a:cubicBezTo>
                  <a:pt x="340792" y="647154"/>
                  <a:pt x="75826" y="382187"/>
                  <a:pt x="6986" y="4577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49" name="Freeform: Shape 48"/>
          <p:cNvSpPr/>
          <p:nvPr/>
        </p:nvSpPr>
        <p:spPr>
          <a:xfrm>
            <a:off x="4687494" y="3421235"/>
            <a:ext cx="651265" cy="653032"/>
          </a:xfrm>
          <a:custGeom>
            <a:avLst/>
            <a:gdLst>
              <a:gd name="connsiteX0" fmla="*/ 314545 w 720671"/>
              <a:gd name="connsiteY0" fmla="*/ 0 h 722627"/>
              <a:gd name="connsiteX1" fmla="*/ 720671 w 720671"/>
              <a:gd name="connsiteY1" fmla="*/ 0 h 722627"/>
              <a:gd name="connsiteX2" fmla="*/ 713684 w 720671"/>
              <a:gd name="connsiteY2" fmla="*/ 45779 h 722627"/>
              <a:gd name="connsiteX3" fmla="*/ 43470 w 720671"/>
              <a:gd name="connsiteY3" fmla="*/ 715993 h 722627"/>
              <a:gd name="connsiteX4" fmla="*/ 0 w 720671"/>
              <a:gd name="connsiteY4" fmla="*/ 722627 h 722627"/>
              <a:gd name="connsiteX5" fmla="*/ 0 w 720671"/>
              <a:gd name="connsiteY5" fmla="*/ 314545 h 722627"/>
              <a:gd name="connsiteX6" fmla="*/ 314545 w 720671"/>
              <a:gd name="connsiteY6" fmla="*/ 0 h 72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671" h="722627">
                <a:moveTo>
                  <a:pt x="314545" y="0"/>
                </a:moveTo>
                <a:lnTo>
                  <a:pt x="720671" y="0"/>
                </a:lnTo>
                <a:lnTo>
                  <a:pt x="713684" y="45779"/>
                </a:lnTo>
                <a:cubicBezTo>
                  <a:pt x="644845" y="382187"/>
                  <a:pt x="379879" y="647154"/>
                  <a:pt x="43470" y="715993"/>
                </a:cubicBezTo>
                <a:lnTo>
                  <a:pt x="0" y="722627"/>
                </a:lnTo>
                <a:lnTo>
                  <a:pt x="0" y="314545"/>
                </a:lnTo>
                <a:cubicBezTo>
                  <a:pt x="0" y="140827"/>
                  <a:pt x="140827" y="0"/>
                  <a:pt x="31454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grpSp>
        <p:nvGrpSpPr>
          <p:cNvPr id="50" name="Group 49"/>
          <p:cNvGrpSpPr/>
          <p:nvPr/>
        </p:nvGrpSpPr>
        <p:grpSpPr>
          <a:xfrm>
            <a:off x="720894" y="1542955"/>
            <a:ext cx="2654224" cy="1543292"/>
            <a:chOff x="350992" y="2740082"/>
            <a:chExt cx="2937088" cy="1707762"/>
          </a:xfrm>
        </p:grpSpPr>
        <p:sp>
          <p:nvSpPr>
            <p:cNvPr id="51" name="TextBox 50"/>
            <p:cNvSpPr txBox="1"/>
            <p:nvPr/>
          </p:nvSpPr>
          <p:spPr>
            <a:xfrm>
              <a:off x="350992" y="2740082"/>
              <a:ext cx="2937088" cy="57898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8787" y="3323941"/>
              <a:ext cx="2929293" cy="112390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27938" y="3479419"/>
            <a:ext cx="2654224" cy="1543292"/>
            <a:chOff x="350992" y="2740082"/>
            <a:chExt cx="2937088" cy="1707762"/>
          </a:xfrm>
        </p:grpSpPr>
        <p:sp>
          <p:nvSpPr>
            <p:cNvPr id="56" name="TextBox 55"/>
            <p:cNvSpPr txBox="1"/>
            <p:nvPr/>
          </p:nvSpPr>
          <p:spPr>
            <a:xfrm>
              <a:off x="350992" y="2740082"/>
              <a:ext cx="2937088" cy="57898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58787" y="3323941"/>
              <a:ext cx="2929293" cy="112390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713704" y="1542955"/>
            <a:ext cx="2654224" cy="1543292"/>
            <a:chOff x="350992" y="2740082"/>
            <a:chExt cx="2937088" cy="1707762"/>
          </a:xfrm>
        </p:grpSpPr>
        <p:sp>
          <p:nvSpPr>
            <p:cNvPr id="64" name="TextBox 63"/>
            <p:cNvSpPr txBox="1"/>
            <p:nvPr/>
          </p:nvSpPr>
          <p:spPr>
            <a:xfrm>
              <a:off x="350992" y="2740082"/>
              <a:ext cx="2937088" cy="57898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58787" y="3323941"/>
              <a:ext cx="2929293" cy="112390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720748" y="3479419"/>
            <a:ext cx="2654224" cy="1543292"/>
            <a:chOff x="350992" y="2740082"/>
            <a:chExt cx="2937088" cy="1707762"/>
          </a:xfrm>
        </p:grpSpPr>
        <p:sp>
          <p:nvSpPr>
            <p:cNvPr id="70" name="TextBox 69"/>
            <p:cNvSpPr txBox="1"/>
            <p:nvPr/>
          </p:nvSpPr>
          <p:spPr>
            <a:xfrm>
              <a:off x="350992" y="2740082"/>
              <a:ext cx="2937088" cy="57898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58787" y="3323941"/>
              <a:ext cx="2929293" cy="112390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72" name="Freeform 296"/>
          <p:cNvSpPr/>
          <p:nvPr/>
        </p:nvSpPr>
        <p:spPr>
          <a:xfrm>
            <a:off x="3625902" y="1675182"/>
            <a:ext cx="630731" cy="630411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1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3" name="Freeform 297"/>
          <p:cNvSpPr/>
          <p:nvPr/>
        </p:nvSpPr>
        <p:spPr>
          <a:xfrm>
            <a:off x="4838496" y="1675182"/>
            <a:ext cx="630731" cy="630411"/>
          </a:xfrm>
          <a:custGeom>
            <a:avLst/>
            <a:gdLst>
              <a:gd name="connsiteX0" fmla="*/ 117191 w 468765"/>
              <a:gd name="connsiteY0" fmla="*/ 180295 h 468766"/>
              <a:gd name="connsiteX1" fmla="*/ 279456 w 468765"/>
              <a:gd name="connsiteY1" fmla="*/ 180295 h 468766"/>
              <a:gd name="connsiteX2" fmla="*/ 285795 w 468765"/>
              <a:gd name="connsiteY2" fmla="*/ 182971 h 468766"/>
              <a:gd name="connsiteX3" fmla="*/ 288472 w 468765"/>
              <a:gd name="connsiteY3" fmla="*/ 189309 h 468766"/>
              <a:gd name="connsiteX4" fmla="*/ 288472 w 468765"/>
              <a:gd name="connsiteY4" fmla="*/ 207339 h 468766"/>
              <a:gd name="connsiteX5" fmla="*/ 285795 w 468765"/>
              <a:gd name="connsiteY5" fmla="*/ 213677 h 468766"/>
              <a:gd name="connsiteX6" fmla="*/ 279456 w 468765"/>
              <a:gd name="connsiteY6" fmla="*/ 216354 h 468766"/>
              <a:gd name="connsiteX7" fmla="*/ 117191 w 468765"/>
              <a:gd name="connsiteY7" fmla="*/ 216354 h 468766"/>
              <a:gd name="connsiteX8" fmla="*/ 110852 w 468765"/>
              <a:gd name="connsiteY8" fmla="*/ 213677 h 468766"/>
              <a:gd name="connsiteX9" fmla="*/ 108177 w 468765"/>
              <a:gd name="connsiteY9" fmla="*/ 207339 h 468766"/>
              <a:gd name="connsiteX10" fmla="*/ 108177 w 468765"/>
              <a:gd name="connsiteY10" fmla="*/ 189309 h 468766"/>
              <a:gd name="connsiteX11" fmla="*/ 110852 w 468765"/>
              <a:gd name="connsiteY11" fmla="*/ 182971 h 468766"/>
              <a:gd name="connsiteX12" fmla="*/ 117191 w 468765"/>
              <a:gd name="connsiteY12" fmla="*/ 180295 h 468766"/>
              <a:gd name="connsiteX13" fmla="*/ 198324 w 468765"/>
              <a:gd name="connsiteY13" fmla="*/ 72118 h 468766"/>
              <a:gd name="connsiteX14" fmla="*/ 109163 w 468765"/>
              <a:gd name="connsiteY14" fmla="*/ 109163 h 468766"/>
              <a:gd name="connsiteX15" fmla="*/ 72117 w 468765"/>
              <a:gd name="connsiteY15" fmla="*/ 198324 h 468766"/>
              <a:gd name="connsiteX16" fmla="*/ 109163 w 468765"/>
              <a:gd name="connsiteY16" fmla="*/ 287485 h 468766"/>
              <a:gd name="connsiteX17" fmla="*/ 198324 w 468765"/>
              <a:gd name="connsiteY17" fmla="*/ 324530 h 468766"/>
              <a:gd name="connsiteX18" fmla="*/ 287486 w 468765"/>
              <a:gd name="connsiteY18" fmla="*/ 287485 h 468766"/>
              <a:gd name="connsiteX19" fmla="*/ 324530 w 468765"/>
              <a:gd name="connsiteY19" fmla="*/ 198324 h 468766"/>
              <a:gd name="connsiteX20" fmla="*/ 287486 w 468765"/>
              <a:gd name="connsiteY20" fmla="*/ 109163 h 468766"/>
              <a:gd name="connsiteX21" fmla="*/ 198324 w 468765"/>
              <a:gd name="connsiteY21" fmla="*/ 72118 h 468766"/>
              <a:gd name="connsiteX22" fmla="*/ 198324 w 468765"/>
              <a:gd name="connsiteY22" fmla="*/ 0 h 468766"/>
              <a:gd name="connsiteX23" fmla="*/ 275371 w 468765"/>
              <a:gd name="connsiteY23" fmla="*/ 15635 h 468766"/>
              <a:gd name="connsiteX24" fmla="*/ 338757 w 468765"/>
              <a:gd name="connsiteY24" fmla="*/ 57891 h 468766"/>
              <a:gd name="connsiteX25" fmla="*/ 381013 w 468765"/>
              <a:gd name="connsiteY25" fmla="*/ 121276 h 468766"/>
              <a:gd name="connsiteX26" fmla="*/ 396648 w 468765"/>
              <a:gd name="connsiteY26" fmla="*/ 198324 h 468766"/>
              <a:gd name="connsiteX27" fmla="*/ 361716 w 468765"/>
              <a:gd name="connsiteY27" fmla="*/ 310727 h 468766"/>
              <a:gd name="connsiteX28" fmla="*/ 458343 w 468765"/>
              <a:gd name="connsiteY28" fmla="*/ 407353 h 468766"/>
              <a:gd name="connsiteX29" fmla="*/ 468765 w 468765"/>
              <a:gd name="connsiteY29" fmla="*/ 432707 h 468766"/>
              <a:gd name="connsiteX30" fmla="*/ 458202 w 468765"/>
              <a:gd name="connsiteY30" fmla="*/ 458202 h 468766"/>
              <a:gd name="connsiteX31" fmla="*/ 432707 w 468765"/>
              <a:gd name="connsiteY31" fmla="*/ 468766 h 468766"/>
              <a:gd name="connsiteX32" fmla="*/ 407353 w 468765"/>
              <a:gd name="connsiteY32" fmla="*/ 458061 h 468766"/>
              <a:gd name="connsiteX33" fmla="*/ 310726 w 468765"/>
              <a:gd name="connsiteY33" fmla="*/ 361716 h 468766"/>
              <a:gd name="connsiteX34" fmla="*/ 198324 w 468765"/>
              <a:gd name="connsiteY34" fmla="*/ 396648 h 468766"/>
              <a:gd name="connsiteX35" fmla="*/ 121276 w 468765"/>
              <a:gd name="connsiteY35" fmla="*/ 381013 h 468766"/>
              <a:gd name="connsiteX36" fmla="*/ 57892 w 468765"/>
              <a:gd name="connsiteY36" fmla="*/ 338757 h 468766"/>
              <a:gd name="connsiteX37" fmla="*/ 15635 w 468765"/>
              <a:gd name="connsiteY37" fmla="*/ 275372 h 468766"/>
              <a:gd name="connsiteX38" fmla="*/ 0 w 468765"/>
              <a:gd name="connsiteY38" fmla="*/ 198324 h 468766"/>
              <a:gd name="connsiteX39" fmla="*/ 15635 w 468765"/>
              <a:gd name="connsiteY39" fmla="*/ 121276 h 468766"/>
              <a:gd name="connsiteX40" fmla="*/ 57892 w 468765"/>
              <a:gd name="connsiteY40" fmla="*/ 57891 h 468766"/>
              <a:gd name="connsiteX41" fmla="*/ 121276 w 468765"/>
              <a:gd name="connsiteY41" fmla="*/ 15635 h 468766"/>
              <a:gd name="connsiteX42" fmla="*/ 198324 w 468765"/>
              <a:gd name="connsiteY42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68765" h="468766">
                <a:moveTo>
                  <a:pt x="117191" y="180295"/>
                </a:moveTo>
                <a:lnTo>
                  <a:pt x="279456" y="180295"/>
                </a:lnTo>
                <a:cubicBezTo>
                  <a:pt x="281899" y="180295"/>
                  <a:pt x="284012" y="181187"/>
                  <a:pt x="285795" y="182971"/>
                </a:cubicBezTo>
                <a:cubicBezTo>
                  <a:pt x="287579" y="184755"/>
                  <a:pt x="288472" y="186868"/>
                  <a:pt x="288472" y="189309"/>
                </a:cubicBezTo>
                <a:lnTo>
                  <a:pt x="288472" y="207339"/>
                </a:lnTo>
                <a:cubicBezTo>
                  <a:pt x="288472" y="209780"/>
                  <a:pt x="287579" y="211893"/>
                  <a:pt x="285795" y="213677"/>
                </a:cubicBezTo>
                <a:cubicBezTo>
                  <a:pt x="284012" y="215461"/>
                  <a:pt x="281899" y="216354"/>
                  <a:pt x="279456" y="216354"/>
                </a:cubicBezTo>
                <a:lnTo>
                  <a:pt x="117191" y="216354"/>
                </a:lnTo>
                <a:cubicBezTo>
                  <a:pt x="114750" y="216354"/>
                  <a:pt x="112637" y="215461"/>
                  <a:pt x="110852" y="213677"/>
                </a:cubicBezTo>
                <a:cubicBezTo>
                  <a:pt x="109069" y="211893"/>
                  <a:pt x="108177" y="209780"/>
                  <a:pt x="108177" y="207339"/>
                </a:cubicBezTo>
                <a:lnTo>
                  <a:pt x="108177" y="189309"/>
                </a:lnTo>
                <a:cubicBezTo>
                  <a:pt x="108177" y="186868"/>
                  <a:pt x="109069" y="184755"/>
                  <a:pt x="110852" y="182971"/>
                </a:cubicBezTo>
                <a:cubicBezTo>
                  <a:pt x="112637" y="181187"/>
                  <a:pt x="114750" y="180295"/>
                  <a:pt x="117191" y="180295"/>
                </a:cubicBezTo>
                <a:close/>
                <a:moveTo>
                  <a:pt x="198324" y="72118"/>
                </a:moveTo>
                <a:cubicBezTo>
                  <a:pt x="163580" y="72118"/>
                  <a:pt x="133859" y="84466"/>
                  <a:pt x="109163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3" y="287485"/>
                </a:cubicBezTo>
                <a:cubicBezTo>
                  <a:pt x="133859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6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6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2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3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2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9" y="465245"/>
                  <a:pt x="442660" y="468766"/>
                  <a:pt x="432707" y="468766"/>
                </a:cubicBezTo>
                <a:cubicBezTo>
                  <a:pt x="422566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10" y="385004"/>
                  <a:pt x="239642" y="396648"/>
                  <a:pt x="198324" y="396648"/>
                </a:cubicBezTo>
                <a:cubicBezTo>
                  <a:pt x="171468" y="396648"/>
                  <a:pt x="145785" y="391437"/>
                  <a:pt x="121276" y="381013"/>
                </a:cubicBezTo>
                <a:cubicBezTo>
                  <a:pt x="96767" y="370590"/>
                  <a:pt x="75639" y="356504"/>
                  <a:pt x="57892" y="338757"/>
                </a:cubicBezTo>
                <a:cubicBezTo>
                  <a:pt x="40144" y="321009"/>
                  <a:pt x="26057" y="299881"/>
                  <a:pt x="15635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5" y="121276"/>
                </a:cubicBezTo>
                <a:cubicBezTo>
                  <a:pt x="26057" y="96767"/>
                  <a:pt x="40144" y="75639"/>
                  <a:pt x="57892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5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1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6" name="Freeform 445"/>
          <p:cNvSpPr/>
          <p:nvPr/>
        </p:nvSpPr>
        <p:spPr>
          <a:xfrm>
            <a:off x="3650160" y="4305254"/>
            <a:ext cx="582215" cy="581916"/>
          </a:xfrm>
          <a:custGeom>
            <a:avLst/>
            <a:gdLst>
              <a:gd name="connsiteX0" fmla="*/ 288472 w 432708"/>
              <a:gd name="connsiteY0" fmla="*/ 133531 h 432707"/>
              <a:gd name="connsiteX1" fmla="*/ 301149 w 432708"/>
              <a:gd name="connsiteY1" fmla="*/ 138883 h 432707"/>
              <a:gd name="connsiteX2" fmla="*/ 329883 w 432708"/>
              <a:gd name="connsiteY2" fmla="*/ 167618 h 432707"/>
              <a:gd name="connsiteX3" fmla="*/ 335236 w 432708"/>
              <a:gd name="connsiteY3" fmla="*/ 180295 h 432707"/>
              <a:gd name="connsiteX4" fmla="*/ 329883 w 432708"/>
              <a:gd name="connsiteY4" fmla="*/ 192971 h 432707"/>
              <a:gd name="connsiteX5" fmla="*/ 211002 w 432708"/>
              <a:gd name="connsiteY5" fmla="*/ 311853 h 432707"/>
              <a:gd name="connsiteX6" fmla="*/ 198325 w 432708"/>
              <a:gd name="connsiteY6" fmla="*/ 317206 h 432707"/>
              <a:gd name="connsiteX7" fmla="*/ 185648 w 432708"/>
              <a:gd name="connsiteY7" fmla="*/ 311853 h 432707"/>
              <a:gd name="connsiteX8" fmla="*/ 102824 w 432708"/>
              <a:gd name="connsiteY8" fmla="*/ 229030 h 432707"/>
              <a:gd name="connsiteX9" fmla="*/ 97472 w 432708"/>
              <a:gd name="connsiteY9" fmla="*/ 216353 h 432707"/>
              <a:gd name="connsiteX10" fmla="*/ 102824 w 432708"/>
              <a:gd name="connsiteY10" fmla="*/ 203677 h 432707"/>
              <a:gd name="connsiteX11" fmla="*/ 131559 w 432708"/>
              <a:gd name="connsiteY11" fmla="*/ 174942 h 432707"/>
              <a:gd name="connsiteX12" fmla="*/ 144236 w 432708"/>
              <a:gd name="connsiteY12" fmla="*/ 169589 h 432707"/>
              <a:gd name="connsiteX13" fmla="*/ 156913 w 432708"/>
              <a:gd name="connsiteY13" fmla="*/ 174942 h 432707"/>
              <a:gd name="connsiteX14" fmla="*/ 198325 w 432708"/>
              <a:gd name="connsiteY14" fmla="*/ 216353 h 432707"/>
              <a:gd name="connsiteX15" fmla="*/ 275795 w 432708"/>
              <a:gd name="connsiteY15" fmla="*/ 138883 h 432707"/>
              <a:gd name="connsiteX16" fmla="*/ 288472 w 432708"/>
              <a:gd name="connsiteY16" fmla="*/ 133531 h 432707"/>
              <a:gd name="connsiteX17" fmla="*/ 216354 w 432708"/>
              <a:gd name="connsiteY17" fmla="*/ 63103 h 432707"/>
              <a:gd name="connsiteX18" fmla="*/ 139447 w 432708"/>
              <a:gd name="connsiteY18" fmla="*/ 83668 h 432707"/>
              <a:gd name="connsiteX19" fmla="*/ 83668 w 432708"/>
              <a:gd name="connsiteY19" fmla="*/ 139447 h 432707"/>
              <a:gd name="connsiteX20" fmla="*/ 63104 w 432708"/>
              <a:gd name="connsiteY20" fmla="*/ 216353 h 432707"/>
              <a:gd name="connsiteX21" fmla="*/ 83668 w 432708"/>
              <a:gd name="connsiteY21" fmla="*/ 293260 h 432707"/>
              <a:gd name="connsiteX22" fmla="*/ 139447 w 432708"/>
              <a:gd name="connsiteY22" fmla="*/ 349039 h 432707"/>
              <a:gd name="connsiteX23" fmla="*/ 216354 w 432708"/>
              <a:gd name="connsiteY23" fmla="*/ 369604 h 432707"/>
              <a:gd name="connsiteX24" fmla="*/ 293261 w 432708"/>
              <a:gd name="connsiteY24" fmla="*/ 349039 h 432707"/>
              <a:gd name="connsiteX25" fmla="*/ 349039 w 432708"/>
              <a:gd name="connsiteY25" fmla="*/ 293260 h 432707"/>
              <a:gd name="connsiteX26" fmla="*/ 369604 w 432708"/>
              <a:gd name="connsiteY26" fmla="*/ 216353 h 432707"/>
              <a:gd name="connsiteX27" fmla="*/ 349039 w 432708"/>
              <a:gd name="connsiteY27" fmla="*/ 139447 h 432707"/>
              <a:gd name="connsiteX28" fmla="*/ 293261 w 432708"/>
              <a:gd name="connsiteY28" fmla="*/ 83668 h 432707"/>
              <a:gd name="connsiteX29" fmla="*/ 216354 w 432708"/>
              <a:gd name="connsiteY29" fmla="*/ 63103 h 432707"/>
              <a:gd name="connsiteX30" fmla="*/ 216354 w 432708"/>
              <a:gd name="connsiteY30" fmla="*/ 0 h 432707"/>
              <a:gd name="connsiteX31" fmla="*/ 324953 w 432708"/>
              <a:gd name="connsiteY31" fmla="*/ 29016 h 432707"/>
              <a:gd name="connsiteX32" fmla="*/ 403692 w 432708"/>
              <a:gd name="connsiteY32" fmla="*/ 107754 h 432707"/>
              <a:gd name="connsiteX33" fmla="*/ 432708 w 432708"/>
              <a:gd name="connsiteY33" fmla="*/ 216353 h 432707"/>
              <a:gd name="connsiteX34" fmla="*/ 403692 w 432708"/>
              <a:gd name="connsiteY34" fmla="*/ 324953 h 432707"/>
              <a:gd name="connsiteX35" fmla="*/ 324953 w 432708"/>
              <a:gd name="connsiteY35" fmla="*/ 403691 h 432707"/>
              <a:gd name="connsiteX36" fmla="*/ 216354 w 432708"/>
              <a:gd name="connsiteY36" fmla="*/ 432707 h 432707"/>
              <a:gd name="connsiteX37" fmla="*/ 107755 w 432708"/>
              <a:gd name="connsiteY37" fmla="*/ 403691 h 432707"/>
              <a:gd name="connsiteX38" fmla="*/ 29017 w 432708"/>
              <a:gd name="connsiteY38" fmla="*/ 324953 h 432707"/>
              <a:gd name="connsiteX39" fmla="*/ 0 w 432708"/>
              <a:gd name="connsiteY39" fmla="*/ 216353 h 432707"/>
              <a:gd name="connsiteX40" fmla="*/ 29017 w 432708"/>
              <a:gd name="connsiteY40" fmla="*/ 107754 h 432707"/>
              <a:gd name="connsiteX41" fmla="*/ 107755 w 432708"/>
              <a:gd name="connsiteY41" fmla="*/ 29016 h 432707"/>
              <a:gd name="connsiteX42" fmla="*/ 216354 w 432708"/>
              <a:gd name="connsiteY42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32708" h="432707">
                <a:moveTo>
                  <a:pt x="288472" y="133531"/>
                </a:moveTo>
                <a:cubicBezTo>
                  <a:pt x="293355" y="133531"/>
                  <a:pt x="297580" y="135315"/>
                  <a:pt x="301149" y="138883"/>
                </a:cubicBezTo>
                <a:lnTo>
                  <a:pt x="329883" y="167618"/>
                </a:lnTo>
                <a:cubicBezTo>
                  <a:pt x="333451" y="171186"/>
                  <a:pt x="335236" y="175412"/>
                  <a:pt x="335236" y="180295"/>
                </a:cubicBezTo>
                <a:cubicBezTo>
                  <a:pt x="335236" y="185177"/>
                  <a:pt x="333451" y="189403"/>
                  <a:pt x="329883" y="192971"/>
                </a:cubicBezTo>
                <a:lnTo>
                  <a:pt x="211002" y="311853"/>
                </a:lnTo>
                <a:cubicBezTo>
                  <a:pt x="207433" y="315422"/>
                  <a:pt x="203207" y="317206"/>
                  <a:pt x="198325" y="317206"/>
                </a:cubicBezTo>
                <a:cubicBezTo>
                  <a:pt x="193441" y="317206"/>
                  <a:pt x="189216" y="315422"/>
                  <a:pt x="185648" y="311853"/>
                </a:cubicBezTo>
                <a:lnTo>
                  <a:pt x="102824" y="229030"/>
                </a:lnTo>
                <a:cubicBezTo>
                  <a:pt x="99256" y="225462"/>
                  <a:pt x="97472" y="221236"/>
                  <a:pt x="97472" y="216353"/>
                </a:cubicBezTo>
                <a:cubicBezTo>
                  <a:pt x="97472" y="211471"/>
                  <a:pt x="99256" y="207245"/>
                  <a:pt x="102824" y="203677"/>
                </a:cubicBezTo>
                <a:lnTo>
                  <a:pt x="131559" y="174942"/>
                </a:lnTo>
                <a:cubicBezTo>
                  <a:pt x="135128" y="171374"/>
                  <a:pt x="139353" y="169589"/>
                  <a:pt x="144236" y="169589"/>
                </a:cubicBezTo>
                <a:cubicBezTo>
                  <a:pt x="149119" y="169589"/>
                  <a:pt x="153344" y="171374"/>
                  <a:pt x="156913" y="174942"/>
                </a:cubicBezTo>
                <a:lnTo>
                  <a:pt x="198325" y="216353"/>
                </a:lnTo>
                <a:lnTo>
                  <a:pt x="275795" y="138883"/>
                </a:lnTo>
                <a:cubicBezTo>
                  <a:pt x="279363" y="135315"/>
                  <a:pt x="283589" y="133531"/>
                  <a:pt x="288472" y="133531"/>
                </a:cubicBezTo>
                <a:close/>
                <a:moveTo>
                  <a:pt x="216354" y="63103"/>
                </a:moveTo>
                <a:cubicBezTo>
                  <a:pt x="188558" y="63103"/>
                  <a:pt x="162923" y="69958"/>
                  <a:pt x="139447" y="83668"/>
                </a:cubicBezTo>
                <a:cubicBezTo>
                  <a:pt x="115971" y="97378"/>
                  <a:pt x="97378" y="115971"/>
                  <a:pt x="83668" y="139447"/>
                </a:cubicBezTo>
                <a:cubicBezTo>
                  <a:pt x="69958" y="162922"/>
                  <a:pt x="63104" y="188558"/>
                  <a:pt x="63104" y="216353"/>
                </a:cubicBezTo>
                <a:cubicBezTo>
                  <a:pt x="63104" y="244149"/>
                  <a:pt x="69958" y="269785"/>
                  <a:pt x="83668" y="293260"/>
                </a:cubicBezTo>
                <a:cubicBezTo>
                  <a:pt x="97378" y="316736"/>
                  <a:pt x="115971" y="335329"/>
                  <a:pt x="139447" y="349039"/>
                </a:cubicBezTo>
                <a:cubicBezTo>
                  <a:pt x="162923" y="362749"/>
                  <a:pt x="188558" y="369604"/>
                  <a:pt x="216354" y="369604"/>
                </a:cubicBezTo>
                <a:cubicBezTo>
                  <a:pt x="244149" y="369604"/>
                  <a:pt x="269785" y="362749"/>
                  <a:pt x="293261" y="349039"/>
                </a:cubicBezTo>
                <a:cubicBezTo>
                  <a:pt x="316737" y="335329"/>
                  <a:pt x="335329" y="316736"/>
                  <a:pt x="349039" y="293260"/>
                </a:cubicBezTo>
                <a:cubicBezTo>
                  <a:pt x="362749" y="269785"/>
                  <a:pt x="369604" y="244149"/>
                  <a:pt x="369604" y="216353"/>
                </a:cubicBezTo>
                <a:cubicBezTo>
                  <a:pt x="369604" y="188558"/>
                  <a:pt x="362749" y="162922"/>
                  <a:pt x="349039" y="139447"/>
                </a:cubicBezTo>
                <a:cubicBezTo>
                  <a:pt x="335329" y="115971"/>
                  <a:pt x="316737" y="97378"/>
                  <a:pt x="293261" y="83668"/>
                </a:cubicBezTo>
                <a:cubicBezTo>
                  <a:pt x="269785" y="69958"/>
                  <a:pt x="244149" y="63103"/>
                  <a:pt x="216354" y="63103"/>
                </a:cubicBezTo>
                <a:close/>
                <a:moveTo>
                  <a:pt x="216354" y="0"/>
                </a:moveTo>
                <a:cubicBezTo>
                  <a:pt x="255605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5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6" y="384347"/>
                  <a:pt x="48361" y="358101"/>
                  <a:pt x="29017" y="324953"/>
                </a:cubicBezTo>
                <a:cubicBezTo>
                  <a:pt x="9673" y="291805"/>
                  <a:pt x="0" y="255605"/>
                  <a:pt x="0" y="216353"/>
                </a:cubicBezTo>
                <a:cubicBezTo>
                  <a:pt x="0" y="177102"/>
                  <a:pt x="9673" y="140902"/>
                  <a:pt x="29017" y="107754"/>
                </a:cubicBezTo>
                <a:cubicBezTo>
                  <a:pt x="48361" y="74606"/>
                  <a:pt x="74606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1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8" name="Freeform 452"/>
          <p:cNvSpPr/>
          <p:nvPr/>
        </p:nvSpPr>
        <p:spPr>
          <a:xfrm>
            <a:off x="4862753" y="4300247"/>
            <a:ext cx="582215" cy="581916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10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9642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Infographic Matrix for PowerPoint</a:t>
            </a:r>
          </a:p>
        </p:txBody>
      </p:sp>
      <p:sp>
        <p:nvSpPr>
          <p:cNvPr id="28" name="Rectangle: Rounded Corners 27"/>
          <p:cNvSpPr/>
          <p:nvPr/>
        </p:nvSpPr>
        <p:spPr>
          <a:xfrm>
            <a:off x="540481" y="1484769"/>
            <a:ext cx="3916024" cy="170547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41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29" name="Rectangle: Rounded Corners 28"/>
          <p:cNvSpPr/>
          <p:nvPr/>
        </p:nvSpPr>
        <p:spPr>
          <a:xfrm>
            <a:off x="540481" y="3421235"/>
            <a:ext cx="3916024" cy="170547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41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30" name="Rectangle: Rounded Corners 29"/>
          <p:cNvSpPr/>
          <p:nvPr/>
        </p:nvSpPr>
        <p:spPr>
          <a:xfrm>
            <a:off x="4687494" y="1484769"/>
            <a:ext cx="3916024" cy="170547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41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31" name="Rectangle: Rounded Corners 30"/>
          <p:cNvSpPr/>
          <p:nvPr/>
        </p:nvSpPr>
        <p:spPr>
          <a:xfrm>
            <a:off x="4687494" y="3421235"/>
            <a:ext cx="3916024" cy="170547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41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32" name="Freeform: Shape 31"/>
          <p:cNvSpPr/>
          <p:nvPr/>
        </p:nvSpPr>
        <p:spPr>
          <a:xfrm>
            <a:off x="3801070" y="2536580"/>
            <a:ext cx="655435" cy="653667"/>
          </a:xfrm>
          <a:custGeom>
            <a:avLst/>
            <a:gdLst>
              <a:gd name="connsiteX0" fmla="*/ 725285 w 725285"/>
              <a:gd name="connsiteY0" fmla="*/ 0 h 723329"/>
              <a:gd name="connsiteX1" fmla="*/ 725285 w 725285"/>
              <a:gd name="connsiteY1" fmla="*/ 408784 h 723329"/>
              <a:gd name="connsiteX2" fmla="*/ 410740 w 725285"/>
              <a:gd name="connsiteY2" fmla="*/ 723329 h 723329"/>
              <a:gd name="connsiteX3" fmla="*/ 0 w 725285"/>
              <a:gd name="connsiteY3" fmla="*/ 723329 h 723329"/>
              <a:gd name="connsiteX4" fmla="*/ 6986 w 725285"/>
              <a:gd name="connsiteY4" fmla="*/ 677552 h 723329"/>
              <a:gd name="connsiteX5" fmla="*/ 677200 w 725285"/>
              <a:gd name="connsiteY5" fmla="*/ 7338 h 723329"/>
              <a:gd name="connsiteX6" fmla="*/ 725285 w 725285"/>
              <a:gd name="connsiteY6" fmla="*/ 0 h 723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285" h="723329">
                <a:moveTo>
                  <a:pt x="725285" y="0"/>
                </a:moveTo>
                <a:lnTo>
                  <a:pt x="725285" y="408784"/>
                </a:lnTo>
                <a:cubicBezTo>
                  <a:pt x="725285" y="582502"/>
                  <a:pt x="584458" y="723329"/>
                  <a:pt x="410740" y="723329"/>
                </a:cubicBezTo>
                <a:lnTo>
                  <a:pt x="0" y="723329"/>
                </a:lnTo>
                <a:lnTo>
                  <a:pt x="6986" y="677552"/>
                </a:lnTo>
                <a:cubicBezTo>
                  <a:pt x="75826" y="341144"/>
                  <a:pt x="340792" y="76178"/>
                  <a:pt x="677200" y="7338"/>
                </a:cubicBezTo>
                <a:lnTo>
                  <a:pt x="725285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33" name="Freeform: Shape 32"/>
          <p:cNvSpPr/>
          <p:nvPr/>
        </p:nvSpPr>
        <p:spPr>
          <a:xfrm>
            <a:off x="4687493" y="2537216"/>
            <a:ext cx="651265" cy="653031"/>
          </a:xfrm>
          <a:custGeom>
            <a:avLst/>
            <a:gdLst>
              <a:gd name="connsiteX0" fmla="*/ 0 w 720670"/>
              <a:gd name="connsiteY0" fmla="*/ 0 h 722625"/>
              <a:gd name="connsiteX1" fmla="*/ 43470 w 720670"/>
              <a:gd name="connsiteY1" fmla="*/ 6634 h 722625"/>
              <a:gd name="connsiteX2" fmla="*/ 713684 w 720670"/>
              <a:gd name="connsiteY2" fmla="*/ 676848 h 722625"/>
              <a:gd name="connsiteX3" fmla="*/ 720670 w 720670"/>
              <a:gd name="connsiteY3" fmla="*/ 722625 h 722625"/>
              <a:gd name="connsiteX4" fmla="*/ 314545 w 720670"/>
              <a:gd name="connsiteY4" fmla="*/ 722625 h 722625"/>
              <a:gd name="connsiteX5" fmla="*/ 0 w 720670"/>
              <a:gd name="connsiteY5" fmla="*/ 408080 h 722625"/>
              <a:gd name="connsiteX6" fmla="*/ 0 w 720670"/>
              <a:gd name="connsiteY6" fmla="*/ 0 h 72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670" h="722625">
                <a:moveTo>
                  <a:pt x="0" y="0"/>
                </a:moveTo>
                <a:lnTo>
                  <a:pt x="43470" y="6634"/>
                </a:lnTo>
                <a:cubicBezTo>
                  <a:pt x="379879" y="75474"/>
                  <a:pt x="644845" y="340440"/>
                  <a:pt x="713684" y="676848"/>
                </a:cubicBezTo>
                <a:lnTo>
                  <a:pt x="720670" y="722625"/>
                </a:lnTo>
                <a:lnTo>
                  <a:pt x="314545" y="722625"/>
                </a:lnTo>
                <a:cubicBezTo>
                  <a:pt x="140827" y="722625"/>
                  <a:pt x="0" y="581798"/>
                  <a:pt x="0" y="40808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34" name="Freeform: Shape 33"/>
          <p:cNvSpPr/>
          <p:nvPr/>
        </p:nvSpPr>
        <p:spPr>
          <a:xfrm>
            <a:off x="3801070" y="3421235"/>
            <a:ext cx="655435" cy="653670"/>
          </a:xfrm>
          <a:custGeom>
            <a:avLst/>
            <a:gdLst>
              <a:gd name="connsiteX0" fmla="*/ 0 w 725285"/>
              <a:gd name="connsiteY0" fmla="*/ 0 h 723332"/>
              <a:gd name="connsiteX1" fmla="*/ 410740 w 725285"/>
              <a:gd name="connsiteY1" fmla="*/ 0 h 723332"/>
              <a:gd name="connsiteX2" fmla="*/ 725285 w 725285"/>
              <a:gd name="connsiteY2" fmla="*/ 314545 h 723332"/>
              <a:gd name="connsiteX3" fmla="*/ 725285 w 725285"/>
              <a:gd name="connsiteY3" fmla="*/ 723332 h 723332"/>
              <a:gd name="connsiteX4" fmla="*/ 677200 w 725285"/>
              <a:gd name="connsiteY4" fmla="*/ 715993 h 723332"/>
              <a:gd name="connsiteX5" fmla="*/ 6986 w 725285"/>
              <a:gd name="connsiteY5" fmla="*/ 45779 h 723332"/>
              <a:gd name="connsiteX6" fmla="*/ 0 w 725285"/>
              <a:gd name="connsiteY6" fmla="*/ 0 h 72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285" h="723332">
                <a:moveTo>
                  <a:pt x="0" y="0"/>
                </a:moveTo>
                <a:lnTo>
                  <a:pt x="410740" y="0"/>
                </a:lnTo>
                <a:cubicBezTo>
                  <a:pt x="584458" y="0"/>
                  <a:pt x="725285" y="140827"/>
                  <a:pt x="725285" y="314545"/>
                </a:cubicBezTo>
                <a:lnTo>
                  <a:pt x="725285" y="723332"/>
                </a:lnTo>
                <a:lnTo>
                  <a:pt x="677200" y="715993"/>
                </a:lnTo>
                <a:cubicBezTo>
                  <a:pt x="340792" y="647154"/>
                  <a:pt x="75826" y="382187"/>
                  <a:pt x="6986" y="4577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35" name="Freeform: Shape 34"/>
          <p:cNvSpPr/>
          <p:nvPr/>
        </p:nvSpPr>
        <p:spPr>
          <a:xfrm>
            <a:off x="4687494" y="3421235"/>
            <a:ext cx="651265" cy="653032"/>
          </a:xfrm>
          <a:custGeom>
            <a:avLst/>
            <a:gdLst>
              <a:gd name="connsiteX0" fmla="*/ 314545 w 720671"/>
              <a:gd name="connsiteY0" fmla="*/ 0 h 722627"/>
              <a:gd name="connsiteX1" fmla="*/ 720671 w 720671"/>
              <a:gd name="connsiteY1" fmla="*/ 0 h 722627"/>
              <a:gd name="connsiteX2" fmla="*/ 713684 w 720671"/>
              <a:gd name="connsiteY2" fmla="*/ 45779 h 722627"/>
              <a:gd name="connsiteX3" fmla="*/ 43470 w 720671"/>
              <a:gd name="connsiteY3" fmla="*/ 715993 h 722627"/>
              <a:gd name="connsiteX4" fmla="*/ 0 w 720671"/>
              <a:gd name="connsiteY4" fmla="*/ 722627 h 722627"/>
              <a:gd name="connsiteX5" fmla="*/ 0 w 720671"/>
              <a:gd name="connsiteY5" fmla="*/ 314545 h 722627"/>
              <a:gd name="connsiteX6" fmla="*/ 314545 w 720671"/>
              <a:gd name="connsiteY6" fmla="*/ 0 h 72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671" h="722627">
                <a:moveTo>
                  <a:pt x="314545" y="0"/>
                </a:moveTo>
                <a:lnTo>
                  <a:pt x="720671" y="0"/>
                </a:lnTo>
                <a:lnTo>
                  <a:pt x="713684" y="45779"/>
                </a:lnTo>
                <a:cubicBezTo>
                  <a:pt x="644845" y="382187"/>
                  <a:pt x="379879" y="647154"/>
                  <a:pt x="43470" y="715993"/>
                </a:cubicBezTo>
                <a:lnTo>
                  <a:pt x="0" y="722627"/>
                </a:lnTo>
                <a:lnTo>
                  <a:pt x="0" y="314545"/>
                </a:lnTo>
                <a:cubicBezTo>
                  <a:pt x="0" y="140827"/>
                  <a:pt x="140827" y="0"/>
                  <a:pt x="31454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grpSp>
        <p:nvGrpSpPr>
          <p:cNvPr id="37" name="Group 36"/>
          <p:cNvGrpSpPr/>
          <p:nvPr/>
        </p:nvGrpSpPr>
        <p:grpSpPr>
          <a:xfrm>
            <a:off x="720894" y="1542955"/>
            <a:ext cx="2654224" cy="1543292"/>
            <a:chOff x="350992" y="2740082"/>
            <a:chExt cx="2937088" cy="1707762"/>
          </a:xfrm>
        </p:grpSpPr>
        <p:sp>
          <p:nvSpPr>
            <p:cNvPr id="65" name="TextBox 64"/>
            <p:cNvSpPr txBox="1"/>
            <p:nvPr/>
          </p:nvSpPr>
          <p:spPr>
            <a:xfrm>
              <a:off x="350992" y="2740082"/>
              <a:ext cx="2937088" cy="57898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58787" y="3323941"/>
              <a:ext cx="2929293" cy="112390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27938" y="3479419"/>
            <a:ext cx="2654224" cy="1543292"/>
            <a:chOff x="350992" y="2740082"/>
            <a:chExt cx="2937088" cy="1707762"/>
          </a:xfrm>
        </p:grpSpPr>
        <p:sp>
          <p:nvSpPr>
            <p:cNvPr id="62" name="TextBox 61"/>
            <p:cNvSpPr txBox="1"/>
            <p:nvPr/>
          </p:nvSpPr>
          <p:spPr>
            <a:xfrm>
              <a:off x="350992" y="2740082"/>
              <a:ext cx="2937088" cy="57898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58787" y="3323941"/>
              <a:ext cx="2929293" cy="112390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713704" y="1542955"/>
            <a:ext cx="2654224" cy="1543292"/>
            <a:chOff x="350992" y="2740082"/>
            <a:chExt cx="2937088" cy="1707762"/>
          </a:xfrm>
        </p:grpSpPr>
        <p:sp>
          <p:nvSpPr>
            <p:cNvPr id="58" name="TextBox 57"/>
            <p:cNvSpPr txBox="1"/>
            <p:nvPr/>
          </p:nvSpPr>
          <p:spPr>
            <a:xfrm>
              <a:off x="350992" y="2740082"/>
              <a:ext cx="2937088" cy="57898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58787" y="3323941"/>
              <a:ext cx="2929293" cy="112390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720748" y="3479419"/>
            <a:ext cx="2654224" cy="1543292"/>
            <a:chOff x="350992" y="2740082"/>
            <a:chExt cx="2937088" cy="1707762"/>
          </a:xfrm>
        </p:grpSpPr>
        <p:sp>
          <p:nvSpPr>
            <p:cNvPr id="55" name="TextBox 54"/>
            <p:cNvSpPr txBox="1"/>
            <p:nvPr/>
          </p:nvSpPr>
          <p:spPr>
            <a:xfrm>
              <a:off x="350992" y="2740082"/>
              <a:ext cx="2937088" cy="57898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58787" y="3323941"/>
              <a:ext cx="2929293" cy="112390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3" name="Freeform 296"/>
          <p:cNvSpPr/>
          <p:nvPr/>
        </p:nvSpPr>
        <p:spPr>
          <a:xfrm>
            <a:off x="3625902" y="1675182"/>
            <a:ext cx="630731" cy="630411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1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4" name="Freeform 297"/>
          <p:cNvSpPr/>
          <p:nvPr/>
        </p:nvSpPr>
        <p:spPr>
          <a:xfrm>
            <a:off x="4838496" y="1675182"/>
            <a:ext cx="630731" cy="630411"/>
          </a:xfrm>
          <a:custGeom>
            <a:avLst/>
            <a:gdLst>
              <a:gd name="connsiteX0" fmla="*/ 117191 w 468765"/>
              <a:gd name="connsiteY0" fmla="*/ 180295 h 468766"/>
              <a:gd name="connsiteX1" fmla="*/ 279456 w 468765"/>
              <a:gd name="connsiteY1" fmla="*/ 180295 h 468766"/>
              <a:gd name="connsiteX2" fmla="*/ 285795 w 468765"/>
              <a:gd name="connsiteY2" fmla="*/ 182971 h 468766"/>
              <a:gd name="connsiteX3" fmla="*/ 288472 w 468765"/>
              <a:gd name="connsiteY3" fmla="*/ 189309 h 468766"/>
              <a:gd name="connsiteX4" fmla="*/ 288472 w 468765"/>
              <a:gd name="connsiteY4" fmla="*/ 207339 h 468766"/>
              <a:gd name="connsiteX5" fmla="*/ 285795 w 468765"/>
              <a:gd name="connsiteY5" fmla="*/ 213677 h 468766"/>
              <a:gd name="connsiteX6" fmla="*/ 279456 w 468765"/>
              <a:gd name="connsiteY6" fmla="*/ 216354 h 468766"/>
              <a:gd name="connsiteX7" fmla="*/ 117191 w 468765"/>
              <a:gd name="connsiteY7" fmla="*/ 216354 h 468766"/>
              <a:gd name="connsiteX8" fmla="*/ 110852 w 468765"/>
              <a:gd name="connsiteY8" fmla="*/ 213677 h 468766"/>
              <a:gd name="connsiteX9" fmla="*/ 108177 w 468765"/>
              <a:gd name="connsiteY9" fmla="*/ 207339 h 468766"/>
              <a:gd name="connsiteX10" fmla="*/ 108177 w 468765"/>
              <a:gd name="connsiteY10" fmla="*/ 189309 h 468766"/>
              <a:gd name="connsiteX11" fmla="*/ 110852 w 468765"/>
              <a:gd name="connsiteY11" fmla="*/ 182971 h 468766"/>
              <a:gd name="connsiteX12" fmla="*/ 117191 w 468765"/>
              <a:gd name="connsiteY12" fmla="*/ 180295 h 468766"/>
              <a:gd name="connsiteX13" fmla="*/ 198324 w 468765"/>
              <a:gd name="connsiteY13" fmla="*/ 72118 h 468766"/>
              <a:gd name="connsiteX14" fmla="*/ 109163 w 468765"/>
              <a:gd name="connsiteY14" fmla="*/ 109163 h 468766"/>
              <a:gd name="connsiteX15" fmla="*/ 72117 w 468765"/>
              <a:gd name="connsiteY15" fmla="*/ 198324 h 468766"/>
              <a:gd name="connsiteX16" fmla="*/ 109163 w 468765"/>
              <a:gd name="connsiteY16" fmla="*/ 287485 h 468766"/>
              <a:gd name="connsiteX17" fmla="*/ 198324 w 468765"/>
              <a:gd name="connsiteY17" fmla="*/ 324530 h 468766"/>
              <a:gd name="connsiteX18" fmla="*/ 287486 w 468765"/>
              <a:gd name="connsiteY18" fmla="*/ 287485 h 468766"/>
              <a:gd name="connsiteX19" fmla="*/ 324530 w 468765"/>
              <a:gd name="connsiteY19" fmla="*/ 198324 h 468766"/>
              <a:gd name="connsiteX20" fmla="*/ 287486 w 468765"/>
              <a:gd name="connsiteY20" fmla="*/ 109163 h 468766"/>
              <a:gd name="connsiteX21" fmla="*/ 198324 w 468765"/>
              <a:gd name="connsiteY21" fmla="*/ 72118 h 468766"/>
              <a:gd name="connsiteX22" fmla="*/ 198324 w 468765"/>
              <a:gd name="connsiteY22" fmla="*/ 0 h 468766"/>
              <a:gd name="connsiteX23" fmla="*/ 275371 w 468765"/>
              <a:gd name="connsiteY23" fmla="*/ 15635 h 468766"/>
              <a:gd name="connsiteX24" fmla="*/ 338757 w 468765"/>
              <a:gd name="connsiteY24" fmla="*/ 57891 h 468766"/>
              <a:gd name="connsiteX25" fmla="*/ 381013 w 468765"/>
              <a:gd name="connsiteY25" fmla="*/ 121276 h 468766"/>
              <a:gd name="connsiteX26" fmla="*/ 396648 w 468765"/>
              <a:gd name="connsiteY26" fmla="*/ 198324 h 468766"/>
              <a:gd name="connsiteX27" fmla="*/ 361716 w 468765"/>
              <a:gd name="connsiteY27" fmla="*/ 310727 h 468766"/>
              <a:gd name="connsiteX28" fmla="*/ 458343 w 468765"/>
              <a:gd name="connsiteY28" fmla="*/ 407353 h 468766"/>
              <a:gd name="connsiteX29" fmla="*/ 468765 w 468765"/>
              <a:gd name="connsiteY29" fmla="*/ 432707 h 468766"/>
              <a:gd name="connsiteX30" fmla="*/ 458202 w 468765"/>
              <a:gd name="connsiteY30" fmla="*/ 458202 h 468766"/>
              <a:gd name="connsiteX31" fmla="*/ 432707 w 468765"/>
              <a:gd name="connsiteY31" fmla="*/ 468766 h 468766"/>
              <a:gd name="connsiteX32" fmla="*/ 407353 w 468765"/>
              <a:gd name="connsiteY32" fmla="*/ 458061 h 468766"/>
              <a:gd name="connsiteX33" fmla="*/ 310726 w 468765"/>
              <a:gd name="connsiteY33" fmla="*/ 361716 h 468766"/>
              <a:gd name="connsiteX34" fmla="*/ 198324 w 468765"/>
              <a:gd name="connsiteY34" fmla="*/ 396648 h 468766"/>
              <a:gd name="connsiteX35" fmla="*/ 121276 w 468765"/>
              <a:gd name="connsiteY35" fmla="*/ 381013 h 468766"/>
              <a:gd name="connsiteX36" fmla="*/ 57892 w 468765"/>
              <a:gd name="connsiteY36" fmla="*/ 338757 h 468766"/>
              <a:gd name="connsiteX37" fmla="*/ 15635 w 468765"/>
              <a:gd name="connsiteY37" fmla="*/ 275372 h 468766"/>
              <a:gd name="connsiteX38" fmla="*/ 0 w 468765"/>
              <a:gd name="connsiteY38" fmla="*/ 198324 h 468766"/>
              <a:gd name="connsiteX39" fmla="*/ 15635 w 468765"/>
              <a:gd name="connsiteY39" fmla="*/ 121276 h 468766"/>
              <a:gd name="connsiteX40" fmla="*/ 57892 w 468765"/>
              <a:gd name="connsiteY40" fmla="*/ 57891 h 468766"/>
              <a:gd name="connsiteX41" fmla="*/ 121276 w 468765"/>
              <a:gd name="connsiteY41" fmla="*/ 15635 h 468766"/>
              <a:gd name="connsiteX42" fmla="*/ 198324 w 468765"/>
              <a:gd name="connsiteY42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68765" h="468766">
                <a:moveTo>
                  <a:pt x="117191" y="180295"/>
                </a:moveTo>
                <a:lnTo>
                  <a:pt x="279456" y="180295"/>
                </a:lnTo>
                <a:cubicBezTo>
                  <a:pt x="281899" y="180295"/>
                  <a:pt x="284012" y="181187"/>
                  <a:pt x="285795" y="182971"/>
                </a:cubicBezTo>
                <a:cubicBezTo>
                  <a:pt x="287579" y="184755"/>
                  <a:pt x="288472" y="186868"/>
                  <a:pt x="288472" y="189309"/>
                </a:cubicBezTo>
                <a:lnTo>
                  <a:pt x="288472" y="207339"/>
                </a:lnTo>
                <a:cubicBezTo>
                  <a:pt x="288472" y="209780"/>
                  <a:pt x="287579" y="211893"/>
                  <a:pt x="285795" y="213677"/>
                </a:cubicBezTo>
                <a:cubicBezTo>
                  <a:pt x="284012" y="215461"/>
                  <a:pt x="281899" y="216354"/>
                  <a:pt x="279456" y="216354"/>
                </a:cubicBezTo>
                <a:lnTo>
                  <a:pt x="117191" y="216354"/>
                </a:lnTo>
                <a:cubicBezTo>
                  <a:pt x="114750" y="216354"/>
                  <a:pt x="112637" y="215461"/>
                  <a:pt x="110852" y="213677"/>
                </a:cubicBezTo>
                <a:cubicBezTo>
                  <a:pt x="109069" y="211893"/>
                  <a:pt x="108177" y="209780"/>
                  <a:pt x="108177" y="207339"/>
                </a:cubicBezTo>
                <a:lnTo>
                  <a:pt x="108177" y="189309"/>
                </a:lnTo>
                <a:cubicBezTo>
                  <a:pt x="108177" y="186868"/>
                  <a:pt x="109069" y="184755"/>
                  <a:pt x="110852" y="182971"/>
                </a:cubicBezTo>
                <a:cubicBezTo>
                  <a:pt x="112637" y="181187"/>
                  <a:pt x="114750" y="180295"/>
                  <a:pt x="117191" y="180295"/>
                </a:cubicBezTo>
                <a:close/>
                <a:moveTo>
                  <a:pt x="198324" y="72118"/>
                </a:moveTo>
                <a:cubicBezTo>
                  <a:pt x="163580" y="72118"/>
                  <a:pt x="133859" y="84466"/>
                  <a:pt x="109163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3" y="287485"/>
                </a:cubicBezTo>
                <a:cubicBezTo>
                  <a:pt x="133859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6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6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2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3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2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9" y="465245"/>
                  <a:pt x="442660" y="468766"/>
                  <a:pt x="432707" y="468766"/>
                </a:cubicBezTo>
                <a:cubicBezTo>
                  <a:pt x="422566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10" y="385004"/>
                  <a:pt x="239642" y="396648"/>
                  <a:pt x="198324" y="396648"/>
                </a:cubicBezTo>
                <a:cubicBezTo>
                  <a:pt x="171468" y="396648"/>
                  <a:pt x="145785" y="391437"/>
                  <a:pt x="121276" y="381013"/>
                </a:cubicBezTo>
                <a:cubicBezTo>
                  <a:pt x="96767" y="370590"/>
                  <a:pt x="75639" y="356504"/>
                  <a:pt x="57892" y="338757"/>
                </a:cubicBezTo>
                <a:cubicBezTo>
                  <a:pt x="40144" y="321009"/>
                  <a:pt x="26057" y="299881"/>
                  <a:pt x="15635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5" y="121276"/>
                </a:cubicBezTo>
                <a:cubicBezTo>
                  <a:pt x="26057" y="96767"/>
                  <a:pt x="40144" y="75639"/>
                  <a:pt x="57892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5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1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5" name="Freeform 445"/>
          <p:cNvSpPr/>
          <p:nvPr/>
        </p:nvSpPr>
        <p:spPr>
          <a:xfrm>
            <a:off x="3650160" y="4305254"/>
            <a:ext cx="582215" cy="581916"/>
          </a:xfrm>
          <a:custGeom>
            <a:avLst/>
            <a:gdLst>
              <a:gd name="connsiteX0" fmla="*/ 288472 w 432708"/>
              <a:gd name="connsiteY0" fmla="*/ 133531 h 432707"/>
              <a:gd name="connsiteX1" fmla="*/ 301149 w 432708"/>
              <a:gd name="connsiteY1" fmla="*/ 138883 h 432707"/>
              <a:gd name="connsiteX2" fmla="*/ 329883 w 432708"/>
              <a:gd name="connsiteY2" fmla="*/ 167618 h 432707"/>
              <a:gd name="connsiteX3" fmla="*/ 335236 w 432708"/>
              <a:gd name="connsiteY3" fmla="*/ 180295 h 432707"/>
              <a:gd name="connsiteX4" fmla="*/ 329883 w 432708"/>
              <a:gd name="connsiteY4" fmla="*/ 192971 h 432707"/>
              <a:gd name="connsiteX5" fmla="*/ 211002 w 432708"/>
              <a:gd name="connsiteY5" fmla="*/ 311853 h 432707"/>
              <a:gd name="connsiteX6" fmla="*/ 198325 w 432708"/>
              <a:gd name="connsiteY6" fmla="*/ 317206 h 432707"/>
              <a:gd name="connsiteX7" fmla="*/ 185648 w 432708"/>
              <a:gd name="connsiteY7" fmla="*/ 311853 h 432707"/>
              <a:gd name="connsiteX8" fmla="*/ 102824 w 432708"/>
              <a:gd name="connsiteY8" fmla="*/ 229030 h 432707"/>
              <a:gd name="connsiteX9" fmla="*/ 97472 w 432708"/>
              <a:gd name="connsiteY9" fmla="*/ 216353 h 432707"/>
              <a:gd name="connsiteX10" fmla="*/ 102824 w 432708"/>
              <a:gd name="connsiteY10" fmla="*/ 203677 h 432707"/>
              <a:gd name="connsiteX11" fmla="*/ 131559 w 432708"/>
              <a:gd name="connsiteY11" fmla="*/ 174942 h 432707"/>
              <a:gd name="connsiteX12" fmla="*/ 144236 w 432708"/>
              <a:gd name="connsiteY12" fmla="*/ 169589 h 432707"/>
              <a:gd name="connsiteX13" fmla="*/ 156913 w 432708"/>
              <a:gd name="connsiteY13" fmla="*/ 174942 h 432707"/>
              <a:gd name="connsiteX14" fmla="*/ 198325 w 432708"/>
              <a:gd name="connsiteY14" fmla="*/ 216353 h 432707"/>
              <a:gd name="connsiteX15" fmla="*/ 275795 w 432708"/>
              <a:gd name="connsiteY15" fmla="*/ 138883 h 432707"/>
              <a:gd name="connsiteX16" fmla="*/ 288472 w 432708"/>
              <a:gd name="connsiteY16" fmla="*/ 133531 h 432707"/>
              <a:gd name="connsiteX17" fmla="*/ 216354 w 432708"/>
              <a:gd name="connsiteY17" fmla="*/ 63103 h 432707"/>
              <a:gd name="connsiteX18" fmla="*/ 139447 w 432708"/>
              <a:gd name="connsiteY18" fmla="*/ 83668 h 432707"/>
              <a:gd name="connsiteX19" fmla="*/ 83668 w 432708"/>
              <a:gd name="connsiteY19" fmla="*/ 139447 h 432707"/>
              <a:gd name="connsiteX20" fmla="*/ 63104 w 432708"/>
              <a:gd name="connsiteY20" fmla="*/ 216353 h 432707"/>
              <a:gd name="connsiteX21" fmla="*/ 83668 w 432708"/>
              <a:gd name="connsiteY21" fmla="*/ 293260 h 432707"/>
              <a:gd name="connsiteX22" fmla="*/ 139447 w 432708"/>
              <a:gd name="connsiteY22" fmla="*/ 349039 h 432707"/>
              <a:gd name="connsiteX23" fmla="*/ 216354 w 432708"/>
              <a:gd name="connsiteY23" fmla="*/ 369604 h 432707"/>
              <a:gd name="connsiteX24" fmla="*/ 293261 w 432708"/>
              <a:gd name="connsiteY24" fmla="*/ 349039 h 432707"/>
              <a:gd name="connsiteX25" fmla="*/ 349039 w 432708"/>
              <a:gd name="connsiteY25" fmla="*/ 293260 h 432707"/>
              <a:gd name="connsiteX26" fmla="*/ 369604 w 432708"/>
              <a:gd name="connsiteY26" fmla="*/ 216353 h 432707"/>
              <a:gd name="connsiteX27" fmla="*/ 349039 w 432708"/>
              <a:gd name="connsiteY27" fmla="*/ 139447 h 432707"/>
              <a:gd name="connsiteX28" fmla="*/ 293261 w 432708"/>
              <a:gd name="connsiteY28" fmla="*/ 83668 h 432707"/>
              <a:gd name="connsiteX29" fmla="*/ 216354 w 432708"/>
              <a:gd name="connsiteY29" fmla="*/ 63103 h 432707"/>
              <a:gd name="connsiteX30" fmla="*/ 216354 w 432708"/>
              <a:gd name="connsiteY30" fmla="*/ 0 h 432707"/>
              <a:gd name="connsiteX31" fmla="*/ 324953 w 432708"/>
              <a:gd name="connsiteY31" fmla="*/ 29016 h 432707"/>
              <a:gd name="connsiteX32" fmla="*/ 403692 w 432708"/>
              <a:gd name="connsiteY32" fmla="*/ 107754 h 432707"/>
              <a:gd name="connsiteX33" fmla="*/ 432708 w 432708"/>
              <a:gd name="connsiteY33" fmla="*/ 216353 h 432707"/>
              <a:gd name="connsiteX34" fmla="*/ 403692 w 432708"/>
              <a:gd name="connsiteY34" fmla="*/ 324953 h 432707"/>
              <a:gd name="connsiteX35" fmla="*/ 324953 w 432708"/>
              <a:gd name="connsiteY35" fmla="*/ 403691 h 432707"/>
              <a:gd name="connsiteX36" fmla="*/ 216354 w 432708"/>
              <a:gd name="connsiteY36" fmla="*/ 432707 h 432707"/>
              <a:gd name="connsiteX37" fmla="*/ 107755 w 432708"/>
              <a:gd name="connsiteY37" fmla="*/ 403691 h 432707"/>
              <a:gd name="connsiteX38" fmla="*/ 29017 w 432708"/>
              <a:gd name="connsiteY38" fmla="*/ 324953 h 432707"/>
              <a:gd name="connsiteX39" fmla="*/ 0 w 432708"/>
              <a:gd name="connsiteY39" fmla="*/ 216353 h 432707"/>
              <a:gd name="connsiteX40" fmla="*/ 29017 w 432708"/>
              <a:gd name="connsiteY40" fmla="*/ 107754 h 432707"/>
              <a:gd name="connsiteX41" fmla="*/ 107755 w 432708"/>
              <a:gd name="connsiteY41" fmla="*/ 29016 h 432707"/>
              <a:gd name="connsiteX42" fmla="*/ 216354 w 432708"/>
              <a:gd name="connsiteY42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32708" h="432707">
                <a:moveTo>
                  <a:pt x="288472" y="133531"/>
                </a:moveTo>
                <a:cubicBezTo>
                  <a:pt x="293355" y="133531"/>
                  <a:pt x="297580" y="135315"/>
                  <a:pt x="301149" y="138883"/>
                </a:cubicBezTo>
                <a:lnTo>
                  <a:pt x="329883" y="167618"/>
                </a:lnTo>
                <a:cubicBezTo>
                  <a:pt x="333451" y="171186"/>
                  <a:pt x="335236" y="175412"/>
                  <a:pt x="335236" y="180295"/>
                </a:cubicBezTo>
                <a:cubicBezTo>
                  <a:pt x="335236" y="185177"/>
                  <a:pt x="333451" y="189403"/>
                  <a:pt x="329883" y="192971"/>
                </a:cubicBezTo>
                <a:lnTo>
                  <a:pt x="211002" y="311853"/>
                </a:lnTo>
                <a:cubicBezTo>
                  <a:pt x="207433" y="315422"/>
                  <a:pt x="203207" y="317206"/>
                  <a:pt x="198325" y="317206"/>
                </a:cubicBezTo>
                <a:cubicBezTo>
                  <a:pt x="193441" y="317206"/>
                  <a:pt x="189216" y="315422"/>
                  <a:pt x="185648" y="311853"/>
                </a:cubicBezTo>
                <a:lnTo>
                  <a:pt x="102824" y="229030"/>
                </a:lnTo>
                <a:cubicBezTo>
                  <a:pt x="99256" y="225462"/>
                  <a:pt x="97472" y="221236"/>
                  <a:pt x="97472" y="216353"/>
                </a:cubicBezTo>
                <a:cubicBezTo>
                  <a:pt x="97472" y="211471"/>
                  <a:pt x="99256" y="207245"/>
                  <a:pt x="102824" y="203677"/>
                </a:cubicBezTo>
                <a:lnTo>
                  <a:pt x="131559" y="174942"/>
                </a:lnTo>
                <a:cubicBezTo>
                  <a:pt x="135128" y="171374"/>
                  <a:pt x="139353" y="169589"/>
                  <a:pt x="144236" y="169589"/>
                </a:cubicBezTo>
                <a:cubicBezTo>
                  <a:pt x="149119" y="169589"/>
                  <a:pt x="153344" y="171374"/>
                  <a:pt x="156913" y="174942"/>
                </a:cubicBezTo>
                <a:lnTo>
                  <a:pt x="198325" y="216353"/>
                </a:lnTo>
                <a:lnTo>
                  <a:pt x="275795" y="138883"/>
                </a:lnTo>
                <a:cubicBezTo>
                  <a:pt x="279363" y="135315"/>
                  <a:pt x="283589" y="133531"/>
                  <a:pt x="288472" y="133531"/>
                </a:cubicBezTo>
                <a:close/>
                <a:moveTo>
                  <a:pt x="216354" y="63103"/>
                </a:moveTo>
                <a:cubicBezTo>
                  <a:pt x="188558" y="63103"/>
                  <a:pt x="162923" y="69958"/>
                  <a:pt x="139447" y="83668"/>
                </a:cubicBezTo>
                <a:cubicBezTo>
                  <a:pt x="115971" y="97378"/>
                  <a:pt x="97378" y="115971"/>
                  <a:pt x="83668" y="139447"/>
                </a:cubicBezTo>
                <a:cubicBezTo>
                  <a:pt x="69958" y="162922"/>
                  <a:pt x="63104" y="188558"/>
                  <a:pt x="63104" y="216353"/>
                </a:cubicBezTo>
                <a:cubicBezTo>
                  <a:pt x="63104" y="244149"/>
                  <a:pt x="69958" y="269785"/>
                  <a:pt x="83668" y="293260"/>
                </a:cubicBezTo>
                <a:cubicBezTo>
                  <a:pt x="97378" y="316736"/>
                  <a:pt x="115971" y="335329"/>
                  <a:pt x="139447" y="349039"/>
                </a:cubicBezTo>
                <a:cubicBezTo>
                  <a:pt x="162923" y="362749"/>
                  <a:pt x="188558" y="369604"/>
                  <a:pt x="216354" y="369604"/>
                </a:cubicBezTo>
                <a:cubicBezTo>
                  <a:pt x="244149" y="369604"/>
                  <a:pt x="269785" y="362749"/>
                  <a:pt x="293261" y="349039"/>
                </a:cubicBezTo>
                <a:cubicBezTo>
                  <a:pt x="316737" y="335329"/>
                  <a:pt x="335329" y="316736"/>
                  <a:pt x="349039" y="293260"/>
                </a:cubicBezTo>
                <a:cubicBezTo>
                  <a:pt x="362749" y="269785"/>
                  <a:pt x="369604" y="244149"/>
                  <a:pt x="369604" y="216353"/>
                </a:cubicBezTo>
                <a:cubicBezTo>
                  <a:pt x="369604" y="188558"/>
                  <a:pt x="362749" y="162922"/>
                  <a:pt x="349039" y="139447"/>
                </a:cubicBezTo>
                <a:cubicBezTo>
                  <a:pt x="335329" y="115971"/>
                  <a:pt x="316737" y="97378"/>
                  <a:pt x="293261" y="83668"/>
                </a:cubicBezTo>
                <a:cubicBezTo>
                  <a:pt x="269785" y="69958"/>
                  <a:pt x="244149" y="63103"/>
                  <a:pt x="216354" y="63103"/>
                </a:cubicBezTo>
                <a:close/>
                <a:moveTo>
                  <a:pt x="216354" y="0"/>
                </a:moveTo>
                <a:cubicBezTo>
                  <a:pt x="255605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5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6" y="384347"/>
                  <a:pt x="48361" y="358101"/>
                  <a:pt x="29017" y="324953"/>
                </a:cubicBezTo>
                <a:cubicBezTo>
                  <a:pt x="9673" y="291805"/>
                  <a:pt x="0" y="255605"/>
                  <a:pt x="0" y="216353"/>
                </a:cubicBezTo>
                <a:cubicBezTo>
                  <a:pt x="0" y="177102"/>
                  <a:pt x="9673" y="140902"/>
                  <a:pt x="29017" y="107754"/>
                </a:cubicBezTo>
                <a:cubicBezTo>
                  <a:pt x="48361" y="74606"/>
                  <a:pt x="74606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1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2" name="Freeform 452"/>
          <p:cNvSpPr/>
          <p:nvPr/>
        </p:nvSpPr>
        <p:spPr>
          <a:xfrm>
            <a:off x="4862753" y="4300247"/>
            <a:ext cx="582215" cy="581916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10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4909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9844</TotalTime>
  <Words>356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Matrix for PowerPoint</vt:lpstr>
      <vt:lpstr>Infographic Matrix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Matrix for PowerPoint</dc:title>
  <dc:creator>PresentationGo.com</dc:creator>
  <dc:description>© Copyright PresentationGo.com</dc:description>
  <cp:lastModifiedBy>Christophe Barroche</cp:lastModifiedBy>
  <cp:revision>1</cp:revision>
  <dcterms:created xsi:type="dcterms:W3CDTF">2014-11-26T05:14:11Z</dcterms:created>
  <dcterms:modified xsi:type="dcterms:W3CDTF">2017-05-09T19:56:55Z</dcterms:modified>
</cp:coreProperties>
</file>