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60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with Petals for PowerPoint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E3D2098-CC6B-4E5F-B01F-AE549C9535F4}"/>
              </a:ext>
            </a:extLst>
          </p:cNvPr>
          <p:cNvSpPr/>
          <p:nvPr/>
        </p:nvSpPr>
        <p:spPr>
          <a:xfrm>
            <a:off x="4699802" y="3744196"/>
            <a:ext cx="1873682" cy="1873682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82B1D2D-89AD-41E3-BFB8-D8DC684057D8}"/>
              </a:ext>
            </a:extLst>
          </p:cNvPr>
          <p:cNvSpPr/>
          <p:nvPr/>
        </p:nvSpPr>
        <p:spPr>
          <a:xfrm>
            <a:off x="2570517" y="3744196"/>
            <a:ext cx="1873682" cy="1873682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B1A908C-4752-4ABC-AE26-00A618DC92EE}"/>
              </a:ext>
            </a:extLst>
          </p:cNvPr>
          <p:cNvSpPr/>
          <p:nvPr/>
        </p:nvSpPr>
        <p:spPr>
          <a:xfrm>
            <a:off x="2570517" y="1614913"/>
            <a:ext cx="1873682" cy="1873682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BB8EC00-9315-48E3-B602-9DBFDFE5CA7A}"/>
              </a:ext>
            </a:extLst>
          </p:cNvPr>
          <p:cNvSpPr/>
          <p:nvPr/>
        </p:nvSpPr>
        <p:spPr>
          <a:xfrm>
            <a:off x="4699802" y="1614913"/>
            <a:ext cx="1873682" cy="1873682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1FE20DD1-C5D6-432E-863B-AB4C96AC4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45316" y="1865523"/>
            <a:ext cx="1320991" cy="132099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FC29060E-C3E9-43C7-BBBE-9B7BD6836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6146" y="1874371"/>
            <a:ext cx="1320991" cy="1320991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63B03035-460D-4DC4-B96C-8B7105479E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5315" y="4020541"/>
            <a:ext cx="1320991" cy="1320991"/>
          </a:xfrm>
          <a:prstGeom prst="rect">
            <a:avLst/>
          </a:prstGeom>
        </p:spPr>
      </p:pic>
      <p:pic>
        <p:nvPicPr>
          <p:cNvPr id="17" name="Graphic 16" descr="Unlock">
            <a:extLst>
              <a:ext uri="{FF2B5EF4-FFF2-40B4-BE49-F238E27FC236}">
                <a16:creationId xmlns:a16="http://schemas.microsoft.com/office/drawing/2014/main" id="{B967D578-B745-4490-B751-A7495E1464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6146" y="4020541"/>
            <a:ext cx="1320991" cy="1320991"/>
          </a:xfrm>
          <a:prstGeom prst="rect">
            <a:avLst/>
          </a:prstGeom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6F2C6BE-6218-4D70-A78A-907E78F39C47}"/>
              </a:ext>
            </a:extLst>
          </p:cNvPr>
          <p:cNvSpPr/>
          <p:nvPr/>
        </p:nvSpPr>
        <p:spPr>
          <a:xfrm rot="16200000">
            <a:off x="4699803" y="1614914"/>
            <a:ext cx="1873681" cy="1873680"/>
          </a:xfrm>
          <a:custGeom>
            <a:avLst/>
            <a:gdLst>
              <a:gd name="connsiteX0" fmla="*/ 2447130 w 2447130"/>
              <a:gd name="connsiteY0" fmla="*/ 2447130 h 2447130"/>
              <a:gd name="connsiteX1" fmla="*/ 1071599 w 2447130"/>
              <a:gd name="connsiteY1" fmla="*/ 2447130 h 2447130"/>
              <a:gd name="connsiteX2" fmla="*/ 0 w 2447130"/>
              <a:gd name="connsiteY2" fmla="*/ 1375531 h 2447130"/>
              <a:gd name="connsiteX3" fmla="*/ 0 w 2447130"/>
              <a:gd name="connsiteY3" fmla="*/ 0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2447130" y="2447130"/>
                </a:move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873203C-9DB2-41C9-98DF-D0B74FDB5096}"/>
              </a:ext>
            </a:extLst>
          </p:cNvPr>
          <p:cNvSpPr/>
          <p:nvPr/>
        </p:nvSpPr>
        <p:spPr>
          <a:xfrm>
            <a:off x="2570518" y="1614914"/>
            <a:ext cx="1873680" cy="1873681"/>
          </a:xfrm>
          <a:custGeom>
            <a:avLst/>
            <a:gdLst>
              <a:gd name="connsiteX0" fmla="*/ 0 w 2447130"/>
              <a:gd name="connsiteY0" fmla="*/ 0 h 2447130"/>
              <a:gd name="connsiteX1" fmla="*/ 2447130 w 2447130"/>
              <a:gd name="connsiteY1" fmla="*/ 2447130 h 2447130"/>
              <a:gd name="connsiteX2" fmla="*/ 1071599 w 2447130"/>
              <a:gd name="connsiteY2" fmla="*/ 2447130 h 2447130"/>
              <a:gd name="connsiteX3" fmla="*/ 0 w 2447130"/>
              <a:gd name="connsiteY3" fmla="*/ 1375531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0" y="0"/>
                </a:moveTo>
                <a:lnTo>
                  <a:pt x="2447130" y="2447130"/>
                </a:ln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F07870A-F291-4938-A50F-07C11DD33603}"/>
              </a:ext>
            </a:extLst>
          </p:cNvPr>
          <p:cNvSpPr/>
          <p:nvPr/>
        </p:nvSpPr>
        <p:spPr>
          <a:xfrm>
            <a:off x="2570517" y="3744196"/>
            <a:ext cx="1873682" cy="1873682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0 w 2447131"/>
              <a:gd name="connsiteY2" fmla="*/ 2447131 h 2447131"/>
              <a:gd name="connsiteX3" fmla="*/ 0 w 2447131"/>
              <a:gd name="connsiteY3" fmla="*/ 1071599 h 2447131"/>
              <a:gd name="connsiteX4" fmla="*/ 1071599 w 2447131"/>
              <a:gd name="connsiteY4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9F1FEA-E656-4EFA-9745-63B5279AA416}"/>
              </a:ext>
            </a:extLst>
          </p:cNvPr>
          <p:cNvSpPr/>
          <p:nvPr/>
        </p:nvSpPr>
        <p:spPr>
          <a:xfrm rot="10800000">
            <a:off x="4699802" y="3744196"/>
            <a:ext cx="1873682" cy="1873682"/>
          </a:xfrm>
          <a:custGeom>
            <a:avLst/>
            <a:gdLst>
              <a:gd name="connsiteX0" fmla="*/ 2447131 w 2447131"/>
              <a:gd name="connsiteY0" fmla="*/ 2447131 h 2447131"/>
              <a:gd name="connsiteX1" fmla="*/ 1071599 w 2447131"/>
              <a:gd name="connsiteY1" fmla="*/ 2447131 h 2447131"/>
              <a:gd name="connsiteX2" fmla="*/ 0 w 2447131"/>
              <a:gd name="connsiteY2" fmla="*/ 1375532 h 2447131"/>
              <a:gd name="connsiteX3" fmla="*/ 0 w 2447131"/>
              <a:gd name="connsiteY3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1" h="2447131">
                <a:moveTo>
                  <a:pt x="2447131" y="2447131"/>
                </a:move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63BED5-CF5D-409E-9728-3D5C77D64CCA}"/>
              </a:ext>
            </a:extLst>
          </p:cNvPr>
          <p:cNvGrpSpPr/>
          <p:nvPr/>
        </p:nvGrpSpPr>
        <p:grpSpPr>
          <a:xfrm>
            <a:off x="6954034" y="3956780"/>
            <a:ext cx="1899177" cy="1448515"/>
            <a:chOff x="8921977" y="4112633"/>
            <a:chExt cx="2937088" cy="19313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B3D91E0-5D81-439E-9957-05806D4BF9C1}"/>
                </a:ext>
              </a:extLst>
            </p:cNvPr>
            <p:cNvSpPr txBox="1"/>
            <p:nvPr/>
          </p:nvSpPr>
          <p:spPr>
            <a:xfrm>
              <a:off x="8921977" y="411263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13109D4-21F7-41D1-AF06-546F4ED5CDCA}"/>
                </a:ext>
              </a:extLst>
            </p:cNvPr>
            <p:cNvSpPr txBox="1"/>
            <p:nvPr/>
          </p:nvSpPr>
          <p:spPr>
            <a:xfrm>
              <a:off x="8929771" y="4628215"/>
              <a:ext cx="2929294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B2AC826-5576-4454-91C2-3818376A8BA2}"/>
              </a:ext>
            </a:extLst>
          </p:cNvPr>
          <p:cNvGrpSpPr/>
          <p:nvPr/>
        </p:nvGrpSpPr>
        <p:grpSpPr>
          <a:xfrm>
            <a:off x="285916" y="3956732"/>
            <a:ext cx="1899177" cy="1448611"/>
            <a:chOff x="249702" y="3763340"/>
            <a:chExt cx="1899177" cy="144861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13C6A9C-1EBF-4997-9BC7-1925EA78EA08}"/>
                </a:ext>
              </a:extLst>
            </p:cNvPr>
            <p:cNvSpPr txBox="1"/>
            <p:nvPr/>
          </p:nvSpPr>
          <p:spPr>
            <a:xfrm>
              <a:off x="249702" y="3763340"/>
              <a:ext cx="189917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FBE631C-8FF6-4EB0-9030-84C65B47888B}"/>
                </a:ext>
              </a:extLst>
            </p:cNvPr>
            <p:cNvSpPr txBox="1"/>
            <p:nvPr/>
          </p:nvSpPr>
          <p:spPr>
            <a:xfrm>
              <a:off x="254742" y="4150123"/>
              <a:ext cx="1894137" cy="10618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62B39F5-ABCE-40BD-8ADA-4D4C386BF77B}"/>
              </a:ext>
            </a:extLst>
          </p:cNvPr>
          <p:cNvGrpSpPr/>
          <p:nvPr/>
        </p:nvGrpSpPr>
        <p:grpSpPr>
          <a:xfrm>
            <a:off x="6954034" y="1827497"/>
            <a:ext cx="1899177" cy="1448515"/>
            <a:chOff x="8929772" y="1697158"/>
            <a:chExt cx="2937088" cy="19313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1414FF-151A-4D8B-83F0-D17E8B6096CF}"/>
                </a:ext>
              </a:extLst>
            </p:cNvPr>
            <p:cNvSpPr txBox="1"/>
            <p:nvPr/>
          </p:nvSpPr>
          <p:spPr>
            <a:xfrm>
              <a:off x="8929772" y="1697158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082141A-1A82-403B-A016-5A2799CF7745}"/>
                </a:ext>
              </a:extLst>
            </p:cNvPr>
            <p:cNvSpPr txBox="1"/>
            <p:nvPr/>
          </p:nvSpPr>
          <p:spPr>
            <a:xfrm>
              <a:off x="8937566" y="2212740"/>
              <a:ext cx="2929294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D1F3B7-B40B-4728-BC52-3236E789A719}"/>
              </a:ext>
            </a:extLst>
          </p:cNvPr>
          <p:cNvGrpSpPr/>
          <p:nvPr/>
        </p:nvGrpSpPr>
        <p:grpSpPr>
          <a:xfrm>
            <a:off x="290956" y="1781330"/>
            <a:ext cx="1899177" cy="1540849"/>
            <a:chOff x="340731" y="1635603"/>
            <a:chExt cx="2937088" cy="205446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A8FD5A-BC59-4F19-AFF7-28CA838A105D}"/>
                </a:ext>
              </a:extLst>
            </p:cNvPr>
            <p:cNvSpPr txBox="1"/>
            <p:nvPr/>
          </p:nvSpPr>
          <p:spPr>
            <a:xfrm>
              <a:off x="340731" y="1635603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10060EE-35A3-4D3E-A4E9-864F831D1A5D}"/>
                </a:ext>
              </a:extLst>
            </p:cNvPr>
            <p:cNvSpPr txBox="1"/>
            <p:nvPr/>
          </p:nvSpPr>
          <p:spPr>
            <a:xfrm>
              <a:off x="348525" y="2212740"/>
              <a:ext cx="2929294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35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with Petals for PowerPoint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E3D2098-CC6B-4E5F-B01F-AE549C9535F4}"/>
              </a:ext>
            </a:extLst>
          </p:cNvPr>
          <p:cNvSpPr/>
          <p:nvPr/>
        </p:nvSpPr>
        <p:spPr>
          <a:xfrm>
            <a:off x="4699802" y="3744196"/>
            <a:ext cx="1873682" cy="1873682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82B1D2D-89AD-41E3-BFB8-D8DC684057D8}"/>
              </a:ext>
            </a:extLst>
          </p:cNvPr>
          <p:cNvSpPr/>
          <p:nvPr/>
        </p:nvSpPr>
        <p:spPr>
          <a:xfrm>
            <a:off x="2570517" y="3744196"/>
            <a:ext cx="1873682" cy="1873682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B1A908C-4752-4ABC-AE26-00A618DC92EE}"/>
              </a:ext>
            </a:extLst>
          </p:cNvPr>
          <p:cNvSpPr/>
          <p:nvPr/>
        </p:nvSpPr>
        <p:spPr>
          <a:xfrm>
            <a:off x="2570517" y="1614913"/>
            <a:ext cx="1873682" cy="1873682"/>
          </a:xfrm>
          <a:custGeom>
            <a:avLst/>
            <a:gdLst>
              <a:gd name="connsiteX0" fmla="*/ 0 w 2447131"/>
              <a:gd name="connsiteY0" fmla="*/ 0 h 2447131"/>
              <a:gd name="connsiteX1" fmla="*/ 1375532 w 2447131"/>
              <a:gd name="connsiteY1" fmla="*/ 0 h 2447131"/>
              <a:gd name="connsiteX2" fmla="*/ 2447131 w 2447131"/>
              <a:gd name="connsiteY2" fmla="*/ 1071599 h 2447131"/>
              <a:gd name="connsiteX3" fmla="*/ 2447131 w 2447131"/>
              <a:gd name="connsiteY3" fmla="*/ 2447131 h 2447131"/>
              <a:gd name="connsiteX4" fmla="*/ 1071599 w 2447131"/>
              <a:gd name="connsiteY4" fmla="*/ 2447131 h 2447131"/>
              <a:gd name="connsiteX5" fmla="*/ 0 w 2447131"/>
              <a:gd name="connsiteY5" fmla="*/ 1375532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7131" h="2447131">
                <a:moveTo>
                  <a:pt x="0" y="0"/>
                </a:moveTo>
                <a:lnTo>
                  <a:pt x="1375532" y="0"/>
                </a:lnTo>
                <a:cubicBezTo>
                  <a:pt x="1967360" y="0"/>
                  <a:pt x="2447131" y="479771"/>
                  <a:pt x="2447131" y="1071599"/>
                </a:cubicBezTo>
                <a:lnTo>
                  <a:pt x="2447131" y="2447131"/>
                </a:ln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BB8EC00-9315-48E3-B602-9DBFDFE5CA7A}"/>
              </a:ext>
            </a:extLst>
          </p:cNvPr>
          <p:cNvSpPr/>
          <p:nvPr/>
        </p:nvSpPr>
        <p:spPr>
          <a:xfrm>
            <a:off x="4699802" y="1614913"/>
            <a:ext cx="1873682" cy="1873682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2447131 w 2447131"/>
              <a:gd name="connsiteY2" fmla="*/ 1375532 h 2447131"/>
              <a:gd name="connsiteX3" fmla="*/ 1375532 w 2447131"/>
              <a:gd name="connsiteY3" fmla="*/ 2447131 h 2447131"/>
              <a:gd name="connsiteX4" fmla="*/ 0 w 2447131"/>
              <a:gd name="connsiteY4" fmla="*/ 2447131 h 2447131"/>
              <a:gd name="connsiteX5" fmla="*/ 0 w 2447131"/>
              <a:gd name="connsiteY5" fmla="*/ 1071599 h 2447131"/>
              <a:gd name="connsiteX6" fmla="*/ 1071599 w 2447131"/>
              <a:gd name="connsiteY6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2447131" y="1375532"/>
                </a:lnTo>
                <a:cubicBezTo>
                  <a:pt x="2447131" y="1967360"/>
                  <a:pt x="1967360" y="2447131"/>
                  <a:pt x="1375532" y="2447131"/>
                </a:cubicBez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1FE20DD1-C5D6-432E-863B-AB4C96AC4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45316" y="1865523"/>
            <a:ext cx="1320991" cy="132099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FC29060E-C3E9-43C7-BBBE-9B7BD6836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6146" y="1874371"/>
            <a:ext cx="1320991" cy="1320991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63B03035-460D-4DC4-B96C-8B7105479E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45315" y="4020541"/>
            <a:ext cx="1320991" cy="1320991"/>
          </a:xfrm>
          <a:prstGeom prst="rect">
            <a:avLst/>
          </a:prstGeom>
        </p:spPr>
      </p:pic>
      <p:pic>
        <p:nvPicPr>
          <p:cNvPr id="17" name="Graphic 16" descr="Unlock">
            <a:extLst>
              <a:ext uri="{FF2B5EF4-FFF2-40B4-BE49-F238E27FC236}">
                <a16:creationId xmlns:a16="http://schemas.microsoft.com/office/drawing/2014/main" id="{B967D578-B745-4490-B751-A7495E1464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76146" y="4020541"/>
            <a:ext cx="1320991" cy="1320991"/>
          </a:xfrm>
          <a:prstGeom prst="rect">
            <a:avLst/>
          </a:prstGeom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6F2C6BE-6218-4D70-A78A-907E78F39C47}"/>
              </a:ext>
            </a:extLst>
          </p:cNvPr>
          <p:cNvSpPr/>
          <p:nvPr/>
        </p:nvSpPr>
        <p:spPr>
          <a:xfrm rot="16200000">
            <a:off x="4699803" y="1614914"/>
            <a:ext cx="1873681" cy="1873680"/>
          </a:xfrm>
          <a:custGeom>
            <a:avLst/>
            <a:gdLst>
              <a:gd name="connsiteX0" fmla="*/ 2447130 w 2447130"/>
              <a:gd name="connsiteY0" fmla="*/ 2447130 h 2447130"/>
              <a:gd name="connsiteX1" fmla="*/ 1071599 w 2447130"/>
              <a:gd name="connsiteY1" fmla="*/ 2447130 h 2447130"/>
              <a:gd name="connsiteX2" fmla="*/ 0 w 2447130"/>
              <a:gd name="connsiteY2" fmla="*/ 1375531 h 2447130"/>
              <a:gd name="connsiteX3" fmla="*/ 0 w 2447130"/>
              <a:gd name="connsiteY3" fmla="*/ 0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2447130" y="2447130"/>
                </a:move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873203C-9DB2-41C9-98DF-D0B74FDB5096}"/>
              </a:ext>
            </a:extLst>
          </p:cNvPr>
          <p:cNvSpPr/>
          <p:nvPr/>
        </p:nvSpPr>
        <p:spPr>
          <a:xfrm>
            <a:off x="2570518" y="1614914"/>
            <a:ext cx="1873680" cy="1873681"/>
          </a:xfrm>
          <a:custGeom>
            <a:avLst/>
            <a:gdLst>
              <a:gd name="connsiteX0" fmla="*/ 0 w 2447130"/>
              <a:gd name="connsiteY0" fmla="*/ 0 h 2447130"/>
              <a:gd name="connsiteX1" fmla="*/ 2447130 w 2447130"/>
              <a:gd name="connsiteY1" fmla="*/ 2447130 h 2447130"/>
              <a:gd name="connsiteX2" fmla="*/ 1071599 w 2447130"/>
              <a:gd name="connsiteY2" fmla="*/ 2447130 h 2447130"/>
              <a:gd name="connsiteX3" fmla="*/ 0 w 2447130"/>
              <a:gd name="connsiteY3" fmla="*/ 1375531 h 244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0" h="2447130">
                <a:moveTo>
                  <a:pt x="0" y="0"/>
                </a:moveTo>
                <a:lnTo>
                  <a:pt x="2447130" y="2447130"/>
                </a:lnTo>
                <a:lnTo>
                  <a:pt x="1071599" y="2447130"/>
                </a:lnTo>
                <a:cubicBezTo>
                  <a:pt x="479771" y="2447130"/>
                  <a:pt x="0" y="1967359"/>
                  <a:pt x="0" y="137553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F07870A-F291-4938-A50F-07C11DD33603}"/>
              </a:ext>
            </a:extLst>
          </p:cNvPr>
          <p:cNvSpPr/>
          <p:nvPr/>
        </p:nvSpPr>
        <p:spPr>
          <a:xfrm>
            <a:off x="2570517" y="3744196"/>
            <a:ext cx="1873682" cy="1873682"/>
          </a:xfrm>
          <a:custGeom>
            <a:avLst/>
            <a:gdLst>
              <a:gd name="connsiteX0" fmla="*/ 1071599 w 2447131"/>
              <a:gd name="connsiteY0" fmla="*/ 0 h 2447131"/>
              <a:gd name="connsiteX1" fmla="*/ 2447131 w 2447131"/>
              <a:gd name="connsiteY1" fmla="*/ 0 h 2447131"/>
              <a:gd name="connsiteX2" fmla="*/ 0 w 2447131"/>
              <a:gd name="connsiteY2" fmla="*/ 2447131 h 2447131"/>
              <a:gd name="connsiteX3" fmla="*/ 0 w 2447131"/>
              <a:gd name="connsiteY3" fmla="*/ 1071599 h 2447131"/>
              <a:gd name="connsiteX4" fmla="*/ 1071599 w 2447131"/>
              <a:gd name="connsiteY4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7131" h="2447131">
                <a:moveTo>
                  <a:pt x="1071599" y="0"/>
                </a:moveTo>
                <a:lnTo>
                  <a:pt x="2447131" y="0"/>
                </a:lnTo>
                <a:lnTo>
                  <a:pt x="0" y="2447131"/>
                </a:lnTo>
                <a:lnTo>
                  <a:pt x="0" y="1071599"/>
                </a:lnTo>
                <a:cubicBezTo>
                  <a:pt x="0" y="479771"/>
                  <a:pt x="479771" y="0"/>
                  <a:pt x="1071599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9F1FEA-E656-4EFA-9745-63B5279AA416}"/>
              </a:ext>
            </a:extLst>
          </p:cNvPr>
          <p:cNvSpPr/>
          <p:nvPr/>
        </p:nvSpPr>
        <p:spPr>
          <a:xfrm rot="10800000">
            <a:off x="4699802" y="3744196"/>
            <a:ext cx="1873682" cy="1873682"/>
          </a:xfrm>
          <a:custGeom>
            <a:avLst/>
            <a:gdLst>
              <a:gd name="connsiteX0" fmla="*/ 2447131 w 2447131"/>
              <a:gd name="connsiteY0" fmla="*/ 2447131 h 2447131"/>
              <a:gd name="connsiteX1" fmla="*/ 1071599 w 2447131"/>
              <a:gd name="connsiteY1" fmla="*/ 2447131 h 2447131"/>
              <a:gd name="connsiteX2" fmla="*/ 0 w 2447131"/>
              <a:gd name="connsiteY2" fmla="*/ 1375532 h 2447131"/>
              <a:gd name="connsiteX3" fmla="*/ 0 w 2447131"/>
              <a:gd name="connsiteY3" fmla="*/ 0 h 244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131" h="2447131">
                <a:moveTo>
                  <a:pt x="2447131" y="2447131"/>
                </a:moveTo>
                <a:lnTo>
                  <a:pt x="1071599" y="2447131"/>
                </a:lnTo>
                <a:cubicBezTo>
                  <a:pt x="479771" y="2447131"/>
                  <a:pt x="0" y="1967360"/>
                  <a:pt x="0" y="13755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63BED5-CF5D-409E-9728-3D5C77D64CCA}"/>
              </a:ext>
            </a:extLst>
          </p:cNvPr>
          <p:cNvGrpSpPr/>
          <p:nvPr/>
        </p:nvGrpSpPr>
        <p:grpSpPr>
          <a:xfrm>
            <a:off x="6954034" y="3956780"/>
            <a:ext cx="1899177" cy="1448515"/>
            <a:chOff x="8921977" y="4112633"/>
            <a:chExt cx="2937088" cy="19313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B3D91E0-5D81-439E-9957-05806D4BF9C1}"/>
                </a:ext>
              </a:extLst>
            </p:cNvPr>
            <p:cNvSpPr txBox="1"/>
            <p:nvPr/>
          </p:nvSpPr>
          <p:spPr>
            <a:xfrm>
              <a:off x="8921977" y="411263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13109D4-21F7-41D1-AF06-546F4ED5CDCA}"/>
                </a:ext>
              </a:extLst>
            </p:cNvPr>
            <p:cNvSpPr txBox="1"/>
            <p:nvPr/>
          </p:nvSpPr>
          <p:spPr>
            <a:xfrm>
              <a:off x="8929771" y="4628215"/>
              <a:ext cx="2929294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B2AC826-5576-4454-91C2-3818376A8BA2}"/>
              </a:ext>
            </a:extLst>
          </p:cNvPr>
          <p:cNvGrpSpPr/>
          <p:nvPr/>
        </p:nvGrpSpPr>
        <p:grpSpPr>
          <a:xfrm>
            <a:off x="285916" y="3956732"/>
            <a:ext cx="1899177" cy="1448611"/>
            <a:chOff x="249702" y="3763340"/>
            <a:chExt cx="1899177" cy="144861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13C6A9C-1EBF-4997-9BC7-1925EA78EA08}"/>
                </a:ext>
              </a:extLst>
            </p:cNvPr>
            <p:cNvSpPr txBox="1"/>
            <p:nvPr/>
          </p:nvSpPr>
          <p:spPr>
            <a:xfrm>
              <a:off x="249702" y="3763340"/>
              <a:ext cx="1899177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FBE631C-8FF6-4EB0-9030-84C65B47888B}"/>
                </a:ext>
              </a:extLst>
            </p:cNvPr>
            <p:cNvSpPr txBox="1"/>
            <p:nvPr/>
          </p:nvSpPr>
          <p:spPr>
            <a:xfrm>
              <a:off x="254742" y="4150123"/>
              <a:ext cx="1894137" cy="10618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62B39F5-ABCE-40BD-8ADA-4D4C386BF77B}"/>
              </a:ext>
            </a:extLst>
          </p:cNvPr>
          <p:cNvGrpSpPr/>
          <p:nvPr/>
        </p:nvGrpSpPr>
        <p:grpSpPr>
          <a:xfrm>
            <a:off x="6954034" y="1827497"/>
            <a:ext cx="1899177" cy="1448515"/>
            <a:chOff x="8929772" y="1697158"/>
            <a:chExt cx="2937088" cy="19313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1414FF-151A-4D8B-83F0-D17E8B6096CF}"/>
                </a:ext>
              </a:extLst>
            </p:cNvPr>
            <p:cNvSpPr txBox="1"/>
            <p:nvPr/>
          </p:nvSpPr>
          <p:spPr>
            <a:xfrm>
              <a:off x="8929772" y="1697158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082141A-1A82-403B-A016-5A2799CF7745}"/>
                </a:ext>
              </a:extLst>
            </p:cNvPr>
            <p:cNvSpPr txBox="1"/>
            <p:nvPr/>
          </p:nvSpPr>
          <p:spPr>
            <a:xfrm>
              <a:off x="8937566" y="2212740"/>
              <a:ext cx="2929294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D1F3B7-B40B-4728-BC52-3236E789A719}"/>
              </a:ext>
            </a:extLst>
          </p:cNvPr>
          <p:cNvGrpSpPr/>
          <p:nvPr/>
        </p:nvGrpSpPr>
        <p:grpSpPr>
          <a:xfrm>
            <a:off x="290956" y="1781330"/>
            <a:ext cx="1899177" cy="1540849"/>
            <a:chOff x="340731" y="1635603"/>
            <a:chExt cx="2937088" cy="205446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A8FD5A-BC59-4F19-AFF7-28CA838A105D}"/>
                </a:ext>
              </a:extLst>
            </p:cNvPr>
            <p:cNvSpPr txBox="1"/>
            <p:nvPr/>
          </p:nvSpPr>
          <p:spPr>
            <a:xfrm>
              <a:off x="340731" y="1635603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10060EE-35A3-4D3E-A4E9-864F831D1A5D}"/>
                </a:ext>
              </a:extLst>
            </p:cNvPr>
            <p:cNvSpPr txBox="1"/>
            <p:nvPr/>
          </p:nvSpPr>
          <p:spPr>
            <a:xfrm>
              <a:off x="348525" y="2212740"/>
              <a:ext cx="2929294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7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9916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Petals for PowerPoint</vt:lpstr>
      <vt:lpstr>Matrix Diagram with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2017-06-22T20:48:14Z</dcterms:modified>
  <cp:category>Charts &amp; Diagrams</cp:category>
</cp:coreProperties>
</file>