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14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9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1B22D4-A610-4B72-B82F-E3FCDEE59E6E}"/>
              </a:ext>
            </a:extLst>
          </p:cNvPr>
          <p:cNvSpPr/>
          <p:nvPr/>
        </p:nvSpPr>
        <p:spPr bwMode="auto">
          <a:xfrm>
            <a:off x="4313856" y="4548444"/>
            <a:ext cx="1431070" cy="1367366"/>
          </a:xfrm>
          <a:prstGeom prst="rect">
            <a:avLst/>
          </a:prstGeom>
          <a:solidFill>
            <a:schemeClr val="tx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A325AB-93A5-40C8-8F6D-77DB622FED63}"/>
              </a:ext>
            </a:extLst>
          </p:cNvPr>
          <p:cNvSpPr/>
          <p:nvPr/>
        </p:nvSpPr>
        <p:spPr bwMode="auto">
          <a:xfrm>
            <a:off x="5327056" y="3735126"/>
            <a:ext cx="1431070" cy="136736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1E1A1A-19CE-4480-9074-2E5E9EED8F7F}"/>
              </a:ext>
            </a:extLst>
          </p:cNvPr>
          <p:cNvSpPr/>
          <p:nvPr/>
        </p:nvSpPr>
        <p:spPr bwMode="auto">
          <a:xfrm>
            <a:off x="6340256" y="2921808"/>
            <a:ext cx="1431070" cy="1367366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29A2A97-A7A1-4931-9C9B-C6233A02CD4E}"/>
              </a:ext>
            </a:extLst>
          </p:cNvPr>
          <p:cNvSpPr/>
          <p:nvPr/>
        </p:nvSpPr>
        <p:spPr bwMode="auto">
          <a:xfrm>
            <a:off x="7353457" y="2105681"/>
            <a:ext cx="1431070" cy="1367366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03867624-5DEF-4CBD-8C77-9FF751BDE807}"/>
              </a:ext>
            </a:extLst>
          </p:cNvPr>
          <p:cNvSpPr/>
          <p:nvPr/>
        </p:nvSpPr>
        <p:spPr bwMode="auto">
          <a:xfrm>
            <a:off x="7373965" y="780496"/>
            <a:ext cx="2403107" cy="1860967"/>
          </a:xfrm>
          <a:prstGeom prst="upArrow">
            <a:avLst>
              <a:gd name="adj1" fmla="val 60632"/>
              <a:gd name="adj2" fmla="val 53514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OffAxis2Left">
              <a:rot lat="1608930" lon="2890398" rev="0"/>
            </a:camera>
            <a:lightRig rig="flood" dir="t"/>
          </a:scene3d>
          <a:sp3d prstMaterial="matte">
            <a:bevelT w="0" h="3937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4E8CCF-46EC-4FE8-9358-091100EA96D6}"/>
              </a:ext>
            </a:extLst>
          </p:cNvPr>
          <p:cNvSpPr/>
          <p:nvPr/>
        </p:nvSpPr>
        <p:spPr>
          <a:xfrm>
            <a:off x="4713535" y="5025227"/>
            <a:ext cx="614282" cy="410917"/>
          </a:xfrm>
          <a:custGeom>
            <a:avLst/>
            <a:gdLst>
              <a:gd name="connsiteX0" fmla="*/ 612510 w 1060543"/>
              <a:gd name="connsiteY0" fmla="*/ 101502 h 709438"/>
              <a:gd name="connsiteX1" fmla="*/ 746089 w 1060543"/>
              <a:gd name="connsiteY1" fmla="*/ 117600 h 709438"/>
              <a:gd name="connsiteX2" fmla="*/ 831733 w 1060543"/>
              <a:gd name="connsiteY2" fmla="*/ 217305 h 709438"/>
              <a:gd name="connsiteX3" fmla="*/ 831733 w 1060543"/>
              <a:gd name="connsiteY3" fmla="*/ 658307 h 709438"/>
              <a:gd name="connsiteX4" fmla="*/ 780602 w 1060543"/>
              <a:gd name="connsiteY4" fmla="*/ 709438 h 709438"/>
              <a:gd name="connsiteX5" fmla="*/ 729472 w 1060543"/>
              <a:gd name="connsiteY5" fmla="*/ 658307 h 709438"/>
              <a:gd name="connsiteX6" fmla="*/ 729472 w 1060543"/>
              <a:gd name="connsiteY6" fmla="*/ 325958 h 709438"/>
              <a:gd name="connsiteX7" fmla="*/ 477653 w 1060543"/>
              <a:gd name="connsiteY7" fmla="*/ 325958 h 709438"/>
              <a:gd name="connsiteX8" fmla="*/ 579915 w 1060543"/>
              <a:gd name="connsiteY8" fmla="*/ 398819 h 709438"/>
              <a:gd name="connsiteX9" fmla="*/ 595254 w 1060543"/>
              <a:gd name="connsiteY9" fmla="*/ 464011 h 709438"/>
              <a:gd name="connsiteX10" fmla="*/ 480210 w 1060543"/>
              <a:gd name="connsiteY10" fmla="*/ 681316 h 709438"/>
              <a:gd name="connsiteX11" fmla="*/ 435470 w 1060543"/>
              <a:gd name="connsiteY11" fmla="*/ 708160 h 709438"/>
              <a:gd name="connsiteX12" fmla="*/ 411183 w 1060543"/>
              <a:gd name="connsiteY12" fmla="*/ 701768 h 709438"/>
              <a:gd name="connsiteX13" fmla="*/ 389453 w 1060543"/>
              <a:gd name="connsiteY13" fmla="*/ 632742 h 709438"/>
              <a:gd name="connsiteX14" fmla="*/ 482766 w 1060543"/>
              <a:gd name="connsiteY14" fmla="*/ 455063 h 709438"/>
              <a:gd name="connsiteX15" fmla="*/ 344714 w 1060543"/>
              <a:gd name="connsiteY15" fmla="*/ 355358 h 709438"/>
              <a:gd name="connsiteX16" fmla="*/ 344714 w 1060543"/>
              <a:gd name="connsiteY16" fmla="*/ 541985 h 709438"/>
              <a:gd name="connsiteX17" fmla="*/ 315314 w 1060543"/>
              <a:gd name="connsiteY17" fmla="*/ 588003 h 709438"/>
              <a:gd name="connsiteX18" fmla="*/ 72442 w 1060543"/>
              <a:gd name="connsiteY18" fmla="*/ 703047 h 709438"/>
              <a:gd name="connsiteX19" fmla="*/ 50712 w 1060543"/>
              <a:gd name="connsiteY19" fmla="*/ 708160 h 709438"/>
              <a:gd name="connsiteX20" fmla="*/ 4694 w 1060543"/>
              <a:gd name="connsiteY20" fmla="*/ 678760 h 709438"/>
              <a:gd name="connsiteX21" fmla="*/ 28981 w 1060543"/>
              <a:gd name="connsiteY21" fmla="*/ 611012 h 709438"/>
              <a:gd name="connsiteX22" fmla="*/ 242452 w 1060543"/>
              <a:gd name="connsiteY22" fmla="*/ 510029 h 709438"/>
              <a:gd name="connsiteX23" fmla="*/ 242452 w 1060543"/>
              <a:gd name="connsiteY23" fmla="*/ 295280 h 709438"/>
              <a:gd name="connsiteX24" fmla="*/ 307644 w 1060543"/>
              <a:gd name="connsiteY24" fmla="*/ 191739 h 709438"/>
              <a:gd name="connsiteX25" fmla="*/ 612510 w 1060543"/>
              <a:gd name="connsiteY25" fmla="*/ 101502 h 709438"/>
              <a:gd name="connsiteX26" fmla="*/ 958281 w 1060543"/>
              <a:gd name="connsiteY26" fmla="*/ 0 h 709438"/>
              <a:gd name="connsiteX27" fmla="*/ 1060543 w 1060543"/>
              <a:gd name="connsiteY27" fmla="*/ 102262 h 709438"/>
              <a:gd name="connsiteX28" fmla="*/ 958281 w 1060543"/>
              <a:gd name="connsiteY28" fmla="*/ 204523 h 709438"/>
              <a:gd name="connsiteX29" fmla="*/ 856019 w 1060543"/>
              <a:gd name="connsiteY29" fmla="*/ 102262 h 709438"/>
              <a:gd name="connsiteX30" fmla="*/ 958281 w 1060543"/>
              <a:gd name="connsiteY30" fmla="*/ 0 h 7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0543" h="709438">
                <a:moveTo>
                  <a:pt x="612510" y="101502"/>
                </a:moveTo>
                <a:cubicBezTo>
                  <a:pt x="655492" y="100343"/>
                  <a:pt x="700391" y="104818"/>
                  <a:pt x="746089" y="117600"/>
                </a:cubicBezTo>
                <a:cubicBezTo>
                  <a:pt x="793385" y="125270"/>
                  <a:pt x="830455" y="167452"/>
                  <a:pt x="831733" y="217305"/>
                </a:cubicBezTo>
                <a:lnTo>
                  <a:pt x="831733" y="658307"/>
                </a:lnTo>
                <a:cubicBezTo>
                  <a:pt x="831733" y="686429"/>
                  <a:pt x="808724" y="709438"/>
                  <a:pt x="780602" y="709438"/>
                </a:cubicBezTo>
                <a:cubicBezTo>
                  <a:pt x="752480" y="709438"/>
                  <a:pt x="729472" y="686429"/>
                  <a:pt x="729472" y="658307"/>
                </a:cubicBezTo>
                <a:lnTo>
                  <a:pt x="729472" y="325958"/>
                </a:lnTo>
                <a:lnTo>
                  <a:pt x="477653" y="325958"/>
                </a:lnTo>
                <a:lnTo>
                  <a:pt x="579915" y="398819"/>
                </a:lnTo>
                <a:cubicBezTo>
                  <a:pt x="600367" y="412880"/>
                  <a:pt x="606758" y="441002"/>
                  <a:pt x="595254" y="464011"/>
                </a:cubicBezTo>
                <a:lnTo>
                  <a:pt x="480210" y="681316"/>
                </a:lnTo>
                <a:cubicBezTo>
                  <a:pt x="471262" y="697934"/>
                  <a:pt x="453366" y="708160"/>
                  <a:pt x="435470" y="708160"/>
                </a:cubicBezTo>
                <a:cubicBezTo>
                  <a:pt x="426523" y="708160"/>
                  <a:pt x="418853" y="705603"/>
                  <a:pt x="411183" y="701768"/>
                </a:cubicBezTo>
                <a:cubicBezTo>
                  <a:pt x="385618" y="688986"/>
                  <a:pt x="376670" y="658307"/>
                  <a:pt x="389453" y="632742"/>
                </a:cubicBezTo>
                <a:lnTo>
                  <a:pt x="482766" y="455063"/>
                </a:lnTo>
                <a:lnTo>
                  <a:pt x="344714" y="355358"/>
                </a:lnTo>
                <a:lnTo>
                  <a:pt x="344714" y="541985"/>
                </a:lnTo>
                <a:cubicBezTo>
                  <a:pt x="344714" y="561159"/>
                  <a:pt x="333209" y="579055"/>
                  <a:pt x="315314" y="588003"/>
                </a:cubicBezTo>
                <a:lnTo>
                  <a:pt x="72442" y="703047"/>
                </a:lnTo>
                <a:cubicBezTo>
                  <a:pt x="66051" y="706882"/>
                  <a:pt x="58381" y="708160"/>
                  <a:pt x="50712" y="708160"/>
                </a:cubicBezTo>
                <a:cubicBezTo>
                  <a:pt x="31538" y="708160"/>
                  <a:pt x="13642" y="696655"/>
                  <a:pt x="4694" y="678760"/>
                </a:cubicBezTo>
                <a:cubicBezTo>
                  <a:pt x="-6810" y="653194"/>
                  <a:pt x="3416" y="622516"/>
                  <a:pt x="28981" y="611012"/>
                </a:cubicBezTo>
                <a:lnTo>
                  <a:pt x="242452" y="510029"/>
                </a:lnTo>
                <a:lnTo>
                  <a:pt x="242452" y="295280"/>
                </a:lnTo>
                <a:cubicBezTo>
                  <a:pt x="242452" y="249261"/>
                  <a:pt x="269296" y="210913"/>
                  <a:pt x="307644" y="191739"/>
                </a:cubicBezTo>
                <a:cubicBezTo>
                  <a:pt x="371877" y="159144"/>
                  <a:pt x="483565" y="104977"/>
                  <a:pt x="612510" y="101502"/>
                </a:cubicBezTo>
                <a:close/>
                <a:moveTo>
                  <a:pt x="958281" y="0"/>
                </a:moveTo>
                <a:cubicBezTo>
                  <a:pt x="1014759" y="0"/>
                  <a:pt x="1060543" y="45784"/>
                  <a:pt x="1060543" y="102262"/>
                </a:cubicBezTo>
                <a:cubicBezTo>
                  <a:pt x="1060543" y="158740"/>
                  <a:pt x="1014759" y="204523"/>
                  <a:pt x="958281" y="204523"/>
                </a:cubicBezTo>
                <a:cubicBezTo>
                  <a:pt x="901803" y="204523"/>
                  <a:pt x="856019" y="158740"/>
                  <a:pt x="856019" y="102262"/>
                </a:cubicBezTo>
                <a:cubicBezTo>
                  <a:pt x="856019" y="45784"/>
                  <a:pt x="901803" y="0"/>
                  <a:pt x="958281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9B738D-2D3D-4264-96CE-ABB8C9CC3B00}"/>
              </a:ext>
            </a:extLst>
          </p:cNvPr>
          <p:cNvSpPr/>
          <p:nvPr/>
        </p:nvSpPr>
        <p:spPr>
          <a:xfrm>
            <a:off x="5817806" y="4038840"/>
            <a:ext cx="414898" cy="636736"/>
          </a:xfrm>
          <a:custGeom>
            <a:avLst/>
            <a:gdLst>
              <a:gd name="connsiteX0" fmla="*/ 385108 w 716312"/>
              <a:gd name="connsiteY0" fmla="*/ 230088 h 1099310"/>
              <a:gd name="connsiteX1" fmla="*/ 474587 w 716312"/>
              <a:gd name="connsiteY1" fmla="*/ 283775 h 1099310"/>
              <a:gd name="connsiteX2" fmla="*/ 550004 w 716312"/>
              <a:gd name="connsiteY2" fmla="*/ 457619 h 1099310"/>
              <a:gd name="connsiteX3" fmla="*/ 681666 w 716312"/>
              <a:gd name="connsiteY3" fmla="*/ 501081 h 1099310"/>
              <a:gd name="connsiteX4" fmla="*/ 713622 w 716312"/>
              <a:gd name="connsiteY4" fmla="*/ 566273 h 1099310"/>
              <a:gd name="connsiteX5" fmla="*/ 665048 w 716312"/>
              <a:gd name="connsiteY5" fmla="*/ 600786 h 1099310"/>
              <a:gd name="connsiteX6" fmla="*/ 648431 w 716312"/>
              <a:gd name="connsiteY6" fmla="*/ 598230 h 1099310"/>
              <a:gd name="connsiteX7" fmla="*/ 495039 w 716312"/>
              <a:gd name="connsiteY7" fmla="*/ 547099 h 1099310"/>
              <a:gd name="connsiteX8" fmla="*/ 464360 w 716312"/>
              <a:gd name="connsiteY8" fmla="*/ 518977 h 1099310"/>
              <a:gd name="connsiteX9" fmla="*/ 440073 w 716312"/>
              <a:gd name="connsiteY9" fmla="*/ 462732 h 1099310"/>
              <a:gd name="connsiteX10" fmla="*/ 405560 w 716312"/>
              <a:gd name="connsiteY10" fmla="*/ 635299 h 1099310"/>
              <a:gd name="connsiteX11" fmla="*/ 529552 w 716312"/>
              <a:gd name="connsiteY11" fmla="*/ 726056 h 1099310"/>
              <a:gd name="connsiteX12" fmla="*/ 550004 w 716312"/>
              <a:gd name="connsiteY12" fmla="*/ 766961 h 1099310"/>
              <a:gd name="connsiteX13" fmla="*/ 550004 w 716312"/>
              <a:gd name="connsiteY13" fmla="*/ 1048179 h 1099310"/>
              <a:gd name="connsiteX14" fmla="*/ 498874 w 716312"/>
              <a:gd name="connsiteY14" fmla="*/ 1099310 h 1099310"/>
              <a:gd name="connsiteX15" fmla="*/ 447743 w 716312"/>
              <a:gd name="connsiteY15" fmla="*/ 1048179 h 1099310"/>
              <a:gd name="connsiteX16" fmla="*/ 447743 w 716312"/>
              <a:gd name="connsiteY16" fmla="*/ 792526 h 1099310"/>
              <a:gd name="connsiteX17" fmla="*/ 309689 w 716312"/>
              <a:gd name="connsiteY17" fmla="*/ 692821 h 1099310"/>
              <a:gd name="connsiteX18" fmla="*/ 279012 w 716312"/>
              <a:gd name="connsiteY18" fmla="*/ 841100 h 1099310"/>
              <a:gd name="connsiteX19" fmla="*/ 268786 w 716312"/>
              <a:gd name="connsiteY19" fmla="*/ 862831 h 1099310"/>
              <a:gd name="connsiteX20" fmla="*/ 89828 w 716312"/>
              <a:gd name="connsiteY20" fmla="*/ 1080136 h 1099310"/>
              <a:gd name="connsiteX21" fmla="*/ 50201 w 716312"/>
              <a:gd name="connsiteY21" fmla="*/ 1099310 h 1099310"/>
              <a:gd name="connsiteX22" fmla="*/ 18245 w 716312"/>
              <a:gd name="connsiteY22" fmla="*/ 1087805 h 1099310"/>
              <a:gd name="connsiteX23" fmla="*/ 11853 w 716312"/>
              <a:gd name="connsiteY23" fmla="*/ 1016222 h 1099310"/>
              <a:gd name="connsiteX24" fmla="*/ 183141 w 716312"/>
              <a:gd name="connsiteY24" fmla="*/ 807865 h 1099310"/>
              <a:gd name="connsiteX25" fmla="*/ 271342 w 716312"/>
              <a:gd name="connsiteY25" fmla="*/ 377089 h 1099310"/>
              <a:gd name="connsiteX26" fmla="*/ 217655 w 716312"/>
              <a:gd name="connsiteY26" fmla="*/ 397541 h 1099310"/>
              <a:gd name="connsiteX27" fmla="*/ 165245 w 716312"/>
              <a:gd name="connsiteY27" fmla="*/ 530481 h 1099310"/>
              <a:gd name="connsiteX28" fmla="*/ 117949 w 716312"/>
              <a:gd name="connsiteY28" fmla="*/ 562438 h 1099310"/>
              <a:gd name="connsiteX29" fmla="*/ 98775 w 716312"/>
              <a:gd name="connsiteY29" fmla="*/ 558603 h 1099310"/>
              <a:gd name="connsiteX30" fmla="*/ 70654 w 716312"/>
              <a:gd name="connsiteY30" fmla="*/ 492132 h 1099310"/>
              <a:gd name="connsiteX31" fmla="*/ 134567 w 716312"/>
              <a:gd name="connsiteY31" fmla="*/ 338741 h 1099310"/>
              <a:gd name="connsiteX32" fmla="*/ 162689 w 716312"/>
              <a:gd name="connsiteY32" fmla="*/ 310619 h 1099310"/>
              <a:gd name="connsiteX33" fmla="*/ 341646 w 716312"/>
              <a:gd name="connsiteY33" fmla="*/ 240314 h 1099310"/>
              <a:gd name="connsiteX34" fmla="*/ 385108 w 716312"/>
              <a:gd name="connsiteY34" fmla="*/ 230088 h 1099310"/>
              <a:gd name="connsiteX35" fmla="*/ 422178 w 716312"/>
              <a:gd name="connsiteY35" fmla="*/ 0 h 1099310"/>
              <a:gd name="connsiteX36" fmla="*/ 524440 w 716312"/>
              <a:gd name="connsiteY36" fmla="*/ 102261 h 1099310"/>
              <a:gd name="connsiteX37" fmla="*/ 422178 w 716312"/>
              <a:gd name="connsiteY37" fmla="*/ 204524 h 1099310"/>
              <a:gd name="connsiteX38" fmla="*/ 319916 w 716312"/>
              <a:gd name="connsiteY38" fmla="*/ 102261 h 1099310"/>
              <a:gd name="connsiteX39" fmla="*/ 422178 w 716312"/>
              <a:gd name="connsiteY39" fmla="*/ 0 h 109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16312" h="1099310">
                <a:moveTo>
                  <a:pt x="385108" y="230088"/>
                </a:moveTo>
                <a:cubicBezTo>
                  <a:pt x="423456" y="230088"/>
                  <a:pt x="456691" y="251819"/>
                  <a:pt x="474587" y="283775"/>
                </a:cubicBezTo>
                <a:cubicBezTo>
                  <a:pt x="477143" y="288888"/>
                  <a:pt x="550004" y="457619"/>
                  <a:pt x="550004" y="457619"/>
                </a:cubicBezTo>
                <a:lnTo>
                  <a:pt x="681666" y="501081"/>
                </a:lnTo>
                <a:cubicBezTo>
                  <a:pt x="708509" y="510029"/>
                  <a:pt x="722570" y="539429"/>
                  <a:pt x="713622" y="566273"/>
                </a:cubicBezTo>
                <a:cubicBezTo>
                  <a:pt x="705953" y="586725"/>
                  <a:pt x="686779" y="600786"/>
                  <a:pt x="665048" y="600786"/>
                </a:cubicBezTo>
                <a:cubicBezTo>
                  <a:pt x="658657" y="600786"/>
                  <a:pt x="653544" y="599508"/>
                  <a:pt x="648431" y="598230"/>
                </a:cubicBezTo>
                <a:lnTo>
                  <a:pt x="495039" y="547099"/>
                </a:lnTo>
                <a:cubicBezTo>
                  <a:pt x="480978" y="541986"/>
                  <a:pt x="470752" y="531760"/>
                  <a:pt x="464360" y="518977"/>
                </a:cubicBezTo>
                <a:lnTo>
                  <a:pt x="440073" y="462732"/>
                </a:lnTo>
                <a:lnTo>
                  <a:pt x="405560" y="635299"/>
                </a:lnTo>
                <a:lnTo>
                  <a:pt x="529552" y="726056"/>
                </a:lnTo>
                <a:cubicBezTo>
                  <a:pt x="542335" y="735004"/>
                  <a:pt x="550004" y="750343"/>
                  <a:pt x="550004" y="766961"/>
                </a:cubicBezTo>
                <a:lnTo>
                  <a:pt x="550004" y="1048179"/>
                </a:lnTo>
                <a:cubicBezTo>
                  <a:pt x="550004" y="1076301"/>
                  <a:pt x="526995" y="1099310"/>
                  <a:pt x="498874" y="1099310"/>
                </a:cubicBezTo>
                <a:cubicBezTo>
                  <a:pt x="470752" y="1099310"/>
                  <a:pt x="447743" y="1076301"/>
                  <a:pt x="447743" y="1048179"/>
                </a:cubicBezTo>
                <a:lnTo>
                  <a:pt x="447743" y="792526"/>
                </a:lnTo>
                <a:lnTo>
                  <a:pt x="309689" y="692821"/>
                </a:lnTo>
                <a:lnTo>
                  <a:pt x="279012" y="841100"/>
                </a:lnTo>
                <a:cubicBezTo>
                  <a:pt x="277734" y="848770"/>
                  <a:pt x="273899" y="856439"/>
                  <a:pt x="268786" y="862831"/>
                </a:cubicBezTo>
                <a:lnTo>
                  <a:pt x="89828" y="1080136"/>
                </a:lnTo>
                <a:cubicBezTo>
                  <a:pt x="79601" y="1092918"/>
                  <a:pt x="65541" y="1099310"/>
                  <a:pt x="50201" y="1099310"/>
                </a:cubicBezTo>
                <a:cubicBezTo>
                  <a:pt x="38697" y="1099310"/>
                  <a:pt x="27193" y="1095475"/>
                  <a:pt x="18245" y="1087805"/>
                </a:cubicBezTo>
                <a:cubicBezTo>
                  <a:pt x="-3486" y="1069910"/>
                  <a:pt x="-6042" y="1037953"/>
                  <a:pt x="11853" y="1016222"/>
                </a:cubicBezTo>
                <a:lnTo>
                  <a:pt x="183141" y="807865"/>
                </a:lnTo>
                <a:lnTo>
                  <a:pt x="271342" y="377089"/>
                </a:lnTo>
                <a:lnTo>
                  <a:pt x="217655" y="397541"/>
                </a:lnTo>
                <a:lnTo>
                  <a:pt x="165245" y="530481"/>
                </a:lnTo>
                <a:cubicBezTo>
                  <a:pt x="157576" y="550934"/>
                  <a:pt x="138402" y="562438"/>
                  <a:pt x="117949" y="562438"/>
                </a:cubicBezTo>
                <a:cubicBezTo>
                  <a:pt x="111558" y="562438"/>
                  <a:pt x="105167" y="561160"/>
                  <a:pt x="98775" y="558603"/>
                </a:cubicBezTo>
                <a:cubicBezTo>
                  <a:pt x="71932" y="548377"/>
                  <a:pt x="60427" y="517699"/>
                  <a:pt x="70654" y="492132"/>
                </a:cubicBezTo>
                <a:lnTo>
                  <a:pt x="134567" y="338741"/>
                </a:lnTo>
                <a:cubicBezTo>
                  <a:pt x="139680" y="325958"/>
                  <a:pt x="149906" y="315732"/>
                  <a:pt x="162689" y="310619"/>
                </a:cubicBezTo>
                <a:lnTo>
                  <a:pt x="341646" y="240314"/>
                </a:lnTo>
                <a:cubicBezTo>
                  <a:pt x="354430" y="233923"/>
                  <a:pt x="369769" y="230088"/>
                  <a:pt x="385108" y="230088"/>
                </a:cubicBezTo>
                <a:close/>
                <a:moveTo>
                  <a:pt x="422178" y="0"/>
                </a:moveTo>
                <a:cubicBezTo>
                  <a:pt x="478656" y="0"/>
                  <a:pt x="524440" y="45784"/>
                  <a:pt x="524440" y="102261"/>
                </a:cubicBezTo>
                <a:cubicBezTo>
                  <a:pt x="524440" y="158740"/>
                  <a:pt x="478656" y="204524"/>
                  <a:pt x="422178" y="204524"/>
                </a:cubicBezTo>
                <a:cubicBezTo>
                  <a:pt x="365700" y="204524"/>
                  <a:pt x="319916" y="158740"/>
                  <a:pt x="319916" y="102261"/>
                </a:cubicBezTo>
                <a:cubicBezTo>
                  <a:pt x="319916" y="45784"/>
                  <a:pt x="365700" y="0"/>
                  <a:pt x="422178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3F7B8E-BE6F-43F5-814A-79DE174DC7DD}"/>
              </a:ext>
            </a:extLst>
          </p:cNvPr>
          <p:cNvSpPr/>
          <p:nvPr/>
        </p:nvSpPr>
        <p:spPr>
          <a:xfrm>
            <a:off x="6774063" y="3252921"/>
            <a:ext cx="559138" cy="636735"/>
          </a:xfrm>
          <a:custGeom>
            <a:avLst/>
            <a:gdLst>
              <a:gd name="connsiteX0" fmla="*/ 383480 w 965338"/>
              <a:gd name="connsiteY0" fmla="*/ 217305 h 1099308"/>
              <a:gd name="connsiteX1" fmla="*/ 600785 w 965338"/>
              <a:gd name="connsiteY1" fmla="*/ 217305 h 1099308"/>
              <a:gd name="connsiteX2" fmla="*/ 627628 w 965338"/>
              <a:gd name="connsiteY2" fmla="*/ 224975 h 1099308"/>
              <a:gd name="connsiteX3" fmla="*/ 824481 w 965338"/>
              <a:gd name="connsiteY3" fmla="*/ 348966 h 1099308"/>
              <a:gd name="connsiteX4" fmla="*/ 869221 w 965338"/>
              <a:gd name="connsiteY4" fmla="*/ 264601 h 1099308"/>
              <a:gd name="connsiteX5" fmla="*/ 938247 w 965338"/>
              <a:gd name="connsiteY5" fmla="*/ 242870 h 1099308"/>
              <a:gd name="connsiteX6" fmla="*/ 958699 w 965338"/>
              <a:gd name="connsiteY6" fmla="*/ 311897 h 1099308"/>
              <a:gd name="connsiteX7" fmla="*/ 888395 w 965338"/>
              <a:gd name="connsiteY7" fmla="*/ 446115 h 1099308"/>
              <a:gd name="connsiteX8" fmla="*/ 856438 w 965338"/>
              <a:gd name="connsiteY8" fmla="*/ 471680 h 1099308"/>
              <a:gd name="connsiteX9" fmla="*/ 815534 w 965338"/>
              <a:gd name="connsiteY9" fmla="*/ 465289 h 1099308"/>
              <a:gd name="connsiteX10" fmla="*/ 667255 w 965338"/>
              <a:gd name="connsiteY10" fmla="*/ 371975 h 1099308"/>
              <a:gd name="connsiteX11" fmla="*/ 536872 w 965338"/>
              <a:gd name="connsiteY11" fmla="*/ 614846 h 1099308"/>
              <a:gd name="connsiteX12" fmla="*/ 660863 w 965338"/>
              <a:gd name="connsiteY12" fmla="*/ 729890 h 1099308"/>
              <a:gd name="connsiteX13" fmla="*/ 677481 w 965338"/>
              <a:gd name="connsiteY13" fmla="*/ 769516 h 1099308"/>
              <a:gd name="connsiteX14" fmla="*/ 664698 w 965338"/>
              <a:gd name="connsiteY14" fmla="*/ 1050734 h 1099308"/>
              <a:gd name="connsiteX15" fmla="*/ 613568 w 965338"/>
              <a:gd name="connsiteY15" fmla="*/ 1099308 h 1099308"/>
              <a:gd name="connsiteX16" fmla="*/ 611011 w 965338"/>
              <a:gd name="connsiteY16" fmla="*/ 1099308 h 1099308"/>
              <a:gd name="connsiteX17" fmla="*/ 563715 w 965338"/>
              <a:gd name="connsiteY17" fmla="*/ 1045621 h 1099308"/>
              <a:gd name="connsiteX18" fmla="*/ 575220 w 965338"/>
              <a:gd name="connsiteY18" fmla="*/ 788690 h 1099308"/>
              <a:gd name="connsiteX19" fmla="*/ 428219 w 965338"/>
              <a:gd name="connsiteY19" fmla="*/ 651915 h 1099308"/>
              <a:gd name="connsiteX20" fmla="*/ 338740 w 965338"/>
              <a:gd name="connsiteY20" fmla="*/ 816812 h 1099308"/>
              <a:gd name="connsiteX21" fmla="*/ 294001 w 965338"/>
              <a:gd name="connsiteY21" fmla="*/ 843655 h 1099308"/>
              <a:gd name="connsiteX22" fmla="*/ 51131 w 965338"/>
              <a:gd name="connsiteY22" fmla="*/ 843655 h 1099308"/>
              <a:gd name="connsiteX23" fmla="*/ 0 w 965338"/>
              <a:gd name="connsiteY23" fmla="*/ 792525 h 1099308"/>
              <a:gd name="connsiteX24" fmla="*/ 51131 w 965338"/>
              <a:gd name="connsiteY24" fmla="*/ 741394 h 1099308"/>
              <a:gd name="connsiteX25" fmla="*/ 263323 w 965338"/>
              <a:gd name="connsiteY25" fmla="*/ 741394 h 1099308"/>
              <a:gd name="connsiteX26" fmla="*/ 489576 w 965338"/>
              <a:gd name="connsiteY26" fmla="*/ 319566 h 1099308"/>
              <a:gd name="connsiteX27" fmla="*/ 414158 w 965338"/>
              <a:gd name="connsiteY27" fmla="*/ 319566 h 1099308"/>
              <a:gd name="connsiteX28" fmla="*/ 345132 w 965338"/>
              <a:gd name="connsiteY28" fmla="*/ 446115 h 1099308"/>
              <a:gd name="connsiteX29" fmla="*/ 300392 w 965338"/>
              <a:gd name="connsiteY29" fmla="*/ 472958 h 1099308"/>
              <a:gd name="connsiteX30" fmla="*/ 276105 w 965338"/>
              <a:gd name="connsiteY30" fmla="*/ 466567 h 1099308"/>
              <a:gd name="connsiteX31" fmla="*/ 255653 w 965338"/>
              <a:gd name="connsiteY31" fmla="*/ 397540 h 1099308"/>
              <a:gd name="connsiteX32" fmla="*/ 338740 w 965338"/>
              <a:gd name="connsiteY32" fmla="*/ 244149 h 1099308"/>
              <a:gd name="connsiteX33" fmla="*/ 383480 w 965338"/>
              <a:gd name="connsiteY33" fmla="*/ 217305 h 1099308"/>
              <a:gd name="connsiteX34" fmla="*/ 690263 w 965338"/>
              <a:gd name="connsiteY34" fmla="*/ 0 h 1099308"/>
              <a:gd name="connsiteX35" fmla="*/ 792525 w 965338"/>
              <a:gd name="connsiteY35" fmla="*/ 102262 h 1099308"/>
              <a:gd name="connsiteX36" fmla="*/ 690263 w 965338"/>
              <a:gd name="connsiteY36" fmla="*/ 204524 h 1099308"/>
              <a:gd name="connsiteX37" fmla="*/ 588002 w 965338"/>
              <a:gd name="connsiteY37" fmla="*/ 102262 h 1099308"/>
              <a:gd name="connsiteX38" fmla="*/ 690263 w 965338"/>
              <a:gd name="connsiteY38" fmla="*/ 0 h 109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65338" h="1099308">
                <a:moveTo>
                  <a:pt x="383480" y="217305"/>
                </a:moveTo>
                <a:lnTo>
                  <a:pt x="600785" y="217305"/>
                </a:lnTo>
                <a:cubicBezTo>
                  <a:pt x="611011" y="217305"/>
                  <a:pt x="619959" y="219862"/>
                  <a:pt x="627628" y="224975"/>
                </a:cubicBezTo>
                <a:lnTo>
                  <a:pt x="824481" y="348966"/>
                </a:lnTo>
                <a:lnTo>
                  <a:pt x="869221" y="264601"/>
                </a:lnTo>
                <a:cubicBezTo>
                  <a:pt x="882003" y="239036"/>
                  <a:pt x="912682" y="230088"/>
                  <a:pt x="938247" y="242870"/>
                </a:cubicBezTo>
                <a:cubicBezTo>
                  <a:pt x="963812" y="256931"/>
                  <a:pt x="972760" y="287610"/>
                  <a:pt x="958699" y="311897"/>
                </a:cubicBezTo>
                <a:lnTo>
                  <a:pt x="888395" y="446115"/>
                </a:lnTo>
                <a:cubicBezTo>
                  <a:pt x="882003" y="458897"/>
                  <a:pt x="870499" y="467845"/>
                  <a:pt x="856438" y="471680"/>
                </a:cubicBezTo>
                <a:cubicBezTo>
                  <a:pt x="842377" y="475515"/>
                  <a:pt x="827038" y="472958"/>
                  <a:pt x="815534" y="465289"/>
                </a:cubicBezTo>
                <a:lnTo>
                  <a:pt x="667255" y="371975"/>
                </a:lnTo>
                <a:lnTo>
                  <a:pt x="536872" y="614846"/>
                </a:lnTo>
                <a:lnTo>
                  <a:pt x="660863" y="729890"/>
                </a:lnTo>
                <a:cubicBezTo>
                  <a:pt x="672368" y="740116"/>
                  <a:pt x="678759" y="754177"/>
                  <a:pt x="677481" y="769516"/>
                </a:cubicBezTo>
                <a:lnTo>
                  <a:pt x="664698" y="1050734"/>
                </a:lnTo>
                <a:cubicBezTo>
                  <a:pt x="663420" y="1077578"/>
                  <a:pt x="640411" y="1099308"/>
                  <a:pt x="613568" y="1099308"/>
                </a:cubicBezTo>
                <a:cubicBezTo>
                  <a:pt x="612289" y="1099308"/>
                  <a:pt x="612289" y="1099308"/>
                  <a:pt x="611011" y="1099308"/>
                </a:cubicBezTo>
                <a:cubicBezTo>
                  <a:pt x="582889" y="1098030"/>
                  <a:pt x="561159" y="1073743"/>
                  <a:pt x="563715" y="1045621"/>
                </a:cubicBezTo>
                <a:lnTo>
                  <a:pt x="575220" y="788690"/>
                </a:lnTo>
                <a:lnTo>
                  <a:pt x="428219" y="651915"/>
                </a:lnTo>
                <a:lnTo>
                  <a:pt x="338740" y="816812"/>
                </a:lnTo>
                <a:cubicBezTo>
                  <a:pt x="329793" y="833429"/>
                  <a:pt x="313175" y="843655"/>
                  <a:pt x="294001" y="843655"/>
                </a:cubicBezTo>
                <a:lnTo>
                  <a:pt x="51131" y="843655"/>
                </a:lnTo>
                <a:cubicBezTo>
                  <a:pt x="23009" y="843655"/>
                  <a:pt x="0" y="820646"/>
                  <a:pt x="0" y="792525"/>
                </a:cubicBezTo>
                <a:cubicBezTo>
                  <a:pt x="0" y="764403"/>
                  <a:pt x="23009" y="741394"/>
                  <a:pt x="51131" y="741394"/>
                </a:cubicBezTo>
                <a:lnTo>
                  <a:pt x="263323" y="741394"/>
                </a:lnTo>
                <a:lnTo>
                  <a:pt x="489576" y="319566"/>
                </a:lnTo>
                <a:lnTo>
                  <a:pt x="414158" y="319566"/>
                </a:lnTo>
                <a:lnTo>
                  <a:pt x="345132" y="446115"/>
                </a:lnTo>
                <a:cubicBezTo>
                  <a:pt x="336184" y="462732"/>
                  <a:pt x="318288" y="472958"/>
                  <a:pt x="300392" y="472958"/>
                </a:cubicBezTo>
                <a:cubicBezTo>
                  <a:pt x="292723" y="472958"/>
                  <a:pt x="283775" y="470402"/>
                  <a:pt x="276105" y="466567"/>
                </a:cubicBezTo>
                <a:cubicBezTo>
                  <a:pt x="251818" y="453784"/>
                  <a:pt x="241592" y="421828"/>
                  <a:pt x="255653" y="397540"/>
                </a:cubicBezTo>
                <a:lnTo>
                  <a:pt x="338740" y="244149"/>
                </a:lnTo>
                <a:cubicBezTo>
                  <a:pt x="347688" y="227531"/>
                  <a:pt x="364306" y="217305"/>
                  <a:pt x="383480" y="217305"/>
                </a:cubicBezTo>
                <a:close/>
                <a:moveTo>
                  <a:pt x="690263" y="0"/>
                </a:moveTo>
                <a:cubicBezTo>
                  <a:pt x="746742" y="0"/>
                  <a:pt x="792525" y="45784"/>
                  <a:pt x="792525" y="102262"/>
                </a:cubicBezTo>
                <a:cubicBezTo>
                  <a:pt x="792525" y="158740"/>
                  <a:pt x="746742" y="204524"/>
                  <a:pt x="690263" y="204524"/>
                </a:cubicBezTo>
                <a:cubicBezTo>
                  <a:pt x="633786" y="204524"/>
                  <a:pt x="588002" y="158740"/>
                  <a:pt x="588002" y="102262"/>
                </a:cubicBezTo>
                <a:cubicBezTo>
                  <a:pt x="588002" y="45784"/>
                  <a:pt x="633786" y="0"/>
                  <a:pt x="690263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 descr="Trophy">
            <a:extLst>
              <a:ext uri="{FF2B5EF4-FFF2-40B4-BE49-F238E27FC236}">
                <a16:creationId xmlns:a16="http://schemas.microsoft.com/office/drawing/2014/main" id="{BCC675E1-E3B2-4EE2-AEEC-B855326D9A05}"/>
              </a:ext>
            </a:extLst>
          </p:cNvPr>
          <p:cNvSpPr/>
          <p:nvPr/>
        </p:nvSpPr>
        <p:spPr>
          <a:xfrm>
            <a:off x="8316381" y="1620409"/>
            <a:ext cx="518273" cy="577504"/>
          </a:xfrm>
          <a:custGeom>
            <a:avLst/>
            <a:gdLst>
              <a:gd name="connsiteX0" fmla="*/ 765681 w 894785"/>
              <a:gd name="connsiteY0" fmla="*/ 485741 h 997047"/>
              <a:gd name="connsiteX1" fmla="*/ 586724 w 894785"/>
              <a:gd name="connsiteY1" fmla="*/ 571385 h 997047"/>
              <a:gd name="connsiteX2" fmla="*/ 663420 w 894785"/>
              <a:gd name="connsiteY2" fmla="*/ 493411 h 997047"/>
              <a:gd name="connsiteX3" fmla="*/ 692820 w 894785"/>
              <a:gd name="connsiteY3" fmla="*/ 455063 h 997047"/>
              <a:gd name="connsiteX4" fmla="*/ 727333 w 894785"/>
              <a:gd name="connsiteY4" fmla="*/ 333627 h 997047"/>
              <a:gd name="connsiteX5" fmla="*/ 727333 w 894785"/>
              <a:gd name="connsiteY5" fmla="*/ 167453 h 997047"/>
              <a:gd name="connsiteX6" fmla="*/ 816812 w 894785"/>
              <a:gd name="connsiteY6" fmla="*/ 167453 h 997047"/>
              <a:gd name="connsiteX7" fmla="*/ 816812 w 894785"/>
              <a:gd name="connsiteY7" fmla="*/ 361749 h 997047"/>
              <a:gd name="connsiteX8" fmla="*/ 765681 w 894785"/>
              <a:gd name="connsiteY8" fmla="*/ 485741 h 997047"/>
              <a:gd name="connsiteX9" fmla="*/ 130383 w 894785"/>
              <a:gd name="connsiteY9" fmla="*/ 485741 h 997047"/>
              <a:gd name="connsiteX10" fmla="*/ 76696 w 894785"/>
              <a:gd name="connsiteY10" fmla="*/ 361749 h 997047"/>
              <a:gd name="connsiteX11" fmla="*/ 76696 w 894785"/>
              <a:gd name="connsiteY11" fmla="*/ 166175 h 997047"/>
              <a:gd name="connsiteX12" fmla="*/ 166175 w 894785"/>
              <a:gd name="connsiteY12" fmla="*/ 166175 h 997047"/>
              <a:gd name="connsiteX13" fmla="*/ 166175 w 894785"/>
              <a:gd name="connsiteY13" fmla="*/ 332349 h 997047"/>
              <a:gd name="connsiteX14" fmla="*/ 200688 w 894785"/>
              <a:gd name="connsiteY14" fmla="*/ 453784 h 997047"/>
              <a:gd name="connsiteX15" fmla="*/ 230088 w 894785"/>
              <a:gd name="connsiteY15" fmla="*/ 492132 h 997047"/>
              <a:gd name="connsiteX16" fmla="*/ 306784 w 894785"/>
              <a:gd name="connsiteY16" fmla="*/ 570106 h 997047"/>
              <a:gd name="connsiteX17" fmla="*/ 130383 w 894785"/>
              <a:gd name="connsiteY17" fmla="*/ 485741 h 997047"/>
              <a:gd name="connsiteX18" fmla="*/ 894786 w 894785"/>
              <a:gd name="connsiteY18" fmla="*/ 357914 h 997047"/>
              <a:gd name="connsiteX19" fmla="*/ 894786 w 894785"/>
              <a:gd name="connsiteY19" fmla="*/ 89479 h 997047"/>
              <a:gd name="connsiteX20" fmla="*/ 728611 w 894785"/>
              <a:gd name="connsiteY20" fmla="*/ 89479 h 997047"/>
              <a:gd name="connsiteX21" fmla="*/ 728611 w 894785"/>
              <a:gd name="connsiteY21" fmla="*/ 0 h 997047"/>
              <a:gd name="connsiteX22" fmla="*/ 447393 w 894785"/>
              <a:gd name="connsiteY22" fmla="*/ 0 h 997047"/>
              <a:gd name="connsiteX23" fmla="*/ 166175 w 894785"/>
              <a:gd name="connsiteY23" fmla="*/ 0 h 997047"/>
              <a:gd name="connsiteX24" fmla="*/ 166175 w 894785"/>
              <a:gd name="connsiteY24" fmla="*/ 89479 h 997047"/>
              <a:gd name="connsiteX25" fmla="*/ 0 w 894785"/>
              <a:gd name="connsiteY25" fmla="*/ 89479 h 997047"/>
              <a:gd name="connsiteX26" fmla="*/ 0 w 894785"/>
              <a:gd name="connsiteY26" fmla="*/ 356636 h 997047"/>
              <a:gd name="connsiteX27" fmla="*/ 72861 w 894785"/>
              <a:gd name="connsiteY27" fmla="*/ 535593 h 997047"/>
              <a:gd name="connsiteX28" fmla="*/ 378367 w 894785"/>
              <a:gd name="connsiteY28" fmla="*/ 650637 h 997047"/>
              <a:gd name="connsiteX29" fmla="*/ 396262 w 894785"/>
              <a:gd name="connsiteY29" fmla="*/ 714551 h 997047"/>
              <a:gd name="connsiteX30" fmla="*/ 396262 w 894785"/>
              <a:gd name="connsiteY30" fmla="*/ 880725 h 997047"/>
              <a:gd name="connsiteX31" fmla="*/ 332349 w 894785"/>
              <a:gd name="connsiteY31" fmla="*/ 880725 h 997047"/>
              <a:gd name="connsiteX32" fmla="*/ 281218 w 894785"/>
              <a:gd name="connsiteY32" fmla="*/ 931856 h 997047"/>
              <a:gd name="connsiteX33" fmla="*/ 217305 w 894785"/>
              <a:gd name="connsiteY33" fmla="*/ 931856 h 997047"/>
              <a:gd name="connsiteX34" fmla="*/ 166175 w 894785"/>
              <a:gd name="connsiteY34" fmla="*/ 982986 h 997047"/>
              <a:gd name="connsiteX35" fmla="*/ 166175 w 894785"/>
              <a:gd name="connsiteY35" fmla="*/ 1008552 h 997047"/>
              <a:gd name="connsiteX36" fmla="*/ 728611 w 894785"/>
              <a:gd name="connsiteY36" fmla="*/ 1008552 h 997047"/>
              <a:gd name="connsiteX37" fmla="*/ 728611 w 894785"/>
              <a:gd name="connsiteY37" fmla="*/ 982986 h 997047"/>
              <a:gd name="connsiteX38" fmla="*/ 677481 w 894785"/>
              <a:gd name="connsiteY38" fmla="*/ 931856 h 997047"/>
              <a:gd name="connsiteX39" fmla="*/ 613568 w 894785"/>
              <a:gd name="connsiteY39" fmla="*/ 931856 h 997047"/>
              <a:gd name="connsiteX40" fmla="*/ 562437 w 894785"/>
              <a:gd name="connsiteY40" fmla="*/ 880725 h 997047"/>
              <a:gd name="connsiteX41" fmla="*/ 498524 w 894785"/>
              <a:gd name="connsiteY41" fmla="*/ 880725 h 997047"/>
              <a:gd name="connsiteX42" fmla="*/ 498524 w 894785"/>
              <a:gd name="connsiteY42" fmla="*/ 715829 h 997047"/>
              <a:gd name="connsiteX43" fmla="*/ 516419 w 894785"/>
              <a:gd name="connsiteY43" fmla="*/ 651916 h 997047"/>
              <a:gd name="connsiteX44" fmla="*/ 821925 w 894785"/>
              <a:gd name="connsiteY44" fmla="*/ 536872 h 997047"/>
              <a:gd name="connsiteX45" fmla="*/ 894786 w 894785"/>
              <a:gd name="connsiteY45" fmla="*/ 357914 h 99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4785" h="997047">
                <a:moveTo>
                  <a:pt x="765681" y="485741"/>
                </a:moveTo>
                <a:cubicBezTo>
                  <a:pt x="720942" y="531759"/>
                  <a:pt x="678759" y="561159"/>
                  <a:pt x="586724" y="571385"/>
                </a:cubicBezTo>
                <a:cubicBezTo>
                  <a:pt x="611011" y="547098"/>
                  <a:pt x="639133" y="522811"/>
                  <a:pt x="663420" y="493411"/>
                </a:cubicBezTo>
                <a:cubicBezTo>
                  <a:pt x="673646" y="481906"/>
                  <a:pt x="692820" y="456341"/>
                  <a:pt x="692820" y="455063"/>
                </a:cubicBezTo>
                <a:cubicBezTo>
                  <a:pt x="714551" y="419271"/>
                  <a:pt x="727333" y="378367"/>
                  <a:pt x="727333" y="333627"/>
                </a:cubicBezTo>
                <a:lnTo>
                  <a:pt x="727333" y="167453"/>
                </a:lnTo>
                <a:lnTo>
                  <a:pt x="816812" y="167453"/>
                </a:lnTo>
                <a:lnTo>
                  <a:pt x="816812" y="361749"/>
                </a:lnTo>
                <a:cubicBezTo>
                  <a:pt x="818090" y="364306"/>
                  <a:pt x="820647" y="428219"/>
                  <a:pt x="765681" y="485741"/>
                </a:cubicBezTo>
                <a:close/>
                <a:moveTo>
                  <a:pt x="130383" y="485741"/>
                </a:moveTo>
                <a:cubicBezTo>
                  <a:pt x="74139" y="428219"/>
                  <a:pt x="76696" y="364306"/>
                  <a:pt x="76696" y="361749"/>
                </a:cubicBezTo>
                <a:lnTo>
                  <a:pt x="76696" y="166175"/>
                </a:lnTo>
                <a:lnTo>
                  <a:pt x="166175" y="166175"/>
                </a:lnTo>
                <a:lnTo>
                  <a:pt x="166175" y="332349"/>
                </a:lnTo>
                <a:cubicBezTo>
                  <a:pt x="166175" y="377088"/>
                  <a:pt x="178957" y="417993"/>
                  <a:pt x="200688" y="453784"/>
                </a:cubicBezTo>
                <a:cubicBezTo>
                  <a:pt x="200688" y="455063"/>
                  <a:pt x="219862" y="481906"/>
                  <a:pt x="230088" y="492132"/>
                </a:cubicBezTo>
                <a:cubicBezTo>
                  <a:pt x="255653" y="521532"/>
                  <a:pt x="282497" y="545819"/>
                  <a:pt x="306784" y="570106"/>
                </a:cubicBezTo>
                <a:cubicBezTo>
                  <a:pt x="217305" y="559880"/>
                  <a:pt x="173844" y="530480"/>
                  <a:pt x="130383" y="485741"/>
                </a:cubicBezTo>
                <a:close/>
                <a:moveTo>
                  <a:pt x="894786" y="357914"/>
                </a:moveTo>
                <a:lnTo>
                  <a:pt x="894786" y="89479"/>
                </a:lnTo>
                <a:lnTo>
                  <a:pt x="728611" y="89479"/>
                </a:lnTo>
                <a:lnTo>
                  <a:pt x="728611" y="0"/>
                </a:lnTo>
                <a:lnTo>
                  <a:pt x="447393" y="0"/>
                </a:lnTo>
                <a:lnTo>
                  <a:pt x="166175" y="0"/>
                </a:lnTo>
                <a:lnTo>
                  <a:pt x="166175" y="89479"/>
                </a:lnTo>
                <a:lnTo>
                  <a:pt x="0" y="89479"/>
                </a:lnTo>
                <a:lnTo>
                  <a:pt x="0" y="356636"/>
                </a:lnTo>
                <a:cubicBezTo>
                  <a:pt x="0" y="369419"/>
                  <a:pt x="0" y="457619"/>
                  <a:pt x="72861" y="535593"/>
                </a:cubicBezTo>
                <a:cubicBezTo>
                  <a:pt x="143166" y="609733"/>
                  <a:pt x="228810" y="648081"/>
                  <a:pt x="378367" y="650637"/>
                </a:cubicBezTo>
                <a:cubicBezTo>
                  <a:pt x="389871" y="669811"/>
                  <a:pt x="396262" y="691542"/>
                  <a:pt x="396262" y="714551"/>
                </a:cubicBezTo>
                <a:lnTo>
                  <a:pt x="396262" y="880725"/>
                </a:lnTo>
                <a:lnTo>
                  <a:pt x="332349" y="880725"/>
                </a:lnTo>
                <a:cubicBezTo>
                  <a:pt x="304227" y="880725"/>
                  <a:pt x="281218" y="903734"/>
                  <a:pt x="281218" y="931856"/>
                </a:cubicBezTo>
                <a:lnTo>
                  <a:pt x="217305" y="931856"/>
                </a:lnTo>
                <a:cubicBezTo>
                  <a:pt x="189183" y="931856"/>
                  <a:pt x="166175" y="954864"/>
                  <a:pt x="166175" y="982986"/>
                </a:cubicBezTo>
                <a:lnTo>
                  <a:pt x="166175" y="1008552"/>
                </a:lnTo>
                <a:lnTo>
                  <a:pt x="728611" y="1008552"/>
                </a:lnTo>
                <a:lnTo>
                  <a:pt x="728611" y="982986"/>
                </a:lnTo>
                <a:cubicBezTo>
                  <a:pt x="728611" y="954864"/>
                  <a:pt x="705603" y="931856"/>
                  <a:pt x="677481" y="931856"/>
                </a:cubicBezTo>
                <a:lnTo>
                  <a:pt x="613568" y="931856"/>
                </a:lnTo>
                <a:cubicBezTo>
                  <a:pt x="613568" y="903734"/>
                  <a:pt x="590559" y="880725"/>
                  <a:pt x="562437" y="880725"/>
                </a:cubicBezTo>
                <a:lnTo>
                  <a:pt x="498524" y="880725"/>
                </a:lnTo>
                <a:lnTo>
                  <a:pt x="498524" y="715829"/>
                </a:lnTo>
                <a:cubicBezTo>
                  <a:pt x="498524" y="692820"/>
                  <a:pt x="504915" y="671089"/>
                  <a:pt x="516419" y="651916"/>
                </a:cubicBezTo>
                <a:cubicBezTo>
                  <a:pt x="665976" y="649359"/>
                  <a:pt x="751620" y="609733"/>
                  <a:pt x="821925" y="536872"/>
                </a:cubicBezTo>
                <a:cubicBezTo>
                  <a:pt x="894786" y="460176"/>
                  <a:pt x="894786" y="370697"/>
                  <a:pt x="894786" y="357914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D1F5314-333F-472C-81B5-10B76EC7677D}"/>
              </a:ext>
            </a:extLst>
          </p:cNvPr>
          <p:cNvGrpSpPr/>
          <p:nvPr/>
        </p:nvGrpSpPr>
        <p:grpSpPr>
          <a:xfrm>
            <a:off x="2266479" y="2671524"/>
            <a:ext cx="2937088" cy="1107996"/>
            <a:chOff x="332936" y="2717590"/>
            <a:chExt cx="2937088" cy="110799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20507B-839B-4459-8D27-7168917B6AF3}"/>
                </a:ext>
              </a:extLst>
            </p:cNvPr>
            <p:cNvSpPr txBox="1"/>
            <p:nvPr/>
          </p:nvSpPr>
          <p:spPr>
            <a:xfrm>
              <a:off x="332936" y="27175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09AC15-0943-483D-9BDF-E656E29E95E0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5876204-33EC-4F87-977D-0372533BC6CB}"/>
              </a:ext>
            </a:extLst>
          </p:cNvPr>
          <p:cNvGrpSpPr/>
          <p:nvPr/>
        </p:nvGrpSpPr>
        <p:grpSpPr>
          <a:xfrm>
            <a:off x="5260717" y="2902356"/>
            <a:ext cx="1233504" cy="691739"/>
            <a:chOff x="7468299" y="1280503"/>
            <a:chExt cx="1233504" cy="6917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F29A0D2-293F-4AC7-839C-4221CC2B9F97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5D0737A-B0A7-49CF-8E44-32543E23F8AE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529241B-44D1-42AB-9692-AF8C485E892A}"/>
                </a:ext>
              </a:extLst>
            </p:cNvPr>
            <p:cNvSpPr/>
            <p:nvPr/>
          </p:nvSpPr>
          <p:spPr>
            <a:xfrm>
              <a:off x="8620840" y="1891279"/>
              <a:ext cx="80963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625A156-30F1-459B-BCBC-DB22DD1FDB11}"/>
              </a:ext>
            </a:extLst>
          </p:cNvPr>
          <p:cNvGrpSpPr/>
          <p:nvPr/>
        </p:nvGrpSpPr>
        <p:grpSpPr>
          <a:xfrm>
            <a:off x="369791" y="4308115"/>
            <a:ext cx="2937088" cy="1107996"/>
            <a:chOff x="332936" y="2717590"/>
            <a:chExt cx="2937088" cy="110799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F0A2F1E-272E-4078-B7E7-E2C2E2DD19DC}"/>
                </a:ext>
              </a:extLst>
            </p:cNvPr>
            <p:cNvSpPr txBox="1"/>
            <p:nvPr/>
          </p:nvSpPr>
          <p:spPr>
            <a:xfrm>
              <a:off x="332936" y="27175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1EBD46D-AA91-417E-BAA6-C1CD5C0B96BE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A93C01E-100C-477F-9CD5-BC3B4B068872}"/>
              </a:ext>
            </a:extLst>
          </p:cNvPr>
          <p:cNvGrpSpPr/>
          <p:nvPr/>
        </p:nvGrpSpPr>
        <p:grpSpPr>
          <a:xfrm>
            <a:off x="3364029" y="4538947"/>
            <a:ext cx="1233504" cy="691739"/>
            <a:chOff x="7468299" y="1280503"/>
            <a:chExt cx="1233504" cy="691739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553630E-FD07-4BBF-9BBC-A951B2F99F7C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6B80EE0-25C8-4B07-853E-7B12676C70BB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64189C3-4E01-4738-B991-05634B3B8339}"/>
                </a:ext>
              </a:extLst>
            </p:cNvPr>
            <p:cNvSpPr/>
            <p:nvPr/>
          </p:nvSpPr>
          <p:spPr>
            <a:xfrm>
              <a:off x="8620840" y="1891279"/>
              <a:ext cx="80963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F59E62-8A28-47BF-B10A-CFABC0064D28}"/>
              </a:ext>
            </a:extLst>
          </p:cNvPr>
          <p:cNvGrpSpPr/>
          <p:nvPr/>
        </p:nvGrpSpPr>
        <p:grpSpPr>
          <a:xfrm>
            <a:off x="7779248" y="4902281"/>
            <a:ext cx="2937088" cy="1107996"/>
            <a:chOff x="332936" y="2717590"/>
            <a:chExt cx="2937088" cy="110799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A9FD72C-4191-407F-AA3F-749AD5E2FADD}"/>
                </a:ext>
              </a:extLst>
            </p:cNvPr>
            <p:cNvSpPr txBox="1"/>
            <p:nvPr/>
          </p:nvSpPr>
          <p:spPr>
            <a:xfrm>
              <a:off x="332936" y="27175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D6CB801-31A0-4880-B71C-BE56840104F2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E3D2043-253B-4D01-93C6-02FAA9D4A8B4}"/>
              </a:ext>
            </a:extLst>
          </p:cNvPr>
          <p:cNvGrpSpPr/>
          <p:nvPr/>
        </p:nvGrpSpPr>
        <p:grpSpPr>
          <a:xfrm flipH="1" flipV="1">
            <a:off x="6434699" y="4451094"/>
            <a:ext cx="1234440" cy="694944"/>
            <a:chOff x="7468299" y="1280503"/>
            <a:chExt cx="1233504" cy="691739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2477D34-F663-47EA-A82A-F3F918D52611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CFA6CA4-AE16-4C70-98A8-008E1882FCDF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76C2F04-CE17-4E9D-BAB3-340AB1E786CF}"/>
                </a:ext>
              </a:extLst>
            </p:cNvPr>
            <p:cNvSpPr/>
            <p:nvPr/>
          </p:nvSpPr>
          <p:spPr>
            <a:xfrm>
              <a:off x="8620840" y="1891279"/>
              <a:ext cx="80963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4223BC-662A-48CC-80F5-0E462B97BD46}"/>
              </a:ext>
            </a:extLst>
          </p:cNvPr>
          <p:cNvGrpSpPr/>
          <p:nvPr/>
        </p:nvGrpSpPr>
        <p:grpSpPr>
          <a:xfrm>
            <a:off x="8892630" y="3291765"/>
            <a:ext cx="2937088" cy="1107996"/>
            <a:chOff x="8892630" y="3291765"/>
            <a:chExt cx="2937088" cy="110799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4D5606B-AF39-42EF-9E18-6548372CCAC7}"/>
                </a:ext>
              </a:extLst>
            </p:cNvPr>
            <p:cNvSpPr txBox="1"/>
            <p:nvPr/>
          </p:nvSpPr>
          <p:spPr>
            <a:xfrm>
              <a:off x="8892630" y="329176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C0D2A1D-A86A-49B6-BDB1-949D6A05CD78}"/>
                </a:ext>
              </a:extLst>
            </p:cNvPr>
            <p:cNvSpPr txBox="1"/>
            <p:nvPr/>
          </p:nvSpPr>
          <p:spPr>
            <a:xfrm>
              <a:off x="8900425" y="375343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890BAE0-78E0-4398-9824-35A8D55A8D22}"/>
              </a:ext>
            </a:extLst>
          </p:cNvPr>
          <p:cNvGrpSpPr/>
          <p:nvPr/>
        </p:nvGrpSpPr>
        <p:grpSpPr>
          <a:xfrm>
            <a:off x="8380424" y="2864645"/>
            <a:ext cx="404095" cy="706644"/>
            <a:chOff x="8380424" y="2864645"/>
            <a:chExt cx="404095" cy="706644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7DE5C87-0415-4550-890D-6EF8727BB7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7229" y="3571289"/>
              <a:ext cx="36729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46D3CCE-4B05-41D5-BAE8-D671B174C2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7229" y="2921808"/>
              <a:ext cx="0" cy="64948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950C368-AF87-43A0-9BFA-70D42494D9F0}"/>
                </a:ext>
              </a:extLst>
            </p:cNvPr>
            <p:cNvSpPr/>
            <p:nvPr/>
          </p:nvSpPr>
          <p:spPr>
            <a:xfrm flipH="1" flipV="1">
              <a:off x="8380424" y="2864645"/>
              <a:ext cx="82296" cy="82296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360295-4653-4B02-A5F0-23B97C1B934E}"/>
              </a:ext>
            </a:extLst>
          </p:cNvPr>
          <p:cNvSpPr/>
          <p:nvPr/>
        </p:nvSpPr>
        <p:spPr>
          <a:xfrm>
            <a:off x="7847100" y="2324653"/>
            <a:ext cx="435896" cy="724873"/>
          </a:xfrm>
          <a:custGeom>
            <a:avLst/>
            <a:gdLst>
              <a:gd name="connsiteX0" fmla="*/ 218123 w 435896"/>
              <a:gd name="connsiteY0" fmla="*/ 31266 h 724873"/>
              <a:gd name="connsiteX1" fmla="*/ 280409 w 435896"/>
              <a:gd name="connsiteY1" fmla="*/ 93552 h 724873"/>
              <a:gd name="connsiteX2" fmla="*/ 218123 w 435896"/>
              <a:gd name="connsiteY2" fmla="*/ 155838 h 724873"/>
              <a:gd name="connsiteX3" fmla="*/ 155837 w 435896"/>
              <a:gd name="connsiteY3" fmla="*/ 93552 h 724873"/>
              <a:gd name="connsiteX4" fmla="*/ 218123 w 435896"/>
              <a:gd name="connsiteY4" fmla="*/ 31266 h 724873"/>
              <a:gd name="connsiteX5" fmla="*/ 38468 w 435896"/>
              <a:gd name="connsiteY5" fmla="*/ 901 h 724873"/>
              <a:gd name="connsiteX6" fmla="*/ 57737 w 435896"/>
              <a:gd name="connsiteY6" fmla="*/ 15694 h 724873"/>
              <a:gd name="connsiteX7" fmla="*/ 155838 w 435896"/>
              <a:gd name="connsiteY7" fmla="*/ 182309 h 724873"/>
              <a:gd name="connsiteX8" fmla="*/ 166738 w 435896"/>
              <a:gd name="connsiteY8" fmla="*/ 179195 h 724873"/>
              <a:gd name="connsiteX9" fmla="*/ 218124 w 435896"/>
              <a:gd name="connsiteY9" fmla="*/ 171409 h 724873"/>
              <a:gd name="connsiteX10" fmla="*/ 269510 w 435896"/>
              <a:gd name="connsiteY10" fmla="*/ 179195 h 724873"/>
              <a:gd name="connsiteX11" fmla="*/ 280410 w 435896"/>
              <a:gd name="connsiteY11" fmla="*/ 182309 h 724873"/>
              <a:gd name="connsiteX12" fmla="*/ 378511 w 435896"/>
              <a:gd name="connsiteY12" fmla="*/ 15694 h 724873"/>
              <a:gd name="connsiteX13" fmla="*/ 420554 w 435896"/>
              <a:gd name="connsiteY13" fmla="*/ 4794 h 724873"/>
              <a:gd name="connsiteX14" fmla="*/ 431454 w 435896"/>
              <a:gd name="connsiteY14" fmla="*/ 46837 h 724873"/>
              <a:gd name="connsiteX15" fmla="*/ 295982 w 435896"/>
              <a:gd name="connsiteY15" fmla="*/ 277295 h 724873"/>
              <a:gd name="connsiteX16" fmla="*/ 295982 w 435896"/>
              <a:gd name="connsiteY16" fmla="*/ 482839 h 724873"/>
              <a:gd name="connsiteX17" fmla="*/ 295982 w 435896"/>
              <a:gd name="connsiteY17" fmla="*/ 724873 h 724873"/>
              <a:gd name="connsiteX18" fmla="*/ 233696 w 435896"/>
              <a:gd name="connsiteY18" fmla="*/ 724873 h 724873"/>
              <a:gd name="connsiteX19" fmla="*/ 233696 w 435896"/>
              <a:gd name="connsiteY19" fmla="*/ 451696 h 724873"/>
              <a:gd name="connsiteX20" fmla="*/ 202553 w 435896"/>
              <a:gd name="connsiteY20" fmla="*/ 451696 h 724873"/>
              <a:gd name="connsiteX21" fmla="*/ 202553 w 435896"/>
              <a:gd name="connsiteY21" fmla="*/ 724873 h 724873"/>
              <a:gd name="connsiteX22" fmla="*/ 140267 w 435896"/>
              <a:gd name="connsiteY22" fmla="*/ 724873 h 724873"/>
              <a:gd name="connsiteX23" fmla="*/ 140267 w 435896"/>
              <a:gd name="connsiteY23" fmla="*/ 482839 h 724873"/>
              <a:gd name="connsiteX24" fmla="*/ 140267 w 435896"/>
              <a:gd name="connsiteY24" fmla="*/ 277295 h 724873"/>
              <a:gd name="connsiteX25" fmla="*/ 4794 w 435896"/>
              <a:gd name="connsiteY25" fmla="*/ 46837 h 724873"/>
              <a:gd name="connsiteX26" fmla="*/ 15694 w 435896"/>
              <a:gd name="connsiteY26" fmla="*/ 4794 h 724873"/>
              <a:gd name="connsiteX27" fmla="*/ 38468 w 435896"/>
              <a:gd name="connsiteY27" fmla="*/ 901 h 7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5896" h="724873">
                <a:moveTo>
                  <a:pt x="218123" y="31266"/>
                </a:moveTo>
                <a:cubicBezTo>
                  <a:pt x="252523" y="31266"/>
                  <a:pt x="280409" y="59152"/>
                  <a:pt x="280409" y="93552"/>
                </a:cubicBezTo>
                <a:cubicBezTo>
                  <a:pt x="280409" y="127952"/>
                  <a:pt x="252523" y="155838"/>
                  <a:pt x="218123" y="155838"/>
                </a:cubicBezTo>
                <a:cubicBezTo>
                  <a:pt x="183723" y="155838"/>
                  <a:pt x="155837" y="127952"/>
                  <a:pt x="155837" y="93552"/>
                </a:cubicBezTo>
                <a:cubicBezTo>
                  <a:pt x="155837" y="59152"/>
                  <a:pt x="183723" y="31266"/>
                  <a:pt x="218123" y="31266"/>
                </a:cubicBezTo>
                <a:close/>
                <a:moveTo>
                  <a:pt x="38468" y="901"/>
                </a:moveTo>
                <a:cubicBezTo>
                  <a:pt x="46059" y="2847"/>
                  <a:pt x="53066" y="7908"/>
                  <a:pt x="57737" y="15694"/>
                </a:cubicBezTo>
                <a:lnTo>
                  <a:pt x="155838" y="182309"/>
                </a:lnTo>
                <a:cubicBezTo>
                  <a:pt x="160510" y="180752"/>
                  <a:pt x="163624" y="180752"/>
                  <a:pt x="166738" y="179195"/>
                </a:cubicBezTo>
                <a:cubicBezTo>
                  <a:pt x="183867" y="174523"/>
                  <a:pt x="200996" y="171409"/>
                  <a:pt x="218124" y="171409"/>
                </a:cubicBezTo>
                <a:cubicBezTo>
                  <a:pt x="235253" y="171409"/>
                  <a:pt x="252382" y="174523"/>
                  <a:pt x="269510" y="179195"/>
                </a:cubicBezTo>
                <a:cubicBezTo>
                  <a:pt x="274182" y="179195"/>
                  <a:pt x="277296" y="180752"/>
                  <a:pt x="280410" y="182309"/>
                </a:cubicBezTo>
                <a:lnTo>
                  <a:pt x="378511" y="15694"/>
                </a:lnTo>
                <a:cubicBezTo>
                  <a:pt x="386297" y="1679"/>
                  <a:pt x="404983" y="-4549"/>
                  <a:pt x="420554" y="4794"/>
                </a:cubicBezTo>
                <a:cubicBezTo>
                  <a:pt x="434568" y="12579"/>
                  <a:pt x="440797" y="31265"/>
                  <a:pt x="431454" y="46837"/>
                </a:cubicBezTo>
                <a:lnTo>
                  <a:pt x="295982" y="277295"/>
                </a:lnTo>
                <a:lnTo>
                  <a:pt x="295982" y="482839"/>
                </a:lnTo>
                <a:lnTo>
                  <a:pt x="295982" y="724873"/>
                </a:lnTo>
                <a:lnTo>
                  <a:pt x="233696" y="724873"/>
                </a:lnTo>
                <a:lnTo>
                  <a:pt x="233696" y="451696"/>
                </a:lnTo>
                <a:lnTo>
                  <a:pt x="202553" y="451696"/>
                </a:lnTo>
                <a:lnTo>
                  <a:pt x="202553" y="724873"/>
                </a:lnTo>
                <a:lnTo>
                  <a:pt x="140267" y="724873"/>
                </a:lnTo>
                <a:lnTo>
                  <a:pt x="140267" y="482839"/>
                </a:lnTo>
                <a:lnTo>
                  <a:pt x="140267" y="277295"/>
                </a:lnTo>
                <a:lnTo>
                  <a:pt x="4794" y="46837"/>
                </a:lnTo>
                <a:cubicBezTo>
                  <a:pt x="-4549" y="32822"/>
                  <a:pt x="122" y="14137"/>
                  <a:pt x="15694" y="4794"/>
                </a:cubicBezTo>
                <a:cubicBezTo>
                  <a:pt x="22701" y="123"/>
                  <a:pt x="30876" y="-1046"/>
                  <a:pt x="38468" y="90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1B22D4-A610-4B72-B82F-E3FCDEE59E6E}"/>
              </a:ext>
            </a:extLst>
          </p:cNvPr>
          <p:cNvSpPr/>
          <p:nvPr/>
        </p:nvSpPr>
        <p:spPr bwMode="auto">
          <a:xfrm>
            <a:off x="4313856" y="4548444"/>
            <a:ext cx="1431070" cy="1367366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A325AB-93A5-40C8-8F6D-77DB622FED63}"/>
              </a:ext>
            </a:extLst>
          </p:cNvPr>
          <p:cNvSpPr/>
          <p:nvPr/>
        </p:nvSpPr>
        <p:spPr bwMode="auto">
          <a:xfrm>
            <a:off x="5327056" y="3735126"/>
            <a:ext cx="1431070" cy="136736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1E1A1A-19CE-4480-9074-2E5E9EED8F7F}"/>
              </a:ext>
            </a:extLst>
          </p:cNvPr>
          <p:cNvSpPr/>
          <p:nvPr/>
        </p:nvSpPr>
        <p:spPr bwMode="auto">
          <a:xfrm>
            <a:off x="6340256" y="2921808"/>
            <a:ext cx="1431070" cy="1367366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29A2A97-A7A1-4931-9C9B-C6233A02CD4E}"/>
              </a:ext>
            </a:extLst>
          </p:cNvPr>
          <p:cNvSpPr/>
          <p:nvPr/>
        </p:nvSpPr>
        <p:spPr bwMode="auto">
          <a:xfrm>
            <a:off x="7353457" y="2105681"/>
            <a:ext cx="1431070" cy="1367366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03867624-5DEF-4CBD-8C77-9FF751BDE807}"/>
              </a:ext>
            </a:extLst>
          </p:cNvPr>
          <p:cNvSpPr/>
          <p:nvPr/>
        </p:nvSpPr>
        <p:spPr bwMode="auto">
          <a:xfrm>
            <a:off x="7373965" y="780496"/>
            <a:ext cx="2403107" cy="1860967"/>
          </a:xfrm>
          <a:prstGeom prst="upArrow">
            <a:avLst>
              <a:gd name="adj1" fmla="val 60632"/>
              <a:gd name="adj2" fmla="val 53514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OffAxis2Left">
              <a:rot lat="1608930" lon="2890398" rev="0"/>
            </a:camera>
            <a:lightRig rig="flood" dir="t"/>
          </a:scene3d>
          <a:sp3d prstMaterial="matte">
            <a:bevelT w="0" h="3937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4E8CCF-46EC-4FE8-9358-091100EA96D6}"/>
              </a:ext>
            </a:extLst>
          </p:cNvPr>
          <p:cNvSpPr/>
          <p:nvPr/>
        </p:nvSpPr>
        <p:spPr>
          <a:xfrm>
            <a:off x="4713535" y="5025227"/>
            <a:ext cx="614282" cy="410917"/>
          </a:xfrm>
          <a:custGeom>
            <a:avLst/>
            <a:gdLst>
              <a:gd name="connsiteX0" fmla="*/ 612510 w 1060543"/>
              <a:gd name="connsiteY0" fmla="*/ 101502 h 709438"/>
              <a:gd name="connsiteX1" fmla="*/ 746089 w 1060543"/>
              <a:gd name="connsiteY1" fmla="*/ 117600 h 709438"/>
              <a:gd name="connsiteX2" fmla="*/ 831733 w 1060543"/>
              <a:gd name="connsiteY2" fmla="*/ 217305 h 709438"/>
              <a:gd name="connsiteX3" fmla="*/ 831733 w 1060543"/>
              <a:gd name="connsiteY3" fmla="*/ 658307 h 709438"/>
              <a:gd name="connsiteX4" fmla="*/ 780602 w 1060543"/>
              <a:gd name="connsiteY4" fmla="*/ 709438 h 709438"/>
              <a:gd name="connsiteX5" fmla="*/ 729472 w 1060543"/>
              <a:gd name="connsiteY5" fmla="*/ 658307 h 709438"/>
              <a:gd name="connsiteX6" fmla="*/ 729472 w 1060543"/>
              <a:gd name="connsiteY6" fmla="*/ 325958 h 709438"/>
              <a:gd name="connsiteX7" fmla="*/ 477653 w 1060543"/>
              <a:gd name="connsiteY7" fmla="*/ 325958 h 709438"/>
              <a:gd name="connsiteX8" fmla="*/ 579915 w 1060543"/>
              <a:gd name="connsiteY8" fmla="*/ 398819 h 709438"/>
              <a:gd name="connsiteX9" fmla="*/ 595254 w 1060543"/>
              <a:gd name="connsiteY9" fmla="*/ 464011 h 709438"/>
              <a:gd name="connsiteX10" fmla="*/ 480210 w 1060543"/>
              <a:gd name="connsiteY10" fmla="*/ 681316 h 709438"/>
              <a:gd name="connsiteX11" fmla="*/ 435470 w 1060543"/>
              <a:gd name="connsiteY11" fmla="*/ 708160 h 709438"/>
              <a:gd name="connsiteX12" fmla="*/ 411183 w 1060543"/>
              <a:gd name="connsiteY12" fmla="*/ 701768 h 709438"/>
              <a:gd name="connsiteX13" fmla="*/ 389453 w 1060543"/>
              <a:gd name="connsiteY13" fmla="*/ 632742 h 709438"/>
              <a:gd name="connsiteX14" fmla="*/ 482766 w 1060543"/>
              <a:gd name="connsiteY14" fmla="*/ 455063 h 709438"/>
              <a:gd name="connsiteX15" fmla="*/ 344714 w 1060543"/>
              <a:gd name="connsiteY15" fmla="*/ 355358 h 709438"/>
              <a:gd name="connsiteX16" fmla="*/ 344714 w 1060543"/>
              <a:gd name="connsiteY16" fmla="*/ 541985 h 709438"/>
              <a:gd name="connsiteX17" fmla="*/ 315314 w 1060543"/>
              <a:gd name="connsiteY17" fmla="*/ 588003 h 709438"/>
              <a:gd name="connsiteX18" fmla="*/ 72442 w 1060543"/>
              <a:gd name="connsiteY18" fmla="*/ 703047 h 709438"/>
              <a:gd name="connsiteX19" fmla="*/ 50712 w 1060543"/>
              <a:gd name="connsiteY19" fmla="*/ 708160 h 709438"/>
              <a:gd name="connsiteX20" fmla="*/ 4694 w 1060543"/>
              <a:gd name="connsiteY20" fmla="*/ 678760 h 709438"/>
              <a:gd name="connsiteX21" fmla="*/ 28981 w 1060543"/>
              <a:gd name="connsiteY21" fmla="*/ 611012 h 709438"/>
              <a:gd name="connsiteX22" fmla="*/ 242452 w 1060543"/>
              <a:gd name="connsiteY22" fmla="*/ 510029 h 709438"/>
              <a:gd name="connsiteX23" fmla="*/ 242452 w 1060543"/>
              <a:gd name="connsiteY23" fmla="*/ 295280 h 709438"/>
              <a:gd name="connsiteX24" fmla="*/ 307644 w 1060543"/>
              <a:gd name="connsiteY24" fmla="*/ 191739 h 709438"/>
              <a:gd name="connsiteX25" fmla="*/ 612510 w 1060543"/>
              <a:gd name="connsiteY25" fmla="*/ 101502 h 709438"/>
              <a:gd name="connsiteX26" fmla="*/ 958281 w 1060543"/>
              <a:gd name="connsiteY26" fmla="*/ 0 h 709438"/>
              <a:gd name="connsiteX27" fmla="*/ 1060543 w 1060543"/>
              <a:gd name="connsiteY27" fmla="*/ 102262 h 709438"/>
              <a:gd name="connsiteX28" fmla="*/ 958281 w 1060543"/>
              <a:gd name="connsiteY28" fmla="*/ 204523 h 709438"/>
              <a:gd name="connsiteX29" fmla="*/ 856019 w 1060543"/>
              <a:gd name="connsiteY29" fmla="*/ 102262 h 709438"/>
              <a:gd name="connsiteX30" fmla="*/ 958281 w 1060543"/>
              <a:gd name="connsiteY30" fmla="*/ 0 h 7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0543" h="709438">
                <a:moveTo>
                  <a:pt x="612510" y="101502"/>
                </a:moveTo>
                <a:cubicBezTo>
                  <a:pt x="655492" y="100343"/>
                  <a:pt x="700391" y="104818"/>
                  <a:pt x="746089" y="117600"/>
                </a:cubicBezTo>
                <a:cubicBezTo>
                  <a:pt x="793385" y="125270"/>
                  <a:pt x="830455" y="167452"/>
                  <a:pt x="831733" y="217305"/>
                </a:cubicBezTo>
                <a:lnTo>
                  <a:pt x="831733" y="658307"/>
                </a:lnTo>
                <a:cubicBezTo>
                  <a:pt x="831733" y="686429"/>
                  <a:pt x="808724" y="709438"/>
                  <a:pt x="780602" y="709438"/>
                </a:cubicBezTo>
                <a:cubicBezTo>
                  <a:pt x="752480" y="709438"/>
                  <a:pt x="729472" y="686429"/>
                  <a:pt x="729472" y="658307"/>
                </a:cubicBezTo>
                <a:lnTo>
                  <a:pt x="729472" y="325958"/>
                </a:lnTo>
                <a:lnTo>
                  <a:pt x="477653" y="325958"/>
                </a:lnTo>
                <a:lnTo>
                  <a:pt x="579915" y="398819"/>
                </a:lnTo>
                <a:cubicBezTo>
                  <a:pt x="600367" y="412880"/>
                  <a:pt x="606758" y="441002"/>
                  <a:pt x="595254" y="464011"/>
                </a:cubicBezTo>
                <a:lnTo>
                  <a:pt x="480210" y="681316"/>
                </a:lnTo>
                <a:cubicBezTo>
                  <a:pt x="471262" y="697934"/>
                  <a:pt x="453366" y="708160"/>
                  <a:pt x="435470" y="708160"/>
                </a:cubicBezTo>
                <a:cubicBezTo>
                  <a:pt x="426523" y="708160"/>
                  <a:pt x="418853" y="705603"/>
                  <a:pt x="411183" y="701768"/>
                </a:cubicBezTo>
                <a:cubicBezTo>
                  <a:pt x="385618" y="688986"/>
                  <a:pt x="376670" y="658307"/>
                  <a:pt x="389453" y="632742"/>
                </a:cubicBezTo>
                <a:lnTo>
                  <a:pt x="482766" y="455063"/>
                </a:lnTo>
                <a:lnTo>
                  <a:pt x="344714" y="355358"/>
                </a:lnTo>
                <a:lnTo>
                  <a:pt x="344714" y="541985"/>
                </a:lnTo>
                <a:cubicBezTo>
                  <a:pt x="344714" y="561159"/>
                  <a:pt x="333209" y="579055"/>
                  <a:pt x="315314" y="588003"/>
                </a:cubicBezTo>
                <a:lnTo>
                  <a:pt x="72442" y="703047"/>
                </a:lnTo>
                <a:cubicBezTo>
                  <a:pt x="66051" y="706882"/>
                  <a:pt x="58381" y="708160"/>
                  <a:pt x="50712" y="708160"/>
                </a:cubicBezTo>
                <a:cubicBezTo>
                  <a:pt x="31538" y="708160"/>
                  <a:pt x="13642" y="696655"/>
                  <a:pt x="4694" y="678760"/>
                </a:cubicBezTo>
                <a:cubicBezTo>
                  <a:pt x="-6810" y="653194"/>
                  <a:pt x="3416" y="622516"/>
                  <a:pt x="28981" y="611012"/>
                </a:cubicBezTo>
                <a:lnTo>
                  <a:pt x="242452" y="510029"/>
                </a:lnTo>
                <a:lnTo>
                  <a:pt x="242452" y="295280"/>
                </a:lnTo>
                <a:cubicBezTo>
                  <a:pt x="242452" y="249261"/>
                  <a:pt x="269296" y="210913"/>
                  <a:pt x="307644" y="191739"/>
                </a:cubicBezTo>
                <a:cubicBezTo>
                  <a:pt x="371877" y="159144"/>
                  <a:pt x="483565" y="104977"/>
                  <a:pt x="612510" y="101502"/>
                </a:cubicBezTo>
                <a:close/>
                <a:moveTo>
                  <a:pt x="958281" y="0"/>
                </a:moveTo>
                <a:cubicBezTo>
                  <a:pt x="1014759" y="0"/>
                  <a:pt x="1060543" y="45784"/>
                  <a:pt x="1060543" y="102262"/>
                </a:cubicBezTo>
                <a:cubicBezTo>
                  <a:pt x="1060543" y="158740"/>
                  <a:pt x="1014759" y="204523"/>
                  <a:pt x="958281" y="204523"/>
                </a:cubicBezTo>
                <a:cubicBezTo>
                  <a:pt x="901803" y="204523"/>
                  <a:pt x="856019" y="158740"/>
                  <a:pt x="856019" y="102262"/>
                </a:cubicBezTo>
                <a:cubicBezTo>
                  <a:pt x="856019" y="45784"/>
                  <a:pt x="901803" y="0"/>
                  <a:pt x="958281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9B738D-2D3D-4264-96CE-ABB8C9CC3B00}"/>
              </a:ext>
            </a:extLst>
          </p:cNvPr>
          <p:cNvSpPr/>
          <p:nvPr/>
        </p:nvSpPr>
        <p:spPr>
          <a:xfrm>
            <a:off x="5817806" y="4038840"/>
            <a:ext cx="414898" cy="636736"/>
          </a:xfrm>
          <a:custGeom>
            <a:avLst/>
            <a:gdLst>
              <a:gd name="connsiteX0" fmla="*/ 385108 w 716312"/>
              <a:gd name="connsiteY0" fmla="*/ 230088 h 1099310"/>
              <a:gd name="connsiteX1" fmla="*/ 474587 w 716312"/>
              <a:gd name="connsiteY1" fmla="*/ 283775 h 1099310"/>
              <a:gd name="connsiteX2" fmla="*/ 550004 w 716312"/>
              <a:gd name="connsiteY2" fmla="*/ 457619 h 1099310"/>
              <a:gd name="connsiteX3" fmla="*/ 681666 w 716312"/>
              <a:gd name="connsiteY3" fmla="*/ 501081 h 1099310"/>
              <a:gd name="connsiteX4" fmla="*/ 713622 w 716312"/>
              <a:gd name="connsiteY4" fmla="*/ 566273 h 1099310"/>
              <a:gd name="connsiteX5" fmla="*/ 665048 w 716312"/>
              <a:gd name="connsiteY5" fmla="*/ 600786 h 1099310"/>
              <a:gd name="connsiteX6" fmla="*/ 648431 w 716312"/>
              <a:gd name="connsiteY6" fmla="*/ 598230 h 1099310"/>
              <a:gd name="connsiteX7" fmla="*/ 495039 w 716312"/>
              <a:gd name="connsiteY7" fmla="*/ 547099 h 1099310"/>
              <a:gd name="connsiteX8" fmla="*/ 464360 w 716312"/>
              <a:gd name="connsiteY8" fmla="*/ 518977 h 1099310"/>
              <a:gd name="connsiteX9" fmla="*/ 440073 w 716312"/>
              <a:gd name="connsiteY9" fmla="*/ 462732 h 1099310"/>
              <a:gd name="connsiteX10" fmla="*/ 405560 w 716312"/>
              <a:gd name="connsiteY10" fmla="*/ 635299 h 1099310"/>
              <a:gd name="connsiteX11" fmla="*/ 529552 w 716312"/>
              <a:gd name="connsiteY11" fmla="*/ 726056 h 1099310"/>
              <a:gd name="connsiteX12" fmla="*/ 550004 w 716312"/>
              <a:gd name="connsiteY12" fmla="*/ 766961 h 1099310"/>
              <a:gd name="connsiteX13" fmla="*/ 550004 w 716312"/>
              <a:gd name="connsiteY13" fmla="*/ 1048179 h 1099310"/>
              <a:gd name="connsiteX14" fmla="*/ 498874 w 716312"/>
              <a:gd name="connsiteY14" fmla="*/ 1099310 h 1099310"/>
              <a:gd name="connsiteX15" fmla="*/ 447743 w 716312"/>
              <a:gd name="connsiteY15" fmla="*/ 1048179 h 1099310"/>
              <a:gd name="connsiteX16" fmla="*/ 447743 w 716312"/>
              <a:gd name="connsiteY16" fmla="*/ 792526 h 1099310"/>
              <a:gd name="connsiteX17" fmla="*/ 309689 w 716312"/>
              <a:gd name="connsiteY17" fmla="*/ 692821 h 1099310"/>
              <a:gd name="connsiteX18" fmla="*/ 279012 w 716312"/>
              <a:gd name="connsiteY18" fmla="*/ 841100 h 1099310"/>
              <a:gd name="connsiteX19" fmla="*/ 268786 w 716312"/>
              <a:gd name="connsiteY19" fmla="*/ 862831 h 1099310"/>
              <a:gd name="connsiteX20" fmla="*/ 89828 w 716312"/>
              <a:gd name="connsiteY20" fmla="*/ 1080136 h 1099310"/>
              <a:gd name="connsiteX21" fmla="*/ 50201 w 716312"/>
              <a:gd name="connsiteY21" fmla="*/ 1099310 h 1099310"/>
              <a:gd name="connsiteX22" fmla="*/ 18245 w 716312"/>
              <a:gd name="connsiteY22" fmla="*/ 1087805 h 1099310"/>
              <a:gd name="connsiteX23" fmla="*/ 11853 w 716312"/>
              <a:gd name="connsiteY23" fmla="*/ 1016222 h 1099310"/>
              <a:gd name="connsiteX24" fmla="*/ 183141 w 716312"/>
              <a:gd name="connsiteY24" fmla="*/ 807865 h 1099310"/>
              <a:gd name="connsiteX25" fmla="*/ 271342 w 716312"/>
              <a:gd name="connsiteY25" fmla="*/ 377089 h 1099310"/>
              <a:gd name="connsiteX26" fmla="*/ 217655 w 716312"/>
              <a:gd name="connsiteY26" fmla="*/ 397541 h 1099310"/>
              <a:gd name="connsiteX27" fmla="*/ 165245 w 716312"/>
              <a:gd name="connsiteY27" fmla="*/ 530481 h 1099310"/>
              <a:gd name="connsiteX28" fmla="*/ 117949 w 716312"/>
              <a:gd name="connsiteY28" fmla="*/ 562438 h 1099310"/>
              <a:gd name="connsiteX29" fmla="*/ 98775 w 716312"/>
              <a:gd name="connsiteY29" fmla="*/ 558603 h 1099310"/>
              <a:gd name="connsiteX30" fmla="*/ 70654 w 716312"/>
              <a:gd name="connsiteY30" fmla="*/ 492132 h 1099310"/>
              <a:gd name="connsiteX31" fmla="*/ 134567 w 716312"/>
              <a:gd name="connsiteY31" fmla="*/ 338741 h 1099310"/>
              <a:gd name="connsiteX32" fmla="*/ 162689 w 716312"/>
              <a:gd name="connsiteY32" fmla="*/ 310619 h 1099310"/>
              <a:gd name="connsiteX33" fmla="*/ 341646 w 716312"/>
              <a:gd name="connsiteY33" fmla="*/ 240314 h 1099310"/>
              <a:gd name="connsiteX34" fmla="*/ 385108 w 716312"/>
              <a:gd name="connsiteY34" fmla="*/ 230088 h 1099310"/>
              <a:gd name="connsiteX35" fmla="*/ 422178 w 716312"/>
              <a:gd name="connsiteY35" fmla="*/ 0 h 1099310"/>
              <a:gd name="connsiteX36" fmla="*/ 524440 w 716312"/>
              <a:gd name="connsiteY36" fmla="*/ 102261 h 1099310"/>
              <a:gd name="connsiteX37" fmla="*/ 422178 w 716312"/>
              <a:gd name="connsiteY37" fmla="*/ 204524 h 1099310"/>
              <a:gd name="connsiteX38" fmla="*/ 319916 w 716312"/>
              <a:gd name="connsiteY38" fmla="*/ 102261 h 1099310"/>
              <a:gd name="connsiteX39" fmla="*/ 422178 w 716312"/>
              <a:gd name="connsiteY39" fmla="*/ 0 h 109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16312" h="1099310">
                <a:moveTo>
                  <a:pt x="385108" y="230088"/>
                </a:moveTo>
                <a:cubicBezTo>
                  <a:pt x="423456" y="230088"/>
                  <a:pt x="456691" y="251819"/>
                  <a:pt x="474587" y="283775"/>
                </a:cubicBezTo>
                <a:cubicBezTo>
                  <a:pt x="477143" y="288888"/>
                  <a:pt x="550004" y="457619"/>
                  <a:pt x="550004" y="457619"/>
                </a:cubicBezTo>
                <a:lnTo>
                  <a:pt x="681666" y="501081"/>
                </a:lnTo>
                <a:cubicBezTo>
                  <a:pt x="708509" y="510029"/>
                  <a:pt x="722570" y="539429"/>
                  <a:pt x="713622" y="566273"/>
                </a:cubicBezTo>
                <a:cubicBezTo>
                  <a:pt x="705953" y="586725"/>
                  <a:pt x="686779" y="600786"/>
                  <a:pt x="665048" y="600786"/>
                </a:cubicBezTo>
                <a:cubicBezTo>
                  <a:pt x="658657" y="600786"/>
                  <a:pt x="653544" y="599508"/>
                  <a:pt x="648431" y="598230"/>
                </a:cubicBezTo>
                <a:lnTo>
                  <a:pt x="495039" y="547099"/>
                </a:lnTo>
                <a:cubicBezTo>
                  <a:pt x="480978" y="541986"/>
                  <a:pt x="470752" y="531760"/>
                  <a:pt x="464360" y="518977"/>
                </a:cubicBezTo>
                <a:lnTo>
                  <a:pt x="440073" y="462732"/>
                </a:lnTo>
                <a:lnTo>
                  <a:pt x="405560" y="635299"/>
                </a:lnTo>
                <a:lnTo>
                  <a:pt x="529552" y="726056"/>
                </a:lnTo>
                <a:cubicBezTo>
                  <a:pt x="542335" y="735004"/>
                  <a:pt x="550004" y="750343"/>
                  <a:pt x="550004" y="766961"/>
                </a:cubicBezTo>
                <a:lnTo>
                  <a:pt x="550004" y="1048179"/>
                </a:lnTo>
                <a:cubicBezTo>
                  <a:pt x="550004" y="1076301"/>
                  <a:pt x="526995" y="1099310"/>
                  <a:pt x="498874" y="1099310"/>
                </a:cubicBezTo>
                <a:cubicBezTo>
                  <a:pt x="470752" y="1099310"/>
                  <a:pt x="447743" y="1076301"/>
                  <a:pt x="447743" y="1048179"/>
                </a:cubicBezTo>
                <a:lnTo>
                  <a:pt x="447743" y="792526"/>
                </a:lnTo>
                <a:lnTo>
                  <a:pt x="309689" y="692821"/>
                </a:lnTo>
                <a:lnTo>
                  <a:pt x="279012" y="841100"/>
                </a:lnTo>
                <a:cubicBezTo>
                  <a:pt x="277734" y="848770"/>
                  <a:pt x="273899" y="856439"/>
                  <a:pt x="268786" y="862831"/>
                </a:cubicBezTo>
                <a:lnTo>
                  <a:pt x="89828" y="1080136"/>
                </a:lnTo>
                <a:cubicBezTo>
                  <a:pt x="79601" y="1092918"/>
                  <a:pt x="65541" y="1099310"/>
                  <a:pt x="50201" y="1099310"/>
                </a:cubicBezTo>
                <a:cubicBezTo>
                  <a:pt x="38697" y="1099310"/>
                  <a:pt x="27193" y="1095475"/>
                  <a:pt x="18245" y="1087805"/>
                </a:cubicBezTo>
                <a:cubicBezTo>
                  <a:pt x="-3486" y="1069910"/>
                  <a:pt x="-6042" y="1037953"/>
                  <a:pt x="11853" y="1016222"/>
                </a:cubicBezTo>
                <a:lnTo>
                  <a:pt x="183141" y="807865"/>
                </a:lnTo>
                <a:lnTo>
                  <a:pt x="271342" y="377089"/>
                </a:lnTo>
                <a:lnTo>
                  <a:pt x="217655" y="397541"/>
                </a:lnTo>
                <a:lnTo>
                  <a:pt x="165245" y="530481"/>
                </a:lnTo>
                <a:cubicBezTo>
                  <a:pt x="157576" y="550934"/>
                  <a:pt x="138402" y="562438"/>
                  <a:pt x="117949" y="562438"/>
                </a:cubicBezTo>
                <a:cubicBezTo>
                  <a:pt x="111558" y="562438"/>
                  <a:pt x="105167" y="561160"/>
                  <a:pt x="98775" y="558603"/>
                </a:cubicBezTo>
                <a:cubicBezTo>
                  <a:pt x="71932" y="548377"/>
                  <a:pt x="60427" y="517699"/>
                  <a:pt x="70654" y="492132"/>
                </a:cubicBezTo>
                <a:lnTo>
                  <a:pt x="134567" y="338741"/>
                </a:lnTo>
                <a:cubicBezTo>
                  <a:pt x="139680" y="325958"/>
                  <a:pt x="149906" y="315732"/>
                  <a:pt x="162689" y="310619"/>
                </a:cubicBezTo>
                <a:lnTo>
                  <a:pt x="341646" y="240314"/>
                </a:lnTo>
                <a:cubicBezTo>
                  <a:pt x="354430" y="233923"/>
                  <a:pt x="369769" y="230088"/>
                  <a:pt x="385108" y="230088"/>
                </a:cubicBezTo>
                <a:close/>
                <a:moveTo>
                  <a:pt x="422178" y="0"/>
                </a:moveTo>
                <a:cubicBezTo>
                  <a:pt x="478656" y="0"/>
                  <a:pt x="524440" y="45784"/>
                  <a:pt x="524440" y="102261"/>
                </a:cubicBezTo>
                <a:cubicBezTo>
                  <a:pt x="524440" y="158740"/>
                  <a:pt x="478656" y="204524"/>
                  <a:pt x="422178" y="204524"/>
                </a:cubicBezTo>
                <a:cubicBezTo>
                  <a:pt x="365700" y="204524"/>
                  <a:pt x="319916" y="158740"/>
                  <a:pt x="319916" y="102261"/>
                </a:cubicBezTo>
                <a:cubicBezTo>
                  <a:pt x="319916" y="45784"/>
                  <a:pt x="365700" y="0"/>
                  <a:pt x="422178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3F7B8E-BE6F-43F5-814A-79DE174DC7DD}"/>
              </a:ext>
            </a:extLst>
          </p:cNvPr>
          <p:cNvSpPr/>
          <p:nvPr/>
        </p:nvSpPr>
        <p:spPr>
          <a:xfrm>
            <a:off x="6774063" y="3252921"/>
            <a:ext cx="559138" cy="636735"/>
          </a:xfrm>
          <a:custGeom>
            <a:avLst/>
            <a:gdLst>
              <a:gd name="connsiteX0" fmla="*/ 383480 w 965338"/>
              <a:gd name="connsiteY0" fmla="*/ 217305 h 1099308"/>
              <a:gd name="connsiteX1" fmla="*/ 600785 w 965338"/>
              <a:gd name="connsiteY1" fmla="*/ 217305 h 1099308"/>
              <a:gd name="connsiteX2" fmla="*/ 627628 w 965338"/>
              <a:gd name="connsiteY2" fmla="*/ 224975 h 1099308"/>
              <a:gd name="connsiteX3" fmla="*/ 824481 w 965338"/>
              <a:gd name="connsiteY3" fmla="*/ 348966 h 1099308"/>
              <a:gd name="connsiteX4" fmla="*/ 869221 w 965338"/>
              <a:gd name="connsiteY4" fmla="*/ 264601 h 1099308"/>
              <a:gd name="connsiteX5" fmla="*/ 938247 w 965338"/>
              <a:gd name="connsiteY5" fmla="*/ 242870 h 1099308"/>
              <a:gd name="connsiteX6" fmla="*/ 958699 w 965338"/>
              <a:gd name="connsiteY6" fmla="*/ 311897 h 1099308"/>
              <a:gd name="connsiteX7" fmla="*/ 888395 w 965338"/>
              <a:gd name="connsiteY7" fmla="*/ 446115 h 1099308"/>
              <a:gd name="connsiteX8" fmla="*/ 856438 w 965338"/>
              <a:gd name="connsiteY8" fmla="*/ 471680 h 1099308"/>
              <a:gd name="connsiteX9" fmla="*/ 815534 w 965338"/>
              <a:gd name="connsiteY9" fmla="*/ 465289 h 1099308"/>
              <a:gd name="connsiteX10" fmla="*/ 667255 w 965338"/>
              <a:gd name="connsiteY10" fmla="*/ 371975 h 1099308"/>
              <a:gd name="connsiteX11" fmla="*/ 536872 w 965338"/>
              <a:gd name="connsiteY11" fmla="*/ 614846 h 1099308"/>
              <a:gd name="connsiteX12" fmla="*/ 660863 w 965338"/>
              <a:gd name="connsiteY12" fmla="*/ 729890 h 1099308"/>
              <a:gd name="connsiteX13" fmla="*/ 677481 w 965338"/>
              <a:gd name="connsiteY13" fmla="*/ 769516 h 1099308"/>
              <a:gd name="connsiteX14" fmla="*/ 664698 w 965338"/>
              <a:gd name="connsiteY14" fmla="*/ 1050734 h 1099308"/>
              <a:gd name="connsiteX15" fmla="*/ 613568 w 965338"/>
              <a:gd name="connsiteY15" fmla="*/ 1099308 h 1099308"/>
              <a:gd name="connsiteX16" fmla="*/ 611011 w 965338"/>
              <a:gd name="connsiteY16" fmla="*/ 1099308 h 1099308"/>
              <a:gd name="connsiteX17" fmla="*/ 563715 w 965338"/>
              <a:gd name="connsiteY17" fmla="*/ 1045621 h 1099308"/>
              <a:gd name="connsiteX18" fmla="*/ 575220 w 965338"/>
              <a:gd name="connsiteY18" fmla="*/ 788690 h 1099308"/>
              <a:gd name="connsiteX19" fmla="*/ 428219 w 965338"/>
              <a:gd name="connsiteY19" fmla="*/ 651915 h 1099308"/>
              <a:gd name="connsiteX20" fmla="*/ 338740 w 965338"/>
              <a:gd name="connsiteY20" fmla="*/ 816812 h 1099308"/>
              <a:gd name="connsiteX21" fmla="*/ 294001 w 965338"/>
              <a:gd name="connsiteY21" fmla="*/ 843655 h 1099308"/>
              <a:gd name="connsiteX22" fmla="*/ 51131 w 965338"/>
              <a:gd name="connsiteY22" fmla="*/ 843655 h 1099308"/>
              <a:gd name="connsiteX23" fmla="*/ 0 w 965338"/>
              <a:gd name="connsiteY23" fmla="*/ 792525 h 1099308"/>
              <a:gd name="connsiteX24" fmla="*/ 51131 w 965338"/>
              <a:gd name="connsiteY24" fmla="*/ 741394 h 1099308"/>
              <a:gd name="connsiteX25" fmla="*/ 263323 w 965338"/>
              <a:gd name="connsiteY25" fmla="*/ 741394 h 1099308"/>
              <a:gd name="connsiteX26" fmla="*/ 489576 w 965338"/>
              <a:gd name="connsiteY26" fmla="*/ 319566 h 1099308"/>
              <a:gd name="connsiteX27" fmla="*/ 414158 w 965338"/>
              <a:gd name="connsiteY27" fmla="*/ 319566 h 1099308"/>
              <a:gd name="connsiteX28" fmla="*/ 345132 w 965338"/>
              <a:gd name="connsiteY28" fmla="*/ 446115 h 1099308"/>
              <a:gd name="connsiteX29" fmla="*/ 300392 w 965338"/>
              <a:gd name="connsiteY29" fmla="*/ 472958 h 1099308"/>
              <a:gd name="connsiteX30" fmla="*/ 276105 w 965338"/>
              <a:gd name="connsiteY30" fmla="*/ 466567 h 1099308"/>
              <a:gd name="connsiteX31" fmla="*/ 255653 w 965338"/>
              <a:gd name="connsiteY31" fmla="*/ 397540 h 1099308"/>
              <a:gd name="connsiteX32" fmla="*/ 338740 w 965338"/>
              <a:gd name="connsiteY32" fmla="*/ 244149 h 1099308"/>
              <a:gd name="connsiteX33" fmla="*/ 383480 w 965338"/>
              <a:gd name="connsiteY33" fmla="*/ 217305 h 1099308"/>
              <a:gd name="connsiteX34" fmla="*/ 690263 w 965338"/>
              <a:gd name="connsiteY34" fmla="*/ 0 h 1099308"/>
              <a:gd name="connsiteX35" fmla="*/ 792525 w 965338"/>
              <a:gd name="connsiteY35" fmla="*/ 102262 h 1099308"/>
              <a:gd name="connsiteX36" fmla="*/ 690263 w 965338"/>
              <a:gd name="connsiteY36" fmla="*/ 204524 h 1099308"/>
              <a:gd name="connsiteX37" fmla="*/ 588002 w 965338"/>
              <a:gd name="connsiteY37" fmla="*/ 102262 h 1099308"/>
              <a:gd name="connsiteX38" fmla="*/ 690263 w 965338"/>
              <a:gd name="connsiteY38" fmla="*/ 0 h 109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65338" h="1099308">
                <a:moveTo>
                  <a:pt x="383480" y="217305"/>
                </a:moveTo>
                <a:lnTo>
                  <a:pt x="600785" y="217305"/>
                </a:lnTo>
                <a:cubicBezTo>
                  <a:pt x="611011" y="217305"/>
                  <a:pt x="619959" y="219862"/>
                  <a:pt x="627628" y="224975"/>
                </a:cubicBezTo>
                <a:lnTo>
                  <a:pt x="824481" y="348966"/>
                </a:lnTo>
                <a:lnTo>
                  <a:pt x="869221" y="264601"/>
                </a:lnTo>
                <a:cubicBezTo>
                  <a:pt x="882003" y="239036"/>
                  <a:pt x="912682" y="230088"/>
                  <a:pt x="938247" y="242870"/>
                </a:cubicBezTo>
                <a:cubicBezTo>
                  <a:pt x="963812" y="256931"/>
                  <a:pt x="972760" y="287610"/>
                  <a:pt x="958699" y="311897"/>
                </a:cubicBezTo>
                <a:lnTo>
                  <a:pt x="888395" y="446115"/>
                </a:lnTo>
                <a:cubicBezTo>
                  <a:pt x="882003" y="458897"/>
                  <a:pt x="870499" y="467845"/>
                  <a:pt x="856438" y="471680"/>
                </a:cubicBezTo>
                <a:cubicBezTo>
                  <a:pt x="842377" y="475515"/>
                  <a:pt x="827038" y="472958"/>
                  <a:pt x="815534" y="465289"/>
                </a:cubicBezTo>
                <a:lnTo>
                  <a:pt x="667255" y="371975"/>
                </a:lnTo>
                <a:lnTo>
                  <a:pt x="536872" y="614846"/>
                </a:lnTo>
                <a:lnTo>
                  <a:pt x="660863" y="729890"/>
                </a:lnTo>
                <a:cubicBezTo>
                  <a:pt x="672368" y="740116"/>
                  <a:pt x="678759" y="754177"/>
                  <a:pt x="677481" y="769516"/>
                </a:cubicBezTo>
                <a:lnTo>
                  <a:pt x="664698" y="1050734"/>
                </a:lnTo>
                <a:cubicBezTo>
                  <a:pt x="663420" y="1077578"/>
                  <a:pt x="640411" y="1099308"/>
                  <a:pt x="613568" y="1099308"/>
                </a:cubicBezTo>
                <a:cubicBezTo>
                  <a:pt x="612289" y="1099308"/>
                  <a:pt x="612289" y="1099308"/>
                  <a:pt x="611011" y="1099308"/>
                </a:cubicBezTo>
                <a:cubicBezTo>
                  <a:pt x="582889" y="1098030"/>
                  <a:pt x="561159" y="1073743"/>
                  <a:pt x="563715" y="1045621"/>
                </a:cubicBezTo>
                <a:lnTo>
                  <a:pt x="575220" y="788690"/>
                </a:lnTo>
                <a:lnTo>
                  <a:pt x="428219" y="651915"/>
                </a:lnTo>
                <a:lnTo>
                  <a:pt x="338740" y="816812"/>
                </a:lnTo>
                <a:cubicBezTo>
                  <a:pt x="329793" y="833429"/>
                  <a:pt x="313175" y="843655"/>
                  <a:pt x="294001" y="843655"/>
                </a:cubicBezTo>
                <a:lnTo>
                  <a:pt x="51131" y="843655"/>
                </a:lnTo>
                <a:cubicBezTo>
                  <a:pt x="23009" y="843655"/>
                  <a:pt x="0" y="820646"/>
                  <a:pt x="0" y="792525"/>
                </a:cubicBezTo>
                <a:cubicBezTo>
                  <a:pt x="0" y="764403"/>
                  <a:pt x="23009" y="741394"/>
                  <a:pt x="51131" y="741394"/>
                </a:cubicBezTo>
                <a:lnTo>
                  <a:pt x="263323" y="741394"/>
                </a:lnTo>
                <a:lnTo>
                  <a:pt x="489576" y="319566"/>
                </a:lnTo>
                <a:lnTo>
                  <a:pt x="414158" y="319566"/>
                </a:lnTo>
                <a:lnTo>
                  <a:pt x="345132" y="446115"/>
                </a:lnTo>
                <a:cubicBezTo>
                  <a:pt x="336184" y="462732"/>
                  <a:pt x="318288" y="472958"/>
                  <a:pt x="300392" y="472958"/>
                </a:cubicBezTo>
                <a:cubicBezTo>
                  <a:pt x="292723" y="472958"/>
                  <a:pt x="283775" y="470402"/>
                  <a:pt x="276105" y="466567"/>
                </a:cubicBezTo>
                <a:cubicBezTo>
                  <a:pt x="251818" y="453784"/>
                  <a:pt x="241592" y="421828"/>
                  <a:pt x="255653" y="397540"/>
                </a:cubicBezTo>
                <a:lnTo>
                  <a:pt x="338740" y="244149"/>
                </a:lnTo>
                <a:cubicBezTo>
                  <a:pt x="347688" y="227531"/>
                  <a:pt x="364306" y="217305"/>
                  <a:pt x="383480" y="217305"/>
                </a:cubicBezTo>
                <a:close/>
                <a:moveTo>
                  <a:pt x="690263" y="0"/>
                </a:moveTo>
                <a:cubicBezTo>
                  <a:pt x="746742" y="0"/>
                  <a:pt x="792525" y="45784"/>
                  <a:pt x="792525" y="102262"/>
                </a:cubicBezTo>
                <a:cubicBezTo>
                  <a:pt x="792525" y="158740"/>
                  <a:pt x="746742" y="204524"/>
                  <a:pt x="690263" y="204524"/>
                </a:cubicBezTo>
                <a:cubicBezTo>
                  <a:pt x="633786" y="204524"/>
                  <a:pt x="588002" y="158740"/>
                  <a:pt x="588002" y="102262"/>
                </a:cubicBezTo>
                <a:cubicBezTo>
                  <a:pt x="588002" y="45784"/>
                  <a:pt x="633786" y="0"/>
                  <a:pt x="690263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 descr="Trophy">
            <a:extLst>
              <a:ext uri="{FF2B5EF4-FFF2-40B4-BE49-F238E27FC236}">
                <a16:creationId xmlns:a16="http://schemas.microsoft.com/office/drawing/2014/main" id="{BCC675E1-E3B2-4EE2-AEEC-B855326D9A05}"/>
              </a:ext>
            </a:extLst>
          </p:cNvPr>
          <p:cNvSpPr/>
          <p:nvPr/>
        </p:nvSpPr>
        <p:spPr>
          <a:xfrm>
            <a:off x="8316381" y="1620409"/>
            <a:ext cx="518273" cy="577504"/>
          </a:xfrm>
          <a:custGeom>
            <a:avLst/>
            <a:gdLst>
              <a:gd name="connsiteX0" fmla="*/ 765681 w 894785"/>
              <a:gd name="connsiteY0" fmla="*/ 485741 h 997047"/>
              <a:gd name="connsiteX1" fmla="*/ 586724 w 894785"/>
              <a:gd name="connsiteY1" fmla="*/ 571385 h 997047"/>
              <a:gd name="connsiteX2" fmla="*/ 663420 w 894785"/>
              <a:gd name="connsiteY2" fmla="*/ 493411 h 997047"/>
              <a:gd name="connsiteX3" fmla="*/ 692820 w 894785"/>
              <a:gd name="connsiteY3" fmla="*/ 455063 h 997047"/>
              <a:gd name="connsiteX4" fmla="*/ 727333 w 894785"/>
              <a:gd name="connsiteY4" fmla="*/ 333627 h 997047"/>
              <a:gd name="connsiteX5" fmla="*/ 727333 w 894785"/>
              <a:gd name="connsiteY5" fmla="*/ 167453 h 997047"/>
              <a:gd name="connsiteX6" fmla="*/ 816812 w 894785"/>
              <a:gd name="connsiteY6" fmla="*/ 167453 h 997047"/>
              <a:gd name="connsiteX7" fmla="*/ 816812 w 894785"/>
              <a:gd name="connsiteY7" fmla="*/ 361749 h 997047"/>
              <a:gd name="connsiteX8" fmla="*/ 765681 w 894785"/>
              <a:gd name="connsiteY8" fmla="*/ 485741 h 997047"/>
              <a:gd name="connsiteX9" fmla="*/ 130383 w 894785"/>
              <a:gd name="connsiteY9" fmla="*/ 485741 h 997047"/>
              <a:gd name="connsiteX10" fmla="*/ 76696 w 894785"/>
              <a:gd name="connsiteY10" fmla="*/ 361749 h 997047"/>
              <a:gd name="connsiteX11" fmla="*/ 76696 w 894785"/>
              <a:gd name="connsiteY11" fmla="*/ 166175 h 997047"/>
              <a:gd name="connsiteX12" fmla="*/ 166175 w 894785"/>
              <a:gd name="connsiteY12" fmla="*/ 166175 h 997047"/>
              <a:gd name="connsiteX13" fmla="*/ 166175 w 894785"/>
              <a:gd name="connsiteY13" fmla="*/ 332349 h 997047"/>
              <a:gd name="connsiteX14" fmla="*/ 200688 w 894785"/>
              <a:gd name="connsiteY14" fmla="*/ 453784 h 997047"/>
              <a:gd name="connsiteX15" fmla="*/ 230088 w 894785"/>
              <a:gd name="connsiteY15" fmla="*/ 492132 h 997047"/>
              <a:gd name="connsiteX16" fmla="*/ 306784 w 894785"/>
              <a:gd name="connsiteY16" fmla="*/ 570106 h 997047"/>
              <a:gd name="connsiteX17" fmla="*/ 130383 w 894785"/>
              <a:gd name="connsiteY17" fmla="*/ 485741 h 997047"/>
              <a:gd name="connsiteX18" fmla="*/ 894786 w 894785"/>
              <a:gd name="connsiteY18" fmla="*/ 357914 h 997047"/>
              <a:gd name="connsiteX19" fmla="*/ 894786 w 894785"/>
              <a:gd name="connsiteY19" fmla="*/ 89479 h 997047"/>
              <a:gd name="connsiteX20" fmla="*/ 728611 w 894785"/>
              <a:gd name="connsiteY20" fmla="*/ 89479 h 997047"/>
              <a:gd name="connsiteX21" fmla="*/ 728611 w 894785"/>
              <a:gd name="connsiteY21" fmla="*/ 0 h 997047"/>
              <a:gd name="connsiteX22" fmla="*/ 447393 w 894785"/>
              <a:gd name="connsiteY22" fmla="*/ 0 h 997047"/>
              <a:gd name="connsiteX23" fmla="*/ 166175 w 894785"/>
              <a:gd name="connsiteY23" fmla="*/ 0 h 997047"/>
              <a:gd name="connsiteX24" fmla="*/ 166175 w 894785"/>
              <a:gd name="connsiteY24" fmla="*/ 89479 h 997047"/>
              <a:gd name="connsiteX25" fmla="*/ 0 w 894785"/>
              <a:gd name="connsiteY25" fmla="*/ 89479 h 997047"/>
              <a:gd name="connsiteX26" fmla="*/ 0 w 894785"/>
              <a:gd name="connsiteY26" fmla="*/ 356636 h 997047"/>
              <a:gd name="connsiteX27" fmla="*/ 72861 w 894785"/>
              <a:gd name="connsiteY27" fmla="*/ 535593 h 997047"/>
              <a:gd name="connsiteX28" fmla="*/ 378367 w 894785"/>
              <a:gd name="connsiteY28" fmla="*/ 650637 h 997047"/>
              <a:gd name="connsiteX29" fmla="*/ 396262 w 894785"/>
              <a:gd name="connsiteY29" fmla="*/ 714551 h 997047"/>
              <a:gd name="connsiteX30" fmla="*/ 396262 w 894785"/>
              <a:gd name="connsiteY30" fmla="*/ 880725 h 997047"/>
              <a:gd name="connsiteX31" fmla="*/ 332349 w 894785"/>
              <a:gd name="connsiteY31" fmla="*/ 880725 h 997047"/>
              <a:gd name="connsiteX32" fmla="*/ 281218 w 894785"/>
              <a:gd name="connsiteY32" fmla="*/ 931856 h 997047"/>
              <a:gd name="connsiteX33" fmla="*/ 217305 w 894785"/>
              <a:gd name="connsiteY33" fmla="*/ 931856 h 997047"/>
              <a:gd name="connsiteX34" fmla="*/ 166175 w 894785"/>
              <a:gd name="connsiteY34" fmla="*/ 982986 h 997047"/>
              <a:gd name="connsiteX35" fmla="*/ 166175 w 894785"/>
              <a:gd name="connsiteY35" fmla="*/ 1008552 h 997047"/>
              <a:gd name="connsiteX36" fmla="*/ 728611 w 894785"/>
              <a:gd name="connsiteY36" fmla="*/ 1008552 h 997047"/>
              <a:gd name="connsiteX37" fmla="*/ 728611 w 894785"/>
              <a:gd name="connsiteY37" fmla="*/ 982986 h 997047"/>
              <a:gd name="connsiteX38" fmla="*/ 677481 w 894785"/>
              <a:gd name="connsiteY38" fmla="*/ 931856 h 997047"/>
              <a:gd name="connsiteX39" fmla="*/ 613568 w 894785"/>
              <a:gd name="connsiteY39" fmla="*/ 931856 h 997047"/>
              <a:gd name="connsiteX40" fmla="*/ 562437 w 894785"/>
              <a:gd name="connsiteY40" fmla="*/ 880725 h 997047"/>
              <a:gd name="connsiteX41" fmla="*/ 498524 w 894785"/>
              <a:gd name="connsiteY41" fmla="*/ 880725 h 997047"/>
              <a:gd name="connsiteX42" fmla="*/ 498524 w 894785"/>
              <a:gd name="connsiteY42" fmla="*/ 715829 h 997047"/>
              <a:gd name="connsiteX43" fmla="*/ 516419 w 894785"/>
              <a:gd name="connsiteY43" fmla="*/ 651916 h 997047"/>
              <a:gd name="connsiteX44" fmla="*/ 821925 w 894785"/>
              <a:gd name="connsiteY44" fmla="*/ 536872 h 997047"/>
              <a:gd name="connsiteX45" fmla="*/ 894786 w 894785"/>
              <a:gd name="connsiteY45" fmla="*/ 357914 h 99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4785" h="997047">
                <a:moveTo>
                  <a:pt x="765681" y="485741"/>
                </a:moveTo>
                <a:cubicBezTo>
                  <a:pt x="720942" y="531759"/>
                  <a:pt x="678759" y="561159"/>
                  <a:pt x="586724" y="571385"/>
                </a:cubicBezTo>
                <a:cubicBezTo>
                  <a:pt x="611011" y="547098"/>
                  <a:pt x="639133" y="522811"/>
                  <a:pt x="663420" y="493411"/>
                </a:cubicBezTo>
                <a:cubicBezTo>
                  <a:pt x="673646" y="481906"/>
                  <a:pt x="692820" y="456341"/>
                  <a:pt x="692820" y="455063"/>
                </a:cubicBezTo>
                <a:cubicBezTo>
                  <a:pt x="714551" y="419271"/>
                  <a:pt x="727333" y="378367"/>
                  <a:pt x="727333" y="333627"/>
                </a:cubicBezTo>
                <a:lnTo>
                  <a:pt x="727333" y="167453"/>
                </a:lnTo>
                <a:lnTo>
                  <a:pt x="816812" y="167453"/>
                </a:lnTo>
                <a:lnTo>
                  <a:pt x="816812" y="361749"/>
                </a:lnTo>
                <a:cubicBezTo>
                  <a:pt x="818090" y="364306"/>
                  <a:pt x="820647" y="428219"/>
                  <a:pt x="765681" y="485741"/>
                </a:cubicBezTo>
                <a:close/>
                <a:moveTo>
                  <a:pt x="130383" y="485741"/>
                </a:moveTo>
                <a:cubicBezTo>
                  <a:pt x="74139" y="428219"/>
                  <a:pt x="76696" y="364306"/>
                  <a:pt x="76696" y="361749"/>
                </a:cubicBezTo>
                <a:lnTo>
                  <a:pt x="76696" y="166175"/>
                </a:lnTo>
                <a:lnTo>
                  <a:pt x="166175" y="166175"/>
                </a:lnTo>
                <a:lnTo>
                  <a:pt x="166175" y="332349"/>
                </a:lnTo>
                <a:cubicBezTo>
                  <a:pt x="166175" y="377088"/>
                  <a:pt x="178957" y="417993"/>
                  <a:pt x="200688" y="453784"/>
                </a:cubicBezTo>
                <a:cubicBezTo>
                  <a:pt x="200688" y="455063"/>
                  <a:pt x="219862" y="481906"/>
                  <a:pt x="230088" y="492132"/>
                </a:cubicBezTo>
                <a:cubicBezTo>
                  <a:pt x="255653" y="521532"/>
                  <a:pt x="282497" y="545819"/>
                  <a:pt x="306784" y="570106"/>
                </a:cubicBezTo>
                <a:cubicBezTo>
                  <a:pt x="217305" y="559880"/>
                  <a:pt x="173844" y="530480"/>
                  <a:pt x="130383" y="485741"/>
                </a:cubicBezTo>
                <a:close/>
                <a:moveTo>
                  <a:pt x="894786" y="357914"/>
                </a:moveTo>
                <a:lnTo>
                  <a:pt x="894786" y="89479"/>
                </a:lnTo>
                <a:lnTo>
                  <a:pt x="728611" y="89479"/>
                </a:lnTo>
                <a:lnTo>
                  <a:pt x="728611" y="0"/>
                </a:lnTo>
                <a:lnTo>
                  <a:pt x="447393" y="0"/>
                </a:lnTo>
                <a:lnTo>
                  <a:pt x="166175" y="0"/>
                </a:lnTo>
                <a:lnTo>
                  <a:pt x="166175" y="89479"/>
                </a:lnTo>
                <a:lnTo>
                  <a:pt x="0" y="89479"/>
                </a:lnTo>
                <a:lnTo>
                  <a:pt x="0" y="356636"/>
                </a:lnTo>
                <a:cubicBezTo>
                  <a:pt x="0" y="369419"/>
                  <a:pt x="0" y="457619"/>
                  <a:pt x="72861" y="535593"/>
                </a:cubicBezTo>
                <a:cubicBezTo>
                  <a:pt x="143166" y="609733"/>
                  <a:pt x="228810" y="648081"/>
                  <a:pt x="378367" y="650637"/>
                </a:cubicBezTo>
                <a:cubicBezTo>
                  <a:pt x="389871" y="669811"/>
                  <a:pt x="396262" y="691542"/>
                  <a:pt x="396262" y="714551"/>
                </a:cubicBezTo>
                <a:lnTo>
                  <a:pt x="396262" y="880725"/>
                </a:lnTo>
                <a:lnTo>
                  <a:pt x="332349" y="880725"/>
                </a:lnTo>
                <a:cubicBezTo>
                  <a:pt x="304227" y="880725"/>
                  <a:pt x="281218" y="903734"/>
                  <a:pt x="281218" y="931856"/>
                </a:cubicBezTo>
                <a:lnTo>
                  <a:pt x="217305" y="931856"/>
                </a:lnTo>
                <a:cubicBezTo>
                  <a:pt x="189183" y="931856"/>
                  <a:pt x="166175" y="954864"/>
                  <a:pt x="166175" y="982986"/>
                </a:cubicBezTo>
                <a:lnTo>
                  <a:pt x="166175" y="1008552"/>
                </a:lnTo>
                <a:lnTo>
                  <a:pt x="728611" y="1008552"/>
                </a:lnTo>
                <a:lnTo>
                  <a:pt x="728611" y="982986"/>
                </a:lnTo>
                <a:cubicBezTo>
                  <a:pt x="728611" y="954864"/>
                  <a:pt x="705603" y="931856"/>
                  <a:pt x="677481" y="931856"/>
                </a:cubicBezTo>
                <a:lnTo>
                  <a:pt x="613568" y="931856"/>
                </a:lnTo>
                <a:cubicBezTo>
                  <a:pt x="613568" y="903734"/>
                  <a:pt x="590559" y="880725"/>
                  <a:pt x="562437" y="880725"/>
                </a:cubicBezTo>
                <a:lnTo>
                  <a:pt x="498524" y="880725"/>
                </a:lnTo>
                <a:lnTo>
                  <a:pt x="498524" y="715829"/>
                </a:lnTo>
                <a:cubicBezTo>
                  <a:pt x="498524" y="692820"/>
                  <a:pt x="504915" y="671089"/>
                  <a:pt x="516419" y="651916"/>
                </a:cubicBezTo>
                <a:cubicBezTo>
                  <a:pt x="665976" y="649359"/>
                  <a:pt x="751620" y="609733"/>
                  <a:pt x="821925" y="536872"/>
                </a:cubicBezTo>
                <a:cubicBezTo>
                  <a:pt x="894786" y="460176"/>
                  <a:pt x="894786" y="370697"/>
                  <a:pt x="894786" y="357914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D1F5314-333F-472C-81B5-10B76EC7677D}"/>
              </a:ext>
            </a:extLst>
          </p:cNvPr>
          <p:cNvGrpSpPr/>
          <p:nvPr/>
        </p:nvGrpSpPr>
        <p:grpSpPr>
          <a:xfrm>
            <a:off x="2266479" y="2671524"/>
            <a:ext cx="2937088" cy="1107996"/>
            <a:chOff x="332936" y="2717590"/>
            <a:chExt cx="2937088" cy="110799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20507B-839B-4459-8D27-7168917B6AF3}"/>
                </a:ext>
              </a:extLst>
            </p:cNvPr>
            <p:cNvSpPr txBox="1"/>
            <p:nvPr/>
          </p:nvSpPr>
          <p:spPr>
            <a:xfrm>
              <a:off x="332936" y="27175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09AC15-0943-483D-9BDF-E656E29E95E0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5876204-33EC-4F87-977D-0372533BC6CB}"/>
              </a:ext>
            </a:extLst>
          </p:cNvPr>
          <p:cNvGrpSpPr/>
          <p:nvPr/>
        </p:nvGrpSpPr>
        <p:grpSpPr>
          <a:xfrm>
            <a:off x="5260717" y="2902356"/>
            <a:ext cx="1233504" cy="691739"/>
            <a:chOff x="7468299" y="1280503"/>
            <a:chExt cx="1233504" cy="6917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F29A0D2-293F-4AC7-839C-4221CC2B9F97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5D0737A-B0A7-49CF-8E44-32543E23F8AE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529241B-44D1-42AB-9692-AF8C485E892A}"/>
                </a:ext>
              </a:extLst>
            </p:cNvPr>
            <p:cNvSpPr/>
            <p:nvPr/>
          </p:nvSpPr>
          <p:spPr>
            <a:xfrm>
              <a:off x="8620840" y="1891279"/>
              <a:ext cx="80963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625A156-30F1-459B-BCBC-DB22DD1FDB11}"/>
              </a:ext>
            </a:extLst>
          </p:cNvPr>
          <p:cNvGrpSpPr/>
          <p:nvPr/>
        </p:nvGrpSpPr>
        <p:grpSpPr>
          <a:xfrm>
            <a:off x="369791" y="4308115"/>
            <a:ext cx="2937088" cy="1107996"/>
            <a:chOff x="332936" y="2717590"/>
            <a:chExt cx="2937088" cy="110799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F0A2F1E-272E-4078-B7E7-E2C2E2DD19DC}"/>
                </a:ext>
              </a:extLst>
            </p:cNvPr>
            <p:cNvSpPr txBox="1"/>
            <p:nvPr/>
          </p:nvSpPr>
          <p:spPr>
            <a:xfrm>
              <a:off x="332936" y="27175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1EBD46D-AA91-417E-BAA6-C1CD5C0B96BE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A93C01E-100C-477F-9CD5-BC3B4B068872}"/>
              </a:ext>
            </a:extLst>
          </p:cNvPr>
          <p:cNvGrpSpPr/>
          <p:nvPr/>
        </p:nvGrpSpPr>
        <p:grpSpPr>
          <a:xfrm>
            <a:off x="3364029" y="4538947"/>
            <a:ext cx="1233504" cy="691739"/>
            <a:chOff x="7468299" y="1280503"/>
            <a:chExt cx="1233504" cy="691739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553630E-FD07-4BBF-9BBC-A951B2F99F7C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6B80EE0-25C8-4B07-853E-7B12676C70BB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64189C3-4E01-4738-B991-05634B3B8339}"/>
                </a:ext>
              </a:extLst>
            </p:cNvPr>
            <p:cNvSpPr/>
            <p:nvPr/>
          </p:nvSpPr>
          <p:spPr>
            <a:xfrm>
              <a:off x="8620840" y="1891279"/>
              <a:ext cx="80963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F59E62-8A28-47BF-B10A-CFABC0064D28}"/>
              </a:ext>
            </a:extLst>
          </p:cNvPr>
          <p:cNvGrpSpPr/>
          <p:nvPr/>
        </p:nvGrpSpPr>
        <p:grpSpPr>
          <a:xfrm>
            <a:off x="7779248" y="4902281"/>
            <a:ext cx="2937088" cy="1107996"/>
            <a:chOff x="332936" y="2717590"/>
            <a:chExt cx="2937088" cy="110799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A9FD72C-4191-407F-AA3F-749AD5E2FADD}"/>
                </a:ext>
              </a:extLst>
            </p:cNvPr>
            <p:cNvSpPr txBox="1"/>
            <p:nvPr/>
          </p:nvSpPr>
          <p:spPr>
            <a:xfrm>
              <a:off x="332936" y="27175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D6CB801-31A0-4880-B71C-BE56840104F2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E3D2043-253B-4D01-93C6-02FAA9D4A8B4}"/>
              </a:ext>
            </a:extLst>
          </p:cNvPr>
          <p:cNvGrpSpPr/>
          <p:nvPr/>
        </p:nvGrpSpPr>
        <p:grpSpPr>
          <a:xfrm flipH="1" flipV="1">
            <a:off x="6434699" y="4451094"/>
            <a:ext cx="1234440" cy="694944"/>
            <a:chOff x="7468299" y="1280503"/>
            <a:chExt cx="1233504" cy="691739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2477D34-F663-47EA-A82A-F3F918D52611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CFA6CA4-AE16-4C70-98A8-008E1882FCDF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76C2F04-CE17-4E9D-BAB3-340AB1E786CF}"/>
                </a:ext>
              </a:extLst>
            </p:cNvPr>
            <p:cNvSpPr/>
            <p:nvPr/>
          </p:nvSpPr>
          <p:spPr>
            <a:xfrm>
              <a:off x="8620840" y="1891279"/>
              <a:ext cx="80963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8BC16D6-64F5-4D24-87D7-F013B3ED0E5A}"/>
              </a:ext>
            </a:extLst>
          </p:cNvPr>
          <p:cNvGrpSpPr/>
          <p:nvPr/>
        </p:nvGrpSpPr>
        <p:grpSpPr>
          <a:xfrm>
            <a:off x="8892630" y="3291765"/>
            <a:ext cx="2937088" cy="1107996"/>
            <a:chOff x="8892630" y="3291765"/>
            <a:chExt cx="2937088" cy="110799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4D5606B-AF39-42EF-9E18-6548372CCAC7}"/>
                </a:ext>
              </a:extLst>
            </p:cNvPr>
            <p:cNvSpPr txBox="1"/>
            <p:nvPr/>
          </p:nvSpPr>
          <p:spPr>
            <a:xfrm>
              <a:off x="8892630" y="329176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C0D2A1D-A86A-49B6-BDB1-949D6A05CD78}"/>
                </a:ext>
              </a:extLst>
            </p:cNvPr>
            <p:cNvSpPr txBox="1"/>
            <p:nvPr/>
          </p:nvSpPr>
          <p:spPr>
            <a:xfrm>
              <a:off x="8900425" y="375343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890BAE0-78E0-4398-9824-35A8D55A8D22}"/>
              </a:ext>
            </a:extLst>
          </p:cNvPr>
          <p:cNvGrpSpPr/>
          <p:nvPr/>
        </p:nvGrpSpPr>
        <p:grpSpPr>
          <a:xfrm>
            <a:off x="8380424" y="2864645"/>
            <a:ext cx="404095" cy="706644"/>
            <a:chOff x="8380424" y="2864645"/>
            <a:chExt cx="404095" cy="706644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7DE5C87-0415-4550-890D-6EF8727BB7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7229" y="3571289"/>
              <a:ext cx="36729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46D3CCE-4B05-41D5-BAE8-D671B174C2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7229" y="2921808"/>
              <a:ext cx="0" cy="64948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950C368-AF87-43A0-9BFA-70D42494D9F0}"/>
                </a:ext>
              </a:extLst>
            </p:cNvPr>
            <p:cNvSpPr/>
            <p:nvPr/>
          </p:nvSpPr>
          <p:spPr>
            <a:xfrm flipH="1" flipV="1">
              <a:off x="8380424" y="2864645"/>
              <a:ext cx="82296" cy="82296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360295-4653-4B02-A5F0-23B97C1B934E}"/>
              </a:ext>
            </a:extLst>
          </p:cNvPr>
          <p:cNvSpPr/>
          <p:nvPr/>
        </p:nvSpPr>
        <p:spPr>
          <a:xfrm>
            <a:off x="7847100" y="2324653"/>
            <a:ext cx="435896" cy="724873"/>
          </a:xfrm>
          <a:custGeom>
            <a:avLst/>
            <a:gdLst>
              <a:gd name="connsiteX0" fmla="*/ 218123 w 435896"/>
              <a:gd name="connsiteY0" fmla="*/ 31266 h 724873"/>
              <a:gd name="connsiteX1" fmla="*/ 280409 w 435896"/>
              <a:gd name="connsiteY1" fmla="*/ 93552 h 724873"/>
              <a:gd name="connsiteX2" fmla="*/ 218123 w 435896"/>
              <a:gd name="connsiteY2" fmla="*/ 155838 h 724873"/>
              <a:gd name="connsiteX3" fmla="*/ 155837 w 435896"/>
              <a:gd name="connsiteY3" fmla="*/ 93552 h 724873"/>
              <a:gd name="connsiteX4" fmla="*/ 218123 w 435896"/>
              <a:gd name="connsiteY4" fmla="*/ 31266 h 724873"/>
              <a:gd name="connsiteX5" fmla="*/ 38468 w 435896"/>
              <a:gd name="connsiteY5" fmla="*/ 901 h 724873"/>
              <a:gd name="connsiteX6" fmla="*/ 57737 w 435896"/>
              <a:gd name="connsiteY6" fmla="*/ 15694 h 724873"/>
              <a:gd name="connsiteX7" fmla="*/ 155838 w 435896"/>
              <a:gd name="connsiteY7" fmla="*/ 182309 h 724873"/>
              <a:gd name="connsiteX8" fmla="*/ 166738 w 435896"/>
              <a:gd name="connsiteY8" fmla="*/ 179195 h 724873"/>
              <a:gd name="connsiteX9" fmla="*/ 218124 w 435896"/>
              <a:gd name="connsiteY9" fmla="*/ 171409 h 724873"/>
              <a:gd name="connsiteX10" fmla="*/ 269510 w 435896"/>
              <a:gd name="connsiteY10" fmla="*/ 179195 h 724873"/>
              <a:gd name="connsiteX11" fmla="*/ 280410 w 435896"/>
              <a:gd name="connsiteY11" fmla="*/ 182309 h 724873"/>
              <a:gd name="connsiteX12" fmla="*/ 378511 w 435896"/>
              <a:gd name="connsiteY12" fmla="*/ 15694 h 724873"/>
              <a:gd name="connsiteX13" fmla="*/ 420554 w 435896"/>
              <a:gd name="connsiteY13" fmla="*/ 4794 h 724873"/>
              <a:gd name="connsiteX14" fmla="*/ 431454 w 435896"/>
              <a:gd name="connsiteY14" fmla="*/ 46837 h 724873"/>
              <a:gd name="connsiteX15" fmla="*/ 295982 w 435896"/>
              <a:gd name="connsiteY15" fmla="*/ 277295 h 724873"/>
              <a:gd name="connsiteX16" fmla="*/ 295982 w 435896"/>
              <a:gd name="connsiteY16" fmla="*/ 482839 h 724873"/>
              <a:gd name="connsiteX17" fmla="*/ 295982 w 435896"/>
              <a:gd name="connsiteY17" fmla="*/ 724873 h 724873"/>
              <a:gd name="connsiteX18" fmla="*/ 233696 w 435896"/>
              <a:gd name="connsiteY18" fmla="*/ 724873 h 724873"/>
              <a:gd name="connsiteX19" fmla="*/ 233696 w 435896"/>
              <a:gd name="connsiteY19" fmla="*/ 451696 h 724873"/>
              <a:gd name="connsiteX20" fmla="*/ 202553 w 435896"/>
              <a:gd name="connsiteY20" fmla="*/ 451696 h 724873"/>
              <a:gd name="connsiteX21" fmla="*/ 202553 w 435896"/>
              <a:gd name="connsiteY21" fmla="*/ 724873 h 724873"/>
              <a:gd name="connsiteX22" fmla="*/ 140267 w 435896"/>
              <a:gd name="connsiteY22" fmla="*/ 724873 h 724873"/>
              <a:gd name="connsiteX23" fmla="*/ 140267 w 435896"/>
              <a:gd name="connsiteY23" fmla="*/ 482839 h 724873"/>
              <a:gd name="connsiteX24" fmla="*/ 140267 w 435896"/>
              <a:gd name="connsiteY24" fmla="*/ 277295 h 724873"/>
              <a:gd name="connsiteX25" fmla="*/ 4794 w 435896"/>
              <a:gd name="connsiteY25" fmla="*/ 46837 h 724873"/>
              <a:gd name="connsiteX26" fmla="*/ 15694 w 435896"/>
              <a:gd name="connsiteY26" fmla="*/ 4794 h 724873"/>
              <a:gd name="connsiteX27" fmla="*/ 38468 w 435896"/>
              <a:gd name="connsiteY27" fmla="*/ 901 h 7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5896" h="724873">
                <a:moveTo>
                  <a:pt x="218123" y="31266"/>
                </a:moveTo>
                <a:cubicBezTo>
                  <a:pt x="252523" y="31266"/>
                  <a:pt x="280409" y="59152"/>
                  <a:pt x="280409" y="93552"/>
                </a:cubicBezTo>
                <a:cubicBezTo>
                  <a:pt x="280409" y="127952"/>
                  <a:pt x="252523" y="155838"/>
                  <a:pt x="218123" y="155838"/>
                </a:cubicBezTo>
                <a:cubicBezTo>
                  <a:pt x="183723" y="155838"/>
                  <a:pt x="155837" y="127952"/>
                  <a:pt x="155837" y="93552"/>
                </a:cubicBezTo>
                <a:cubicBezTo>
                  <a:pt x="155837" y="59152"/>
                  <a:pt x="183723" y="31266"/>
                  <a:pt x="218123" y="31266"/>
                </a:cubicBezTo>
                <a:close/>
                <a:moveTo>
                  <a:pt x="38468" y="901"/>
                </a:moveTo>
                <a:cubicBezTo>
                  <a:pt x="46059" y="2847"/>
                  <a:pt x="53066" y="7908"/>
                  <a:pt x="57737" y="15694"/>
                </a:cubicBezTo>
                <a:lnTo>
                  <a:pt x="155838" y="182309"/>
                </a:lnTo>
                <a:cubicBezTo>
                  <a:pt x="160510" y="180752"/>
                  <a:pt x="163624" y="180752"/>
                  <a:pt x="166738" y="179195"/>
                </a:cubicBezTo>
                <a:cubicBezTo>
                  <a:pt x="183867" y="174523"/>
                  <a:pt x="200996" y="171409"/>
                  <a:pt x="218124" y="171409"/>
                </a:cubicBezTo>
                <a:cubicBezTo>
                  <a:pt x="235253" y="171409"/>
                  <a:pt x="252382" y="174523"/>
                  <a:pt x="269510" y="179195"/>
                </a:cubicBezTo>
                <a:cubicBezTo>
                  <a:pt x="274182" y="179195"/>
                  <a:pt x="277296" y="180752"/>
                  <a:pt x="280410" y="182309"/>
                </a:cubicBezTo>
                <a:lnTo>
                  <a:pt x="378511" y="15694"/>
                </a:lnTo>
                <a:cubicBezTo>
                  <a:pt x="386297" y="1679"/>
                  <a:pt x="404983" y="-4549"/>
                  <a:pt x="420554" y="4794"/>
                </a:cubicBezTo>
                <a:cubicBezTo>
                  <a:pt x="434568" y="12579"/>
                  <a:pt x="440797" y="31265"/>
                  <a:pt x="431454" y="46837"/>
                </a:cubicBezTo>
                <a:lnTo>
                  <a:pt x="295982" y="277295"/>
                </a:lnTo>
                <a:lnTo>
                  <a:pt x="295982" y="482839"/>
                </a:lnTo>
                <a:lnTo>
                  <a:pt x="295982" y="724873"/>
                </a:lnTo>
                <a:lnTo>
                  <a:pt x="233696" y="724873"/>
                </a:lnTo>
                <a:lnTo>
                  <a:pt x="233696" y="451696"/>
                </a:lnTo>
                <a:lnTo>
                  <a:pt x="202553" y="451696"/>
                </a:lnTo>
                <a:lnTo>
                  <a:pt x="202553" y="724873"/>
                </a:lnTo>
                <a:lnTo>
                  <a:pt x="140267" y="724873"/>
                </a:lnTo>
                <a:lnTo>
                  <a:pt x="140267" y="482839"/>
                </a:lnTo>
                <a:lnTo>
                  <a:pt x="140267" y="277295"/>
                </a:lnTo>
                <a:lnTo>
                  <a:pt x="4794" y="46837"/>
                </a:lnTo>
                <a:cubicBezTo>
                  <a:pt x="-4549" y="32822"/>
                  <a:pt x="122" y="14137"/>
                  <a:pt x="15694" y="4794"/>
                </a:cubicBezTo>
                <a:cubicBezTo>
                  <a:pt x="22701" y="123"/>
                  <a:pt x="30876" y="-1046"/>
                  <a:pt x="38468" y="90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8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303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Stairs Diagram – Slide Template</vt:lpstr>
      <vt:lpstr>Stairs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Stairs Diagram</dc:title>
  <dc:creator>PresentationGO.com</dc:creator>
  <dc:description>© Copyright PresentationGO.com</dc:description>
  <dcterms:created xsi:type="dcterms:W3CDTF">2014-11-26T05:14:11Z</dcterms:created>
  <dcterms:modified xsi:type="dcterms:W3CDTF">2019-08-08T20:46:49Z</dcterms:modified>
  <cp:category>Charts &amp; Diagrams</cp:category>
</cp:coreProperties>
</file>