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75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Diagram – Slide Template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1483" y="4384511"/>
            <a:ext cx="2202816" cy="1360030"/>
            <a:chOff x="8921977" y="3919498"/>
            <a:chExt cx="2937088" cy="181337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49702" y="4384510"/>
            <a:ext cx="2202816" cy="1360030"/>
            <a:chOff x="332936" y="4498450"/>
            <a:chExt cx="2937088" cy="181337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100486" y="1093146"/>
            <a:ext cx="1864458" cy="1683196"/>
            <a:chOff x="8921977" y="1312837"/>
            <a:chExt cx="2937088" cy="224426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1179056" y="1093148"/>
            <a:ext cx="1864458" cy="1683196"/>
            <a:chOff x="332936" y="2473878"/>
            <a:chExt cx="2937088" cy="224426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1B7EFB-206B-481C-9933-1B4F399D8AE7}"/>
              </a:ext>
            </a:extLst>
          </p:cNvPr>
          <p:cNvGrpSpPr/>
          <p:nvPr/>
        </p:nvGrpSpPr>
        <p:grpSpPr>
          <a:xfrm>
            <a:off x="2229298" y="1335472"/>
            <a:ext cx="4685405" cy="4493902"/>
            <a:chOff x="2642235" y="1641969"/>
            <a:chExt cx="3744602" cy="359155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5926103-88F8-412E-A130-33501923FED0}"/>
                </a:ext>
              </a:extLst>
            </p:cNvPr>
            <p:cNvGrpSpPr/>
            <p:nvPr/>
          </p:nvGrpSpPr>
          <p:grpSpPr>
            <a:xfrm>
              <a:off x="2642235" y="1641969"/>
              <a:ext cx="3744602" cy="3591552"/>
              <a:chOff x="3522979" y="1046292"/>
              <a:chExt cx="4992803" cy="47887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3A402D43-7274-4646-91CE-6E74E9D6598B}"/>
                  </a:ext>
                </a:extLst>
              </p:cNvPr>
              <p:cNvSpPr/>
              <p:nvPr/>
            </p:nvSpPr>
            <p:spPr>
              <a:xfrm>
                <a:off x="6087378" y="4185656"/>
                <a:ext cx="1540644" cy="1649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7" h="21138" extrusionOk="0">
                    <a:moveTo>
                      <a:pt x="17794" y="0"/>
                    </a:moveTo>
                    <a:lnTo>
                      <a:pt x="8773" y="0"/>
                    </a:lnTo>
                    <a:lnTo>
                      <a:pt x="9532" y="4098"/>
                    </a:lnTo>
                    <a:cubicBezTo>
                      <a:pt x="9792" y="5505"/>
                      <a:pt x="8192" y="6579"/>
                      <a:pt x="6829" y="5911"/>
                    </a:cubicBezTo>
                    <a:lnTo>
                      <a:pt x="0" y="2597"/>
                    </a:lnTo>
                    <a:lnTo>
                      <a:pt x="0" y="11882"/>
                    </a:lnTo>
                    <a:lnTo>
                      <a:pt x="18636" y="20937"/>
                    </a:lnTo>
                    <a:cubicBezTo>
                      <a:pt x="20005" y="21600"/>
                      <a:pt x="21600" y="20526"/>
                      <a:pt x="21339" y="19124"/>
                    </a:cubicBezTo>
                    <a:lnTo>
                      <a:pt x="177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2250"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DAF887EA-26BD-4103-BD44-F5E9BCDCDC90}"/>
                  </a:ext>
                </a:extLst>
              </p:cNvPr>
              <p:cNvSpPr/>
              <p:nvPr/>
            </p:nvSpPr>
            <p:spPr>
              <a:xfrm>
                <a:off x="4420560" y="4185656"/>
                <a:ext cx="1541064" cy="16493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7" h="21135" extrusionOk="0">
                    <a:moveTo>
                      <a:pt x="21367" y="2596"/>
                    </a:moveTo>
                    <a:lnTo>
                      <a:pt x="14540" y="5909"/>
                    </a:lnTo>
                    <a:cubicBezTo>
                      <a:pt x="13171" y="6572"/>
                      <a:pt x="11577" y="5499"/>
                      <a:pt x="11838" y="4097"/>
                    </a:cubicBezTo>
                    <a:lnTo>
                      <a:pt x="12597" y="0"/>
                    </a:lnTo>
                    <a:lnTo>
                      <a:pt x="3577" y="0"/>
                    </a:lnTo>
                    <a:lnTo>
                      <a:pt x="28" y="19119"/>
                    </a:lnTo>
                    <a:cubicBezTo>
                      <a:pt x="-233" y="20527"/>
                      <a:pt x="1367" y="21600"/>
                      <a:pt x="2730" y="20932"/>
                    </a:cubicBezTo>
                    <a:lnTo>
                      <a:pt x="21361" y="11879"/>
                    </a:lnTo>
                    <a:lnTo>
                      <a:pt x="21361" y="2596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225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39E24100-DC3B-4FB0-A9A8-0025150F2D0F}"/>
                  </a:ext>
                </a:extLst>
              </p:cNvPr>
              <p:cNvSpPr/>
              <p:nvPr/>
            </p:nvSpPr>
            <p:spPr>
              <a:xfrm>
                <a:off x="3522979" y="1046292"/>
                <a:ext cx="2438645" cy="2992772"/>
              </a:xfrm>
              <a:custGeom>
                <a:avLst/>
                <a:gdLst>
                  <a:gd name="connsiteX0" fmla="*/ 2438645 w 2438645"/>
                  <a:gd name="connsiteY0" fmla="*/ 0 h 2992772"/>
                  <a:gd name="connsiteX1" fmla="*/ 2438645 w 2438645"/>
                  <a:gd name="connsiteY1" fmla="*/ 1449104 h 2992772"/>
                  <a:gd name="connsiteX2" fmla="*/ 2416221 w 2438645"/>
                  <a:gd name="connsiteY2" fmla="*/ 1467112 h 2992772"/>
                  <a:gd name="connsiteX3" fmla="*/ 2393642 w 2438645"/>
                  <a:gd name="connsiteY3" fmla="*/ 1499879 h 2992772"/>
                  <a:gd name="connsiteX4" fmla="*/ 2146707 w 2438645"/>
                  <a:gd name="connsiteY4" fmla="*/ 1999977 h 2992772"/>
                  <a:gd name="connsiteX5" fmla="*/ 2045403 w 2438645"/>
                  <a:gd name="connsiteY5" fmla="*/ 2073435 h 2992772"/>
                  <a:gd name="connsiteX6" fmla="*/ 1493139 w 2438645"/>
                  <a:gd name="connsiteY6" fmla="*/ 2153875 h 2992772"/>
                  <a:gd name="connsiteX7" fmla="*/ 1418787 w 2438645"/>
                  <a:gd name="connsiteY7" fmla="*/ 2382906 h 2992772"/>
                  <a:gd name="connsiteX8" fmla="*/ 1818446 w 2438645"/>
                  <a:gd name="connsiteY8" fmla="*/ 2772260 h 2992772"/>
                  <a:gd name="connsiteX9" fmla="*/ 1856863 w 2438645"/>
                  <a:gd name="connsiteY9" fmla="*/ 2891105 h 2992772"/>
                  <a:gd name="connsiteX10" fmla="*/ 1839368 w 2438645"/>
                  <a:gd name="connsiteY10" fmla="*/ 2992772 h 2992772"/>
                  <a:gd name="connsiteX11" fmla="*/ 1125988 w 2438645"/>
                  <a:gd name="connsiteY11" fmla="*/ 2992772 h 2992772"/>
                  <a:gd name="connsiteX12" fmla="*/ 40846 w 2438645"/>
                  <a:gd name="connsiteY12" fmla="*/ 1935038 h 2992772"/>
                  <a:gd name="connsiteX13" fmla="*/ 115198 w 2438645"/>
                  <a:gd name="connsiteY13" fmla="*/ 1705867 h 2992772"/>
                  <a:gd name="connsiteX14" fmla="*/ 1619266 w 2438645"/>
                  <a:gd name="connsiteY14" fmla="*/ 1487449 h 2992772"/>
                  <a:gd name="connsiteX15" fmla="*/ 1720570 w 2438645"/>
                  <a:gd name="connsiteY15" fmla="*/ 1413992 h 2992772"/>
                  <a:gd name="connsiteX16" fmla="*/ 2393287 w 2438645"/>
                  <a:gd name="connsiteY16" fmla="*/ 51115 h 2992772"/>
                  <a:gd name="connsiteX17" fmla="*/ 2415806 w 2438645"/>
                  <a:gd name="connsiteY17" fmla="*/ 18334 h 299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438645" h="2992772">
                    <a:moveTo>
                      <a:pt x="2438645" y="0"/>
                    </a:moveTo>
                    <a:lnTo>
                      <a:pt x="2438645" y="1449104"/>
                    </a:lnTo>
                    <a:lnTo>
                      <a:pt x="2416221" y="1467112"/>
                    </a:lnTo>
                    <a:cubicBezTo>
                      <a:pt x="2407494" y="1476460"/>
                      <a:pt x="2399848" y="1487380"/>
                      <a:pt x="2393642" y="1499879"/>
                    </a:cubicBezTo>
                    <a:lnTo>
                      <a:pt x="2146707" y="1999977"/>
                    </a:lnTo>
                    <a:cubicBezTo>
                      <a:pt x="2126966" y="2039639"/>
                      <a:pt x="2088904" y="2067011"/>
                      <a:pt x="2045403" y="2073435"/>
                    </a:cubicBezTo>
                    <a:lnTo>
                      <a:pt x="1493139" y="2153875"/>
                    </a:lnTo>
                    <a:cubicBezTo>
                      <a:pt x="1382852" y="2169656"/>
                      <a:pt x="1338879" y="2305119"/>
                      <a:pt x="1418787" y="2382906"/>
                    </a:cubicBezTo>
                    <a:lnTo>
                      <a:pt x="1818446" y="2772260"/>
                    </a:lnTo>
                    <a:cubicBezTo>
                      <a:pt x="1850007" y="2802983"/>
                      <a:pt x="1864546" y="2847393"/>
                      <a:pt x="1856863" y="2891105"/>
                    </a:cubicBezTo>
                    <a:lnTo>
                      <a:pt x="1839368" y="2992772"/>
                    </a:lnTo>
                    <a:lnTo>
                      <a:pt x="1125988" y="2992772"/>
                    </a:lnTo>
                    <a:lnTo>
                      <a:pt x="40846" y="1935038"/>
                    </a:lnTo>
                    <a:cubicBezTo>
                      <a:pt x="-39063" y="1857251"/>
                      <a:pt x="4911" y="1721648"/>
                      <a:pt x="115198" y="1705867"/>
                    </a:cubicBezTo>
                    <a:lnTo>
                      <a:pt x="1619266" y="1487449"/>
                    </a:lnTo>
                    <a:cubicBezTo>
                      <a:pt x="1663240" y="1481165"/>
                      <a:pt x="1700829" y="1453793"/>
                      <a:pt x="1720570" y="1413992"/>
                    </a:cubicBezTo>
                    <a:lnTo>
                      <a:pt x="2393287" y="51115"/>
                    </a:lnTo>
                    <a:cubicBezTo>
                      <a:pt x="2399464" y="38616"/>
                      <a:pt x="2407088" y="27688"/>
                      <a:pt x="2415806" y="18334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/>
                </a:pPr>
                <a:endParaRPr sz="22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37ADB9F8-FD31-4505-AFAD-3D438D35C7F9}"/>
                  </a:ext>
                </a:extLst>
              </p:cNvPr>
              <p:cNvSpPr/>
              <p:nvPr/>
            </p:nvSpPr>
            <p:spPr>
              <a:xfrm>
                <a:off x="6087378" y="1046292"/>
                <a:ext cx="2428404" cy="2984083"/>
              </a:xfrm>
              <a:custGeom>
                <a:avLst/>
                <a:gdLst>
                  <a:gd name="connsiteX0" fmla="*/ 0 w 2428404"/>
                  <a:gd name="connsiteY0" fmla="*/ 0 h 2984083"/>
                  <a:gd name="connsiteX1" fmla="*/ 12498 w 2428404"/>
                  <a:gd name="connsiteY1" fmla="*/ 10057 h 2984083"/>
                  <a:gd name="connsiteX2" fmla="*/ 35073 w 2428404"/>
                  <a:gd name="connsiteY2" fmla="*/ 42841 h 2984083"/>
                  <a:gd name="connsiteX3" fmla="*/ 707794 w 2428404"/>
                  <a:gd name="connsiteY3" fmla="*/ 1405804 h 2984083"/>
                  <a:gd name="connsiteX4" fmla="*/ 809080 w 2428404"/>
                  <a:gd name="connsiteY4" fmla="*/ 1479252 h 2984083"/>
                  <a:gd name="connsiteX5" fmla="*/ 2313128 w 2428404"/>
                  <a:gd name="connsiteY5" fmla="*/ 1697639 h 2984083"/>
                  <a:gd name="connsiteX6" fmla="*/ 2387823 w 2428404"/>
                  <a:gd name="connsiteY6" fmla="*/ 1926359 h 2984083"/>
                  <a:gd name="connsiteX7" fmla="*/ 1302748 w 2428404"/>
                  <a:gd name="connsiteY7" fmla="*/ 2984083 h 2984083"/>
                  <a:gd name="connsiteX8" fmla="*/ 589370 w 2428404"/>
                  <a:gd name="connsiteY8" fmla="*/ 2984083 h 2984083"/>
                  <a:gd name="connsiteX9" fmla="*/ 571879 w 2428404"/>
                  <a:gd name="connsiteY9" fmla="*/ 2882430 h 2984083"/>
                  <a:gd name="connsiteX10" fmla="*/ 610290 w 2428404"/>
                  <a:gd name="connsiteY10" fmla="*/ 2763602 h 2984083"/>
                  <a:gd name="connsiteX11" fmla="*/ 1009998 w 2428404"/>
                  <a:gd name="connsiteY11" fmla="*/ 2374164 h 2984083"/>
                  <a:gd name="connsiteX12" fmla="*/ 935540 w 2428404"/>
                  <a:gd name="connsiteY12" fmla="*/ 2145164 h 2984083"/>
                  <a:gd name="connsiteX13" fmla="*/ 383370 w 2428404"/>
                  <a:gd name="connsiteY13" fmla="*/ 2064735 h 2984083"/>
                  <a:gd name="connsiteX14" fmla="*/ 282084 w 2428404"/>
                  <a:gd name="connsiteY14" fmla="*/ 1991288 h 2984083"/>
                  <a:gd name="connsiteX15" fmla="*/ 35073 w 2428404"/>
                  <a:gd name="connsiteY15" fmla="*/ 1491260 h 2984083"/>
                  <a:gd name="connsiteX16" fmla="*/ 12498 w 2428404"/>
                  <a:gd name="connsiteY16" fmla="*/ 1458477 h 2984083"/>
                  <a:gd name="connsiteX17" fmla="*/ 0 w 2428404"/>
                  <a:gd name="connsiteY17" fmla="*/ 1448419 h 298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428404" h="2984083">
                    <a:moveTo>
                      <a:pt x="0" y="0"/>
                    </a:moveTo>
                    <a:lnTo>
                      <a:pt x="12498" y="10057"/>
                    </a:lnTo>
                    <a:cubicBezTo>
                      <a:pt x="21223" y="19417"/>
                      <a:pt x="28868" y="30344"/>
                      <a:pt x="35073" y="42841"/>
                    </a:cubicBezTo>
                    <a:lnTo>
                      <a:pt x="707794" y="1405804"/>
                    </a:lnTo>
                    <a:cubicBezTo>
                      <a:pt x="727413" y="1445460"/>
                      <a:pt x="765469" y="1472829"/>
                      <a:pt x="809080" y="1479252"/>
                    </a:cubicBezTo>
                    <a:lnTo>
                      <a:pt x="2313128" y="1697639"/>
                    </a:lnTo>
                    <a:cubicBezTo>
                      <a:pt x="2423397" y="1713836"/>
                      <a:pt x="2467363" y="1849420"/>
                      <a:pt x="2387823" y="1926359"/>
                    </a:cubicBezTo>
                    <a:lnTo>
                      <a:pt x="1302748" y="2984083"/>
                    </a:lnTo>
                    <a:lnTo>
                      <a:pt x="589370" y="2984083"/>
                    </a:lnTo>
                    <a:lnTo>
                      <a:pt x="571879" y="2882430"/>
                    </a:lnTo>
                    <a:cubicBezTo>
                      <a:pt x="564197" y="2838725"/>
                      <a:pt x="578734" y="2794321"/>
                      <a:pt x="610290" y="2763602"/>
                    </a:cubicBezTo>
                    <a:lnTo>
                      <a:pt x="1009998" y="2374164"/>
                    </a:lnTo>
                    <a:cubicBezTo>
                      <a:pt x="1089893" y="2296388"/>
                      <a:pt x="1045809" y="2160943"/>
                      <a:pt x="935540" y="2145164"/>
                    </a:cubicBezTo>
                    <a:lnTo>
                      <a:pt x="383370" y="2064735"/>
                    </a:lnTo>
                    <a:cubicBezTo>
                      <a:pt x="339405" y="2058312"/>
                      <a:pt x="301703" y="2030944"/>
                      <a:pt x="282084" y="1991288"/>
                    </a:cubicBezTo>
                    <a:lnTo>
                      <a:pt x="35073" y="1491260"/>
                    </a:lnTo>
                    <a:cubicBezTo>
                      <a:pt x="28868" y="1478763"/>
                      <a:pt x="21223" y="1467837"/>
                      <a:pt x="12498" y="1458477"/>
                    </a:cubicBezTo>
                    <a:lnTo>
                      <a:pt x="0" y="1448419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/>
                </a:pPr>
                <a:endParaRPr sz="2250"/>
              </a:p>
            </p:txBody>
          </p:sp>
        </p:grp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6F3B68E-D12A-4F7D-861E-6F9E3D67BCED}"/>
                </a:ext>
              </a:extLst>
            </p:cNvPr>
            <p:cNvSpPr/>
            <p:nvPr/>
          </p:nvSpPr>
          <p:spPr>
            <a:xfrm>
              <a:off x="3924451" y="3002810"/>
              <a:ext cx="1187330" cy="113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63" extrusionOk="0">
                  <a:moveTo>
                    <a:pt x="11094" y="295"/>
                  </a:moveTo>
                  <a:lnTo>
                    <a:pt x="14006" y="6491"/>
                  </a:lnTo>
                  <a:cubicBezTo>
                    <a:pt x="14081" y="6649"/>
                    <a:pt x="14219" y="6751"/>
                    <a:pt x="14380" y="6776"/>
                  </a:cubicBezTo>
                  <a:lnTo>
                    <a:pt x="20887" y="7767"/>
                  </a:lnTo>
                  <a:cubicBezTo>
                    <a:pt x="21296" y="7827"/>
                    <a:pt x="21457" y="8353"/>
                    <a:pt x="21164" y="8656"/>
                  </a:cubicBezTo>
                  <a:lnTo>
                    <a:pt x="16457" y="13480"/>
                  </a:lnTo>
                  <a:cubicBezTo>
                    <a:pt x="16342" y="13601"/>
                    <a:pt x="16284" y="13770"/>
                    <a:pt x="16313" y="13945"/>
                  </a:cubicBezTo>
                  <a:lnTo>
                    <a:pt x="17424" y="20752"/>
                  </a:lnTo>
                  <a:cubicBezTo>
                    <a:pt x="17493" y="21182"/>
                    <a:pt x="17067" y="21502"/>
                    <a:pt x="16704" y="21303"/>
                  </a:cubicBezTo>
                  <a:lnTo>
                    <a:pt x="10887" y="18086"/>
                  </a:lnTo>
                  <a:cubicBezTo>
                    <a:pt x="10743" y="18008"/>
                    <a:pt x="10571" y="18008"/>
                    <a:pt x="10427" y="18086"/>
                  </a:cubicBezTo>
                  <a:lnTo>
                    <a:pt x="4610" y="21303"/>
                  </a:lnTo>
                  <a:cubicBezTo>
                    <a:pt x="4247" y="21502"/>
                    <a:pt x="3816" y="21176"/>
                    <a:pt x="3890" y="20752"/>
                  </a:cubicBezTo>
                  <a:lnTo>
                    <a:pt x="5001" y="13945"/>
                  </a:lnTo>
                  <a:cubicBezTo>
                    <a:pt x="5030" y="13776"/>
                    <a:pt x="4978" y="13601"/>
                    <a:pt x="4857" y="13480"/>
                  </a:cubicBezTo>
                  <a:lnTo>
                    <a:pt x="150" y="8656"/>
                  </a:lnTo>
                  <a:cubicBezTo>
                    <a:pt x="-143" y="8353"/>
                    <a:pt x="18" y="7827"/>
                    <a:pt x="427" y="7767"/>
                  </a:cubicBezTo>
                  <a:lnTo>
                    <a:pt x="6934" y="6776"/>
                  </a:lnTo>
                  <a:cubicBezTo>
                    <a:pt x="7095" y="6751"/>
                    <a:pt x="7233" y="6643"/>
                    <a:pt x="7308" y="6491"/>
                  </a:cubicBezTo>
                  <a:lnTo>
                    <a:pt x="10220" y="295"/>
                  </a:lnTo>
                  <a:cubicBezTo>
                    <a:pt x="10381" y="-98"/>
                    <a:pt x="10910" y="-98"/>
                    <a:pt x="11094" y="29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4B2B7D1-34A9-43A7-ACFB-D773737E17D3}"/>
                </a:ext>
              </a:extLst>
            </p:cNvPr>
            <p:cNvSpPr/>
            <p:nvPr/>
          </p:nvSpPr>
          <p:spPr>
            <a:xfrm>
              <a:off x="2974100" y="2935866"/>
              <a:ext cx="353291" cy="3532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bg2">
                      <a:lumMod val="25000"/>
                    </a:schemeClr>
                  </a:solidFill>
                </a:rPr>
                <a:t>4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7C63B18-2477-45E3-BB11-05349C84209E}"/>
                </a:ext>
              </a:extLst>
            </p:cNvPr>
            <p:cNvSpPr/>
            <p:nvPr/>
          </p:nvSpPr>
          <p:spPr>
            <a:xfrm>
              <a:off x="5710669" y="2935865"/>
              <a:ext cx="353291" cy="3532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bg2">
                      <a:lumMod val="25000"/>
                    </a:schemeClr>
                  </a:solidFill>
                </a:rPr>
                <a:t>1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D2A2279-10D7-4BA9-A329-A7DDCDE1DE9F}"/>
                </a:ext>
              </a:extLst>
            </p:cNvPr>
            <p:cNvSpPr/>
            <p:nvPr/>
          </p:nvSpPr>
          <p:spPr>
            <a:xfrm>
              <a:off x="5225137" y="4614925"/>
              <a:ext cx="353291" cy="3532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bg2">
                      <a:lumMod val="25000"/>
                    </a:schemeClr>
                  </a:solidFill>
                </a:rPr>
                <a:t>2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D2CEB3F-CE3F-49F3-BEAA-5F600FB9C81A}"/>
                </a:ext>
              </a:extLst>
            </p:cNvPr>
            <p:cNvSpPr/>
            <p:nvPr/>
          </p:nvSpPr>
          <p:spPr>
            <a:xfrm>
              <a:off x="3491970" y="4614926"/>
              <a:ext cx="353291" cy="3532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bg2">
                      <a:lumMod val="2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F3364EF-02C8-4D9D-BD2F-5FB0700F5762}"/>
              </a:ext>
            </a:extLst>
          </p:cNvPr>
          <p:cNvGrpSpPr/>
          <p:nvPr/>
        </p:nvGrpSpPr>
        <p:grpSpPr>
          <a:xfrm rot="16200000">
            <a:off x="1526451" y="2677194"/>
            <a:ext cx="310327" cy="503636"/>
            <a:chOff x="838200" y="1797154"/>
            <a:chExt cx="876300" cy="532463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1A63500D-369C-4E06-87B0-ECEDCED678AF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D39256A-2BAF-4139-9B87-303135A2C7A1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9C2FEE4-9967-4F4D-9E1F-815231728413}"/>
              </a:ext>
            </a:extLst>
          </p:cNvPr>
          <p:cNvGrpSpPr/>
          <p:nvPr/>
        </p:nvGrpSpPr>
        <p:grpSpPr>
          <a:xfrm rot="16200000" flipH="1">
            <a:off x="2226886" y="4051753"/>
            <a:ext cx="306049" cy="503636"/>
            <a:chOff x="838200" y="1797154"/>
            <a:chExt cx="876300" cy="532463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1A7FBCC-3359-4F14-8C1D-93EF3311B48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4115238-6AB6-4915-A407-4134D54345EE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C851096-ACD3-4117-BF07-6ECD7A13C570}"/>
              </a:ext>
            </a:extLst>
          </p:cNvPr>
          <p:cNvGrpSpPr/>
          <p:nvPr/>
        </p:nvGrpSpPr>
        <p:grpSpPr>
          <a:xfrm rot="5400000" flipH="1">
            <a:off x="7307223" y="2677194"/>
            <a:ext cx="310327" cy="503636"/>
            <a:chOff x="838200" y="1797154"/>
            <a:chExt cx="876300" cy="532463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17730FE-1447-4B96-8CE1-2508BE59D23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09A5E2E-E8E2-4E00-B84B-BC89E6CC6C86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E3DA995-45FE-41F5-81F6-FD9C9F9EC83E}"/>
              </a:ext>
            </a:extLst>
          </p:cNvPr>
          <p:cNvGrpSpPr/>
          <p:nvPr/>
        </p:nvGrpSpPr>
        <p:grpSpPr>
          <a:xfrm rot="5400000">
            <a:off x="6611065" y="4051753"/>
            <a:ext cx="306049" cy="503636"/>
            <a:chOff x="838200" y="1797154"/>
            <a:chExt cx="876300" cy="532463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EED7341-1706-4437-A837-1955B74932B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19D5A25-EDCD-4732-9905-9BFADFBE70AC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Freeform 425">
            <a:extLst>
              <a:ext uri="{FF2B5EF4-FFF2-40B4-BE49-F238E27FC236}">
                <a16:creationId xmlns:a16="http://schemas.microsoft.com/office/drawing/2014/main" id="{F8EB1914-30B7-4914-9DB7-F250C2593A21}"/>
              </a:ext>
            </a:extLst>
          </p:cNvPr>
          <p:cNvSpPr>
            <a:spLocks noChangeAspect="1"/>
          </p:cNvSpPr>
          <p:nvPr/>
        </p:nvSpPr>
        <p:spPr>
          <a:xfrm>
            <a:off x="860423" y="1123911"/>
            <a:ext cx="377190" cy="352333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2" name="Freeform 313">
            <a:extLst>
              <a:ext uri="{FF2B5EF4-FFF2-40B4-BE49-F238E27FC236}">
                <a16:creationId xmlns:a16="http://schemas.microsoft.com/office/drawing/2014/main" id="{5E173DB2-54E8-417C-AA6B-9227A9CDC3EE}"/>
              </a:ext>
            </a:extLst>
          </p:cNvPr>
          <p:cNvSpPr>
            <a:spLocks noChangeAspect="1"/>
          </p:cNvSpPr>
          <p:nvPr/>
        </p:nvSpPr>
        <p:spPr>
          <a:xfrm>
            <a:off x="8517108" y="4485157"/>
            <a:ext cx="377190" cy="348461"/>
          </a:xfrm>
          <a:custGeom>
            <a:avLst/>
            <a:gdLst/>
            <a:ahLst/>
            <a:cxnLst/>
            <a:rect l="l" t="t" r="r" b="b"/>
            <a:pathLst>
              <a:path w="468765" h="432707">
                <a:moveTo>
                  <a:pt x="153251" y="0"/>
                </a:moveTo>
                <a:lnTo>
                  <a:pt x="315515" y="0"/>
                </a:lnTo>
                <a:cubicBezTo>
                  <a:pt x="327910" y="0"/>
                  <a:pt x="338522" y="4413"/>
                  <a:pt x="347348" y="13240"/>
                </a:cubicBezTo>
                <a:cubicBezTo>
                  <a:pt x="356175" y="22067"/>
                  <a:pt x="360589" y="32678"/>
                  <a:pt x="360589" y="45074"/>
                </a:cubicBezTo>
                <a:lnTo>
                  <a:pt x="360589" y="72118"/>
                </a:lnTo>
                <a:lnTo>
                  <a:pt x="441721" y="72118"/>
                </a:lnTo>
                <a:cubicBezTo>
                  <a:pt x="449233" y="72118"/>
                  <a:pt x="455619" y="74747"/>
                  <a:pt x="460877" y="80006"/>
                </a:cubicBezTo>
                <a:cubicBezTo>
                  <a:pt x="466136" y="85264"/>
                  <a:pt x="468765" y="91650"/>
                  <a:pt x="468765" y="99162"/>
                </a:cubicBezTo>
                <a:lnTo>
                  <a:pt x="468765" y="135221"/>
                </a:lnTo>
                <a:cubicBezTo>
                  <a:pt x="468765" y="148555"/>
                  <a:pt x="464868" y="161983"/>
                  <a:pt x="457074" y="175506"/>
                </a:cubicBezTo>
                <a:cubicBezTo>
                  <a:pt x="449280" y="189028"/>
                  <a:pt x="438763" y="201235"/>
                  <a:pt x="425523" y="212128"/>
                </a:cubicBezTo>
                <a:cubicBezTo>
                  <a:pt x="412282" y="223021"/>
                  <a:pt x="396037" y="232176"/>
                  <a:pt x="376787" y="239595"/>
                </a:cubicBezTo>
                <a:cubicBezTo>
                  <a:pt x="357537" y="247013"/>
                  <a:pt x="337301" y="251192"/>
                  <a:pt x="316078" y="252131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9"/>
                  <a:pt x="277249" y="292087"/>
                  <a:pt x="274526" y="299317"/>
                </a:cubicBezTo>
                <a:cubicBezTo>
                  <a:pt x="271803" y="306548"/>
                  <a:pt x="270441" y="314952"/>
                  <a:pt x="270441" y="324530"/>
                </a:cubicBezTo>
                <a:cubicBezTo>
                  <a:pt x="270441" y="334672"/>
                  <a:pt x="273305" y="343217"/>
                  <a:pt x="279033" y="350166"/>
                </a:cubicBezTo>
                <a:cubicBezTo>
                  <a:pt x="284761" y="357115"/>
                  <a:pt x="293917" y="360589"/>
                  <a:pt x="306500" y="360589"/>
                </a:cubicBezTo>
                <a:cubicBezTo>
                  <a:pt x="320586" y="360589"/>
                  <a:pt x="333122" y="364862"/>
                  <a:pt x="344109" y="373407"/>
                </a:cubicBezTo>
                <a:cubicBezTo>
                  <a:pt x="355095" y="381952"/>
                  <a:pt x="360589" y="392704"/>
                  <a:pt x="360589" y="405663"/>
                </a:cubicBezTo>
                <a:lnTo>
                  <a:pt x="360589" y="423692"/>
                </a:lnTo>
                <a:cubicBezTo>
                  <a:pt x="360589" y="426322"/>
                  <a:pt x="359743" y="428481"/>
                  <a:pt x="358053" y="430172"/>
                </a:cubicBezTo>
                <a:cubicBezTo>
                  <a:pt x="356363" y="431862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405663"/>
                </a:lnTo>
                <a:cubicBezTo>
                  <a:pt x="108177" y="392704"/>
                  <a:pt x="113670" y="381952"/>
                  <a:pt x="124657" y="373407"/>
                </a:cubicBezTo>
                <a:cubicBezTo>
                  <a:pt x="135644" y="364862"/>
                  <a:pt x="148180" y="360589"/>
                  <a:pt x="162265" y="360589"/>
                </a:cubicBezTo>
                <a:cubicBezTo>
                  <a:pt x="174849" y="360589"/>
                  <a:pt x="184004" y="357115"/>
                  <a:pt x="189732" y="350166"/>
                </a:cubicBezTo>
                <a:cubicBezTo>
                  <a:pt x="195460" y="343217"/>
                  <a:pt x="198324" y="334672"/>
                  <a:pt x="198324" y="324530"/>
                </a:cubicBezTo>
                <a:cubicBezTo>
                  <a:pt x="198324" y="314952"/>
                  <a:pt x="196963" y="306548"/>
                  <a:pt x="194239" y="299317"/>
                </a:cubicBezTo>
                <a:cubicBezTo>
                  <a:pt x="191517" y="292087"/>
                  <a:pt x="186587" y="285279"/>
                  <a:pt x="179450" y="278893"/>
                </a:cubicBezTo>
                <a:cubicBezTo>
                  <a:pt x="169496" y="271193"/>
                  <a:pt x="160575" y="262272"/>
                  <a:pt x="152687" y="252131"/>
                </a:cubicBezTo>
                <a:cubicBezTo>
                  <a:pt x="131465" y="251192"/>
                  <a:pt x="111230" y="247013"/>
                  <a:pt x="91979" y="239595"/>
                </a:cubicBezTo>
                <a:cubicBezTo>
                  <a:pt x="72728" y="232176"/>
                  <a:pt x="56483" y="223021"/>
                  <a:pt x="43243" y="212128"/>
                </a:cubicBezTo>
                <a:cubicBezTo>
                  <a:pt x="30002" y="201235"/>
                  <a:pt x="19485" y="189028"/>
                  <a:pt x="11691" y="175506"/>
                </a:cubicBezTo>
                <a:cubicBezTo>
                  <a:pt x="3897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50"/>
                  <a:pt x="2630" y="85264"/>
                  <a:pt x="7888" y="80006"/>
                </a:cubicBezTo>
                <a:cubicBezTo>
                  <a:pt x="13146" y="74747"/>
                  <a:pt x="19532" y="72118"/>
                  <a:pt x="27044" y="72118"/>
                </a:cubicBezTo>
                <a:lnTo>
                  <a:pt x="108177" y="72118"/>
                </a:lnTo>
                <a:lnTo>
                  <a:pt x="108177" y="45074"/>
                </a:lnTo>
                <a:cubicBezTo>
                  <a:pt x="108177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1" y="0"/>
                </a:cubicBezTo>
                <a:close/>
                <a:moveTo>
                  <a:pt x="36059" y="108177"/>
                </a:moveTo>
                <a:lnTo>
                  <a:pt x="36059" y="135221"/>
                </a:lnTo>
                <a:cubicBezTo>
                  <a:pt x="36059" y="149870"/>
                  <a:pt x="44932" y="165082"/>
                  <a:pt x="62680" y="180858"/>
                </a:cubicBezTo>
                <a:cubicBezTo>
                  <a:pt x="80428" y="196634"/>
                  <a:pt x="102543" y="207245"/>
                  <a:pt x="129023" y="212691"/>
                </a:cubicBezTo>
                <a:cubicBezTo>
                  <a:pt x="115126" y="182267"/>
                  <a:pt x="108177" y="147428"/>
                  <a:pt x="108177" y="108177"/>
                </a:cubicBezTo>
                <a:lnTo>
                  <a:pt x="36059" y="108177"/>
                </a:lnTo>
                <a:close/>
                <a:moveTo>
                  <a:pt x="360589" y="108177"/>
                </a:moveTo>
                <a:cubicBezTo>
                  <a:pt x="360589" y="147428"/>
                  <a:pt x="353640" y="182267"/>
                  <a:pt x="339742" y="212691"/>
                </a:cubicBezTo>
                <a:cubicBezTo>
                  <a:pt x="366222" y="207245"/>
                  <a:pt x="388337" y="196634"/>
                  <a:pt x="406085" y="180858"/>
                </a:cubicBezTo>
                <a:cubicBezTo>
                  <a:pt x="423833" y="165082"/>
                  <a:pt x="432706" y="149870"/>
                  <a:pt x="432706" y="135221"/>
                </a:cubicBezTo>
                <a:lnTo>
                  <a:pt x="432706" y="108177"/>
                </a:lnTo>
                <a:lnTo>
                  <a:pt x="360589" y="108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3" name="Freeform 305">
            <a:extLst>
              <a:ext uri="{FF2B5EF4-FFF2-40B4-BE49-F238E27FC236}">
                <a16:creationId xmlns:a16="http://schemas.microsoft.com/office/drawing/2014/main" id="{C2EE2FF0-9276-47A0-A126-53835A37C01F}"/>
              </a:ext>
            </a:extLst>
          </p:cNvPr>
          <p:cNvSpPr/>
          <p:nvPr/>
        </p:nvSpPr>
        <p:spPr>
          <a:xfrm>
            <a:off x="263749" y="4520917"/>
            <a:ext cx="378136" cy="297374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4" name="Freeform 455">
            <a:extLst>
              <a:ext uri="{FF2B5EF4-FFF2-40B4-BE49-F238E27FC236}">
                <a16:creationId xmlns:a16="http://schemas.microsoft.com/office/drawing/2014/main" id="{D512DFA6-D578-4EAC-8988-0D6EA46249CA}"/>
              </a:ext>
            </a:extLst>
          </p:cNvPr>
          <p:cNvSpPr/>
          <p:nvPr/>
        </p:nvSpPr>
        <p:spPr>
          <a:xfrm>
            <a:off x="7905442" y="1181967"/>
            <a:ext cx="378135" cy="297350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82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Diagram – Slide Template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1483" y="4384511"/>
            <a:ext cx="2202816" cy="1360030"/>
            <a:chOff x="8921977" y="3919498"/>
            <a:chExt cx="2937088" cy="181337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49702" y="4384510"/>
            <a:ext cx="2202816" cy="1360030"/>
            <a:chOff x="332936" y="4498450"/>
            <a:chExt cx="2937088" cy="181337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100486" y="1093146"/>
            <a:ext cx="1864458" cy="1521613"/>
            <a:chOff x="8921977" y="1312837"/>
            <a:chExt cx="2937088" cy="202881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1179056" y="1093148"/>
            <a:ext cx="1864458" cy="1521613"/>
            <a:chOff x="332936" y="2473878"/>
            <a:chExt cx="2937088" cy="202881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1B7EFB-206B-481C-9933-1B4F399D8AE7}"/>
              </a:ext>
            </a:extLst>
          </p:cNvPr>
          <p:cNvGrpSpPr/>
          <p:nvPr/>
        </p:nvGrpSpPr>
        <p:grpSpPr>
          <a:xfrm>
            <a:off x="2229298" y="1335472"/>
            <a:ext cx="4685405" cy="4493902"/>
            <a:chOff x="2642235" y="1641969"/>
            <a:chExt cx="3744602" cy="359155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5926103-88F8-412E-A130-33501923FED0}"/>
                </a:ext>
              </a:extLst>
            </p:cNvPr>
            <p:cNvGrpSpPr/>
            <p:nvPr/>
          </p:nvGrpSpPr>
          <p:grpSpPr>
            <a:xfrm>
              <a:off x="2642235" y="1641969"/>
              <a:ext cx="3744602" cy="3591552"/>
              <a:chOff x="3522979" y="1046292"/>
              <a:chExt cx="4992803" cy="47887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3A402D43-7274-4646-91CE-6E74E9D6598B}"/>
                  </a:ext>
                </a:extLst>
              </p:cNvPr>
              <p:cNvSpPr/>
              <p:nvPr/>
            </p:nvSpPr>
            <p:spPr>
              <a:xfrm>
                <a:off x="6087378" y="4185656"/>
                <a:ext cx="1540644" cy="1649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7" h="21138" extrusionOk="0">
                    <a:moveTo>
                      <a:pt x="17794" y="0"/>
                    </a:moveTo>
                    <a:lnTo>
                      <a:pt x="8773" y="0"/>
                    </a:lnTo>
                    <a:lnTo>
                      <a:pt x="9532" y="4098"/>
                    </a:lnTo>
                    <a:cubicBezTo>
                      <a:pt x="9792" y="5505"/>
                      <a:pt x="8192" y="6579"/>
                      <a:pt x="6829" y="5911"/>
                    </a:cubicBezTo>
                    <a:lnTo>
                      <a:pt x="0" y="2597"/>
                    </a:lnTo>
                    <a:lnTo>
                      <a:pt x="0" y="11882"/>
                    </a:lnTo>
                    <a:lnTo>
                      <a:pt x="18636" y="20937"/>
                    </a:lnTo>
                    <a:cubicBezTo>
                      <a:pt x="20005" y="21600"/>
                      <a:pt x="21600" y="20526"/>
                      <a:pt x="21339" y="19124"/>
                    </a:cubicBezTo>
                    <a:lnTo>
                      <a:pt x="177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2250"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DAF887EA-26BD-4103-BD44-F5E9BCDCDC90}"/>
                  </a:ext>
                </a:extLst>
              </p:cNvPr>
              <p:cNvSpPr/>
              <p:nvPr/>
            </p:nvSpPr>
            <p:spPr>
              <a:xfrm>
                <a:off x="4420560" y="4185656"/>
                <a:ext cx="1541064" cy="16493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7" h="21135" extrusionOk="0">
                    <a:moveTo>
                      <a:pt x="21367" y="2596"/>
                    </a:moveTo>
                    <a:lnTo>
                      <a:pt x="14540" y="5909"/>
                    </a:lnTo>
                    <a:cubicBezTo>
                      <a:pt x="13171" y="6572"/>
                      <a:pt x="11577" y="5499"/>
                      <a:pt x="11838" y="4097"/>
                    </a:cubicBezTo>
                    <a:lnTo>
                      <a:pt x="12597" y="0"/>
                    </a:lnTo>
                    <a:lnTo>
                      <a:pt x="3577" y="0"/>
                    </a:lnTo>
                    <a:lnTo>
                      <a:pt x="28" y="19119"/>
                    </a:lnTo>
                    <a:cubicBezTo>
                      <a:pt x="-233" y="20527"/>
                      <a:pt x="1367" y="21600"/>
                      <a:pt x="2730" y="20932"/>
                    </a:cubicBezTo>
                    <a:lnTo>
                      <a:pt x="21361" y="11879"/>
                    </a:lnTo>
                    <a:lnTo>
                      <a:pt x="21361" y="2596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/>
                </a:pPr>
                <a:endParaRPr sz="225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39E24100-DC3B-4FB0-A9A8-0025150F2D0F}"/>
                  </a:ext>
                </a:extLst>
              </p:cNvPr>
              <p:cNvSpPr/>
              <p:nvPr/>
            </p:nvSpPr>
            <p:spPr>
              <a:xfrm>
                <a:off x="3522979" y="1046292"/>
                <a:ext cx="2438645" cy="2992772"/>
              </a:xfrm>
              <a:custGeom>
                <a:avLst/>
                <a:gdLst>
                  <a:gd name="connsiteX0" fmla="*/ 2438645 w 2438645"/>
                  <a:gd name="connsiteY0" fmla="*/ 0 h 2992772"/>
                  <a:gd name="connsiteX1" fmla="*/ 2438645 w 2438645"/>
                  <a:gd name="connsiteY1" fmla="*/ 1449104 h 2992772"/>
                  <a:gd name="connsiteX2" fmla="*/ 2416221 w 2438645"/>
                  <a:gd name="connsiteY2" fmla="*/ 1467112 h 2992772"/>
                  <a:gd name="connsiteX3" fmla="*/ 2393642 w 2438645"/>
                  <a:gd name="connsiteY3" fmla="*/ 1499879 h 2992772"/>
                  <a:gd name="connsiteX4" fmla="*/ 2146707 w 2438645"/>
                  <a:gd name="connsiteY4" fmla="*/ 1999977 h 2992772"/>
                  <a:gd name="connsiteX5" fmla="*/ 2045403 w 2438645"/>
                  <a:gd name="connsiteY5" fmla="*/ 2073435 h 2992772"/>
                  <a:gd name="connsiteX6" fmla="*/ 1493139 w 2438645"/>
                  <a:gd name="connsiteY6" fmla="*/ 2153875 h 2992772"/>
                  <a:gd name="connsiteX7" fmla="*/ 1418787 w 2438645"/>
                  <a:gd name="connsiteY7" fmla="*/ 2382906 h 2992772"/>
                  <a:gd name="connsiteX8" fmla="*/ 1818446 w 2438645"/>
                  <a:gd name="connsiteY8" fmla="*/ 2772260 h 2992772"/>
                  <a:gd name="connsiteX9" fmla="*/ 1856863 w 2438645"/>
                  <a:gd name="connsiteY9" fmla="*/ 2891105 h 2992772"/>
                  <a:gd name="connsiteX10" fmla="*/ 1839368 w 2438645"/>
                  <a:gd name="connsiteY10" fmla="*/ 2992772 h 2992772"/>
                  <a:gd name="connsiteX11" fmla="*/ 1125988 w 2438645"/>
                  <a:gd name="connsiteY11" fmla="*/ 2992772 h 2992772"/>
                  <a:gd name="connsiteX12" fmla="*/ 40846 w 2438645"/>
                  <a:gd name="connsiteY12" fmla="*/ 1935038 h 2992772"/>
                  <a:gd name="connsiteX13" fmla="*/ 115198 w 2438645"/>
                  <a:gd name="connsiteY13" fmla="*/ 1705867 h 2992772"/>
                  <a:gd name="connsiteX14" fmla="*/ 1619266 w 2438645"/>
                  <a:gd name="connsiteY14" fmla="*/ 1487449 h 2992772"/>
                  <a:gd name="connsiteX15" fmla="*/ 1720570 w 2438645"/>
                  <a:gd name="connsiteY15" fmla="*/ 1413992 h 2992772"/>
                  <a:gd name="connsiteX16" fmla="*/ 2393287 w 2438645"/>
                  <a:gd name="connsiteY16" fmla="*/ 51115 h 2992772"/>
                  <a:gd name="connsiteX17" fmla="*/ 2415806 w 2438645"/>
                  <a:gd name="connsiteY17" fmla="*/ 18334 h 299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438645" h="2992772">
                    <a:moveTo>
                      <a:pt x="2438645" y="0"/>
                    </a:moveTo>
                    <a:lnTo>
                      <a:pt x="2438645" y="1449104"/>
                    </a:lnTo>
                    <a:lnTo>
                      <a:pt x="2416221" y="1467112"/>
                    </a:lnTo>
                    <a:cubicBezTo>
                      <a:pt x="2407494" y="1476460"/>
                      <a:pt x="2399848" y="1487380"/>
                      <a:pt x="2393642" y="1499879"/>
                    </a:cubicBezTo>
                    <a:lnTo>
                      <a:pt x="2146707" y="1999977"/>
                    </a:lnTo>
                    <a:cubicBezTo>
                      <a:pt x="2126966" y="2039639"/>
                      <a:pt x="2088904" y="2067011"/>
                      <a:pt x="2045403" y="2073435"/>
                    </a:cubicBezTo>
                    <a:lnTo>
                      <a:pt x="1493139" y="2153875"/>
                    </a:lnTo>
                    <a:cubicBezTo>
                      <a:pt x="1382852" y="2169656"/>
                      <a:pt x="1338879" y="2305119"/>
                      <a:pt x="1418787" y="2382906"/>
                    </a:cubicBezTo>
                    <a:lnTo>
                      <a:pt x="1818446" y="2772260"/>
                    </a:lnTo>
                    <a:cubicBezTo>
                      <a:pt x="1850007" y="2802983"/>
                      <a:pt x="1864546" y="2847393"/>
                      <a:pt x="1856863" y="2891105"/>
                    </a:cubicBezTo>
                    <a:lnTo>
                      <a:pt x="1839368" y="2992772"/>
                    </a:lnTo>
                    <a:lnTo>
                      <a:pt x="1125988" y="2992772"/>
                    </a:lnTo>
                    <a:lnTo>
                      <a:pt x="40846" y="1935038"/>
                    </a:lnTo>
                    <a:cubicBezTo>
                      <a:pt x="-39063" y="1857251"/>
                      <a:pt x="4911" y="1721648"/>
                      <a:pt x="115198" y="1705867"/>
                    </a:cubicBezTo>
                    <a:lnTo>
                      <a:pt x="1619266" y="1487449"/>
                    </a:lnTo>
                    <a:cubicBezTo>
                      <a:pt x="1663240" y="1481165"/>
                      <a:pt x="1700829" y="1453793"/>
                      <a:pt x="1720570" y="1413992"/>
                    </a:cubicBezTo>
                    <a:lnTo>
                      <a:pt x="2393287" y="51115"/>
                    </a:lnTo>
                    <a:cubicBezTo>
                      <a:pt x="2399464" y="38616"/>
                      <a:pt x="2407088" y="27688"/>
                      <a:pt x="2415806" y="18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/>
                </a:pPr>
                <a:endParaRPr sz="22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37ADB9F8-FD31-4505-AFAD-3D438D35C7F9}"/>
                  </a:ext>
                </a:extLst>
              </p:cNvPr>
              <p:cNvSpPr/>
              <p:nvPr/>
            </p:nvSpPr>
            <p:spPr>
              <a:xfrm>
                <a:off x="6087378" y="1046292"/>
                <a:ext cx="2428404" cy="2984083"/>
              </a:xfrm>
              <a:custGeom>
                <a:avLst/>
                <a:gdLst>
                  <a:gd name="connsiteX0" fmla="*/ 0 w 2428404"/>
                  <a:gd name="connsiteY0" fmla="*/ 0 h 2984083"/>
                  <a:gd name="connsiteX1" fmla="*/ 12498 w 2428404"/>
                  <a:gd name="connsiteY1" fmla="*/ 10057 h 2984083"/>
                  <a:gd name="connsiteX2" fmla="*/ 35073 w 2428404"/>
                  <a:gd name="connsiteY2" fmla="*/ 42841 h 2984083"/>
                  <a:gd name="connsiteX3" fmla="*/ 707794 w 2428404"/>
                  <a:gd name="connsiteY3" fmla="*/ 1405804 h 2984083"/>
                  <a:gd name="connsiteX4" fmla="*/ 809080 w 2428404"/>
                  <a:gd name="connsiteY4" fmla="*/ 1479252 h 2984083"/>
                  <a:gd name="connsiteX5" fmla="*/ 2313128 w 2428404"/>
                  <a:gd name="connsiteY5" fmla="*/ 1697639 h 2984083"/>
                  <a:gd name="connsiteX6" fmla="*/ 2387823 w 2428404"/>
                  <a:gd name="connsiteY6" fmla="*/ 1926359 h 2984083"/>
                  <a:gd name="connsiteX7" fmla="*/ 1302748 w 2428404"/>
                  <a:gd name="connsiteY7" fmla="*/ 2984083 h 2984083"/>
                  <a:gd name="connsiteX8" fmla="*/ 589370 w 2428404"/>
                  <a:gd name="connsiteY8" fmla="*/ 2984083 h 2984083"/>
                  <a:gd name="connsiteX9" fmla="*/ 571879 w 2428404"/>
                  <a:gd name="connsiteY9" fmla="*/ 2882430 h 2984083"/>
                  <a:gd name="connsiteX10" fmla="*/ 610290 w 2428404"/>
                  <a:gd name="connsiteY10" fmla="*/ 2763602 h 2984083"/>
                  <a:gd name="connsiteX11" fmla="*/ 1009998 w 2428404"/>
                  <a:gd name="connsiteY11" fmla="*/ 2374164 h 2984083"/>
                  <a:gd name="connsiteX12" fmla="*/ 935540 w 2428404"/>
                  <a:gd name="connsiteY12" fmla="*/ 2145164 h 2984083"/>
                  <a:gd name="connsiteX13" fmla="*/ 383370 w 2428404"/>
                  <a:gd name="connsiteY13" fmla="*/ 2064735 h 2984083"/>
                  <a:gd name="connsiteX14" fmla="*/ 282084 w 2428404"/>
                  <a:gd name="connsiteY14" fmla="*/ 1991288 h 2984083"/>
                  <a:gd name="connsiteX15" fmla="*/ 35073 w 2428404"/>
                  <a:gd name="connsiteY15" fmla="*/ 1491260 h 2984083"/>
                  <a:gd name="connsiteX16" fmla="*/ 12498 w 2428404"/>
                  <a:gd name="connsiteY16" fmla="*/ 1458477 h 2984083"/>
                  <a:gd name="connsiteX17" fmla="*/ 0 w 2428404"/>
                  <a:gd name="connsiteY17" fmla="*/ 1448419 h 298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428404" h="2984083">
                    <a:moveTo>
                      <a:pt x="0" y="0"/>
                    </a:moveTo>
                    <a:lnTo>
                      <a:pt x="12498" y="10057"/>
                    </a:lnTo>
                    <a:cubicBezTo>
                      <a:pt x="21223" y="19417"/>
                      <a:pt x="28868" y="30344"/>
                      <a:pt x="35073" y="42841"/>
                    </a:cubicBezTo>
                    <a:lnTo>
                      <a:pt x="707794" y="1405804"/>
                    </a:lnTo>
                    <a:cubicBezTo>
                      <a:pt x="727413" y="1445460"/>
                      <a:pt x="765469" y="1472829"/>
                      <a:pt x="809080" y="1479252"/>
                    </a:cubicBezTo>
                    <a:lnTo>
                      <a:pt x="2313128" y="1697639"/>
                    </a:lnTo>
                    <a:cubicBezTo>
                      <a:pt x="2423397" y="1713836"/>
                      <a:pt x="2467363" y="1849420"/>
                      <a:pt x="2387823" y="1926359"/>
                    </a:cubicBezTo>
                    <a:lnTo>
                      <a:pt x="1302748" y="2984083"/>
                    </a:lnTo>
                    <a:lnTo>
                      <a:pt x="589370" y="2984083"/>
                    </a:lnTo>
                    <a:lnTo>
                      <a:pt x="571879" y="2882430"/>
                    </a:lnTo>
                    <a:cubicBezTo>
                      <a:pt x="564197" y="2838725"/>
                      <a:pt x="578734" y="2794321"/>
                      <a:pt x="610290" y="2763602"/>
                    </a:cubicBezTo>
                    <a:lnTo>
                      <a:pt x="1009998" y="2374164"/>
                    </a:lnTo>
                    <a:cubicBezTo>
                      <a:pt x="1089893" y="2296388"/>
                      <a:pt x="1045809" y="2160943"/>
                      <a:pt x="935540" y="2145164"/>
                    </a:cubicBezTo>
                    <a:lnTo>
                      <a:pt x="383370" y="2064735"/>
                    </a:lnTo>
                    <a:cubicBezTo>
                      <a:pt x="339405" y="2058312"/>
                      <a:pt x="301703" y="2030944"/>
                      <a:pt x="282084" y="1991288"/>
                    </a:cubicBezTo>
                    <a:lnTo>
                      <a:pt x="35073" y="1491260"/>
                    </a:lnTo>
                    <a:cubicBezTo>
                      <a:pt x="28868" y="1478763"/>
                      <a:pt x="21223" y="1467837"/>
                      <a:pt x="12498" y="1458477"/>
                    </a:cubicBezTo>
                    <a:lnTo>
                      <a:pt x="0" y="1448419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/>
                </a:pPr>
                <a:endParaRPr sz="2250"/>
              </a:p>
            </p:txBody>
          </p:sp>
        </p:grp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6F3B68E-D12A-4F7D-861E-6F9E3D67BCED}"/>
                </a:ext>
              </a:extLst>
            </p:cNvPr>
            <p:cNvSpPr/>
            <p:nvPr/>
          </p:nvSpPr>
          <p:spPr>
            <a:xfrm>
              <a:off x="3924451" y="3002810"/>
              <a:ext cx="1187330" cy="113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63" extrusionOk="0">
                  <a:moveTo>
                    <a:pt x="11094" y="295"/>
                  </a:moveTo>
                  <a:lnTo>
                    <a:pt x="14006" y="6491"/>
                  </a:lnTo>
                  <a:cubicBezTo>
                    <a:pt x="14081" y="6649"/>
                    <a:pt x="14219" y="6751"/>
                    <a:pt x="14380" y="6776"/>
                  </a:cubicBezTo>
                  <a:lnTo>
                    <a:pt x="20887" y="7767"/>
                  </a:lnTo>
                  <a:cubicBezTo>
                    <a:pt x="21296" y="7827"/>
                    <a:pt x="21457" y="8353"/>
                    <a:pt x="21164" y="8656"/>
                  </a:cubicBezTo>
                  <a:lnTo>
                    <a:pt x="16457" y="13480"/>
                  </a:lnTo>
                  <a:cubicBezTo>
                    <a:pt x="16342" y="13601"/>
                    <a:pt x="16284" y="13770"/>
                    <a:pt x="16313" y="13945"/>
                  </a:cubicBezTo>
                  <a:lnTo>
                    <a:pt x="17424" y="20752"/>
                  </a:lnTo>
                  <a:cubicBezTo>
                    <a:pt x="17493" y="21182"/>
                    <a:pt x="17067" y="21502"/>
                    <a:pt x="16704" y="21303"/>
                  </a:cubicBezTo>
                  <a:lnTo>
                    <a:pt x="10887" y="18086"/>
                  </a:lnTo>
                  <a:cubicBezTo>
                    <a:pt x="10743" y="18008"/>
                    <a:pt x="10571" y="18008"/>
                    <a:pt x="10427" y="18086"/>
                  </a:cubicBezTo>
                  <a:lnTo>
                    <a:pt x="4610" y="21303"/>
                  </a:lnTo>
                  <a:cubicBezTo>
                    <a:pt x="4247" y="21502"/>
                    <a:pt x="3816" y="21176"/>
                    <a:pt x="3890" y="20752"/>
                  </a:cubicBezTo>
                  <a:lnTo>
                    <a:pt x="5001" y="13945"/>
                  </a:lnTo>
                  <a:cubicBezTo>
                    <a:pt x="5030" y="13776"/>
                    <a:pt x="4978" y="13601"/>
                    <a:pt x="4857" y="13480"/>
                  </a:cubicBezTo>
                  <a:lnTo>
                    <a:pt x="150" y="8656"/>
                  </a:lnTo>
                  <a:cubicBezTo>
                    <a:pt x="-143" y="8353"/>
                    <a:pt x="18" y="7827"/>
                    <a:pt x="427" y="7767"/>
                  </a:cubicBezTo>
                  <a:lnTo>
                    <a:pt x="6934" y="6776"/>
                  </a:lnTo>
                  <a:cubicBezTo>
                    <a:pt x="7095" y="6751"/>
                    <a:pt x="7233" y="6643"/>
                    <a:pt x="7308" y="6491"/>
                  </a:cubicBezTo>
                  <a:lnTo>
                    <a:pt x="10220" y="295"/>
                  </a:lnTo>
                  <a:cubicBezTo>
                    <a:pt x="10381" y="-98"/>
                    <a:pt x="10910" y="-98"/>
                    <a:pt x="11094" y="29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4B2B7D1-34A9-43A7-ACFB-D773737E17D3}"/>
                </a:ext>
              </a:extLst>
            </p:cNvPr>
            <p:cNvSpPr/>
            <p:nvPr/>
          </p:nvSpPr>
          <p:spPr>
            <a:xfrm>
              <a:off x="2974100" y="2935866"/>
              <a:ext cx="353291" cy="3532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bg2">
                      <a:lumMod val="25000"/>
                    </a:schemeClr>
                  </a:solidFill>
                </a:rPr>
                <a:t>4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7C63B18-2477-45E3-BB11-05349C84209E}"/>
                </a:ext>
              </a:extLst>
            </p:cNvPr>
            <p:cNvSpPr/>
            <p:nvPr/>
          </p:nvSpPr>
          <p:spPr>
            <a:xfrm>
              <a:off x="5710669" y="2935865"/>
              <a:ext cx="353291" cy="3532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bg2">
                      <a:lumMod val="25000"/>
                    </a:schemeClr>
                  </a:solidFill>
                </a:rPr>
                <a:t>1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D2A2279-10D7-4BA9-A329-A7DDCDE1DE9F}"/>
                </a:ext>
              </a:extLst>
            </p:cNvPr>
            <p:cNvSpPr/>
            <p:nvPr/>
          </p:nvSpPr>
          <p:spPr>
            <a:xfrm>
              <a:off x="5225137" y="4614925"/>
              <a:ext cx="353291" cy="3532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bg2">
                      <a:lumMod val="25000"/>
                    </a:schemeClr>
                  </a:solidFill>
                </a:rPr>
                <a:t>2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D2CEB3F-CE3F-49F3-BEAA-5F600FB9C81A}"/>
                </a:ext>
              </a:extLst>
            </p:cNvPr>
            <p:cNvSpPr/>
            <p:nvPr/>
          </p:nvSpPr>
          <p:spPr>
            <a:xfrm>
              <a:off x="3491970" y="4614926"/>
              <a:ext cx="353291" cy="3532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bg2">
                      <a:lumMod val="2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F3364EF-02C8-4D9D-BD2F-5FB0700F5762}"/>
              </a:ext>
            </a:extLst>
          </p:cNvPr>
          <p:cNvGrpSpPr/>
          <p:nvPr/>
        </p:nvGrpSpPr>
        <p:grpSpPr>
          <a:xfrm rot="16200000">
            <a:off x="1526451" y="2677194"/>
            <a:ext cx="310327" cy="503636"/>
            <a:chOff x="838200" y="1797154"/>
            <a:chExt cx="876300" cy="532463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1A63500D-369C-4E06-87B0-ECEDCED678AF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D39256A-2BAF-4139-9B87-303135A2C7A1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9C2FEE4-9967-4F4D-9E1F-815231728413}"/>
              </a:ext>
            </a:extLst>
          </p:cNvPr>
          <p:cNvGrpSpPr/>
          <p:nvPr/>
        </p:nvGrpSpPr>
        <p:grpSpPr>
          <a:xfrm rot="16200000" flipH="1">
            <a:off x="2226886" y="4051753"/>
            <a:ext cx="306049" cy="503636"/>
            <a:chOff x="838200" y="1797154"/>
            <a:chExt cx="876300" cy="532463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1A7FBCC-3359-4F14-8C1D-93EF3311B48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4115238-6AB6-4915-A407-4134D54345EE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C851096-ACD3-4117-BF07-6ECD7A13C570}"/>
              </a:ext>
            </a:extLst>
          </p:cNvPr>
          <p:cNvGrpSpPr/>
          <p:nvPr/>
        </p:nvGrpSpPr>
        <p:grpSpPr>
          <a:xfrm rot="5400000" flipH="1">
            <a:off x="7307223" y="2677194"/>
            <a:ext cx="310327" cy="503636"/>
            <a:chOff x="838200" y="1797154"/>
            <a:chExt cx="876300" cy="532463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17730FE-1447-4B96-8CE1-2508BE59D23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09A5E2E-E8E2-4E00-B84B-BC89E6CC6C86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E3DA995-45FE-41F5-81F6-FD9C9F9EC83E}"/>
              </a:ext>
            </a:extLst>
          </p:cNvPr>
          <p:cNvGrpSpPr/>
          <p:nvPr/>
        </p:nvGrpSpPr>
        <p:grpSpPr>
          <a:xfrm rot="5400000">
            <a:off x="6611065" y="4051753"/>
            <a:ext cx="306049" cy="503636"/>
            <a:chOff x="838200" y="1797154"/>
            <a:chExt cx="876300" cy="532463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EED7341-1706-4437-A837-1955B74932B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19D5A25-EDCD-4732-9905-9BFADFBE70AC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Freeform 425">
            <a:extLst>
              <a:ext uri="{FF2B5EF4-FFF2-40B4-BE49-F238E27FC236}">
                <a16:creationId xmlns:a16="http://schemas.microsoft.com/office/drawing/2014/main" id="{F8EB1914-30B7-4914-9DB7-F250C2593A21}"/>
              </a:ext>
            </a:extLst>
          </p:cNvPr>
          <p:cNvSpPr>
            <a:spLocks noChangeAspect="1"/>
          </p:cNvSpPr>
          <p:nvPr/>
        </p:nvSpPr>
        <p:spPr>
          <a:xfrm>
            <a:off x="860423" y="1123911"/>
            <a:ext cx="377190" cy="352333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2" name="Freeform 313">
            <a:extLst>
              <a:ext uri="{FF2B5EF4-FFF2-40B4-BE49-F238E27FC236}">
                <a16:creationId xmlns:a16="http://schemas.microsoft.com/office/drawing/2014/main" id="{5E173DB2-54E8-417C-AA6B-9227A9CDC3EE}"/>
              </a:ext>
            </a:extLst>
          </p:cNvPr>
          <p:cNvSpPr>
            <a:spLocks noChangeAspect="1"/>
          </p:cNvSpPr>
          <p:nvPr/>
        </p:nvSpPr>
        <p:spPr>
          <a:xfrm>
            <a:off x="8517108" y="4485157"/>
            <a:ext cx="377190" cy="348461"/>
          </a:xfrm>
          <a:custGeom>
            <a:avLst/>
            <a:gdLst/>
            <a:ahLst/>
            <a:cxnLst/>
            <a:rect l="l" t="t" r="r" b="b"/>
            <a:pathLst>
              <a:path w="468765" h="432707">
                <a:moveTo>
                  <a:pt x="153251" y="0"/>
                </a:moveTo>
                <a:lnTo>
                  <a:pt x="315515" y="0"/>
                </a:lnTo>
                <a:cubicBezTo>
                  <a:pt x="327910" y="0"/>
                  <a:pt x="338522" y="4413"/>
                  <a:pt x="347348" y="13240"/>
                </a:cubicBezTo>
                <a:cubicBezTo>
                  <a:pt x="356175" y="22067"/>
                  <a:pt x="360589" y="32678"/>
                  <a:pt x="360589" y="45074"/>
                </a:cubicBezTo>
                <a:lnTo>
                  <a:pt x="360589" y="72118"/>
                </a:lnTo>
                <a:lnTo>
                  <a:pt x="441721" y="72118"/>
                </a:lnTo>
                <a:cubicBezTo>
                  <a:pt x="449233" y="72118"/>
                  <a:pt x="455619" y="74747"/>
                  <a:pt x="460877" y="80006"/>
                </a:cubicBezTo>
                <a:cubicBezTo>
                  <a:pt x="466136" y="85264"/>
                  <a:pt x="468765" y="91650"/>
                  <a:pt x="468765" y="99162"/>
                </a:cubicBezTo>
                <a:lnTo>
                  <a:pt x="468765" y="135221"/>
                </a:lnTo>
                <a:cubicBezTo>
                  <a:pt x="468765" y="148555"/>
                  <a:pt x="464868" y="161983"/>
                  <a:pt x="457074" y="175506"/>
                </a:cubicBezTo>
                <a:cubicBezTo>
                  <a:pt x="449280" y="189028"/>
                  <a:pt x="438763" y="201235"/>
                  <a:pt x="425523" y="212128"/>
                </a:cubicBezTo>
                <a:cubicBezTo>
                  <a:pt x="412282" y="223021"/>
                  <a:pt x="396037" y="232176"/>
                  <a:pt x="376787" y="239595"/>
                </a:cubicBezTo>
                <a:cubicBezTo>
                  <a:pt x="357537" y="247013"/>
                  <a:pt x="337301" y="251192"/>
                  <a:pt x="316078" y="252131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9"/>
                  <a:pt x="277249" y="292087"/>
                  <a:pt x="274526" y="299317"/>
                </a:cubicBezTo>
                <a:cubicBezTo>
                  <a:pt x="271803" y="306548"/>
                  <a:pt x="270441" y="314952"/>
                  <a:pt x="270441" y="324530"/>
                </a:cubicBezTo>
                <a:cubicBezTo>
                  <a:pt x="270441" y="334672"/>
                  <a:pt x="273305" y="343217"/>
                  <a:pt x="279033" y="350166"/>
                </a:cubicBezTo>
                <a:cubicBezTo>
                  <a:pt x="284761" y="357115"/>
                  <a:pt x="293917" y="360589"/>
                  <a:pt x="306500" y="360589"/>
                </a:cubicBezTo>
                <a:cubicBezTo>
                  <a:pt x="320586" y="360589"/>
                  <a:pt x="333122" y="364862"/>
                  <a:pt x="344109" y="373407"/>
                </a:cubicBezTo>
                <a:cubicBezTo>
                  <a:pt x="355095" y="381952"/>
                  <a:pt x="360589" y="392704"/>
                  <a:pt x="360589" y="405663"/>
                </a:cubicBezTo>
                <a:lnTo>
                  <a:pt x="360589" y="423692"/>
                </a:lnTo>
                <a:cubicBezTo>
                  <a:pt x="360589" y="426322"/>
                  <a:pt x="359743" y="428481"/>
                  <a:pt x="358053" y="430172"/>
                </a:cubicBezTo>
                <a:cubicBezTo>
                  <a:pt x="356363" y="431862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405663"/>
                </a:lnTo>
                <a:cubicBezTo>
                  <a:pt x="108177" y="392704"/>
                  <a:pt x="113670" y="381952"/>
                  <a:pt x="124657" y="373407"/>
                </a:cubicBezTo>
                <a:cubicBezTo>
                  <a:pt x="135644" y="364862"/>
                  <a:pt x="148180" y="360589"/>
                  <a:pt x="162265" y="360589"/>
                </a:cubicBezTo>
                <a:cubicBezTo>
                  <a:pt x="174849" y="360589"/>
                  <a:pt x="184004" y="357115"/>
                  <a:pt x="189732" y="350166"/>
                </a:cubicBezTo>
                <a:cubicBezTo>
                  <a:pt x="195460" y="343217"/>
                  <a:pt x="198324" y="334672"/>
                  <a:pt x="198324" y="324530"/>
                </a:cubicBezTo>
                <a:cubicBezTo>
                  <a:pt x="198324" y="314952"/>
                  <a:pt x="196963" y="306548"/>
                  <a:pt x="194239" y="299317"/>
                </a:cubicBezTo>
                <a:cubicBezTo>
                  <a:pt x="191517" y="292087"/>
                  <a:pt x="186587" y="285279"/>
                  <a:pt x="179450" y="278893"/>
                </a:cubicBezTo>
                <a:cubicBezTo>
                  <a:pt x="169496" y="271193"/>
                  <a:pt x="160575" y="262272"/>
                  <a:pt x="152687" y="252131"/>
                </a:cubicBezTo>
                <a:cubicBezTo>
                  <a:pt x="131465" y="251192"/>
                  <a:pt x="111230" y="247013"/>
                  <a:pt x="91979" y="239595"/>
                </a:cubicBezTo>
                <a:cubicBezTo>
                  <a:pt x="72728" y="232176"/>
                  <a:pt x="56483" y="223021"/>
                  <a:pt x="43243" y="212128"/>
                </a:cubicBezTo>
                <a:cubicBezTo>
                  <a:pt x="30002" y="201235"/>
                  <a:pt x="19485" y="189028"/>
                  <a:pt x="11691" y="175506"/>
                </a:cubicBezTo>
                <a:cubicBezTo>
                  <a:pt x="3897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50"/>
                  <a:pt x="2630" y="85264"/>
                  <a:pt x="7888" y="80006"/>
                </a:cubicBezTo>
                <a:cubicBezTo>
                  <a:pt x="13146" y="74747"/>
                  <a:pt x="19532" y="72118"/>
                  <a:pt x="27044" y="72118"/>
                </a:cubicBezTo>
                <a:lnTo>
                  <a:pt x="108177" y="72118"/>
                </a:lnTo>
                <a:lnTo>
                  <a:pt x="108177" y="45074"/>
                </a:lnTo>
                <a:cubicBezTo>
                  <a:pt x="108177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1" y="0"/>
                </a:cubicBezTo>
                <a:close/>
                <a:moveTo>
                  <a:pt x="36059" y="108177"/>
                </a:moveTo>
                <a:lnTo>
                  <a:pt x="36059" y="135221"/>
                </a:lnTo>
                <a:cubicBezTo>
                  <a:pt x="36059" y="149870"/>
                  <a:pt x="44932" y="165082"/>
                  <a:pt x="62680" y="180858"/>
                </a:cubicBezTo>
                <a:cubicBezTo>
                  <a:pt x="80428" y="196634"/>
                  <a:pt x="102543" y="207245"/>
                  <a:pt x="129023" y="212691"/>
                </a:cubicBezTo>
                <a:cubicBezTo>
                  <a:pt x="115126" y="182267"/>
                  <a:pt x="108177" y="147428"/>
                  <a:pt x="108177" y="108177"/>
                </a:cubicBezTo>
                <a:lnTo>
                  <a:pt x="36059" y="108177"/>
                </a:lnTo>
                <a:close/>
                <a:moveTo>
                  <a:pt x="360589" y="108177"/>
                </a:moveTo>
                <a:cubicBezTo>
                  <a:pt x="360589" y="147428"/>
                  <a:pt x="353640" y="182267"/>
                  <a:pt x="339742" y="212691"/>
                </a:cubicBezTo>
                <a:cubicBezTo>
                  <a:pt x="366222" y="207245"/>
                  <a:pt x="388337" y="196634"/>
                  <a:pt x="406085" y="180858"/>
                </a:cubicBezTo>
                <a:cubicBezTo>
                  <a:pt x="423833" y="165082"/>
                  <a:pt x="432706" y="149870"/>
                  <a:pt x="432706" y="135221"/>
                </a:cubicBezTo>
                <a:lnTo>
                  <a:pt x="432706" y="108177"/>
                </a:lnTo>
                <a:lnTo>
                  <a:pt x="360589" y="108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3" name="Freeform 305">
            <a:extLst>
              <a:ext uri="{FF2B5EF4-FFF2-40B4-BE49-F238E27FC236}">
                <a16:creationId xmlns:a16="http://schemas.microsoft.com/office/drawing/2014/main" id="{C2EE2FF0-9276-47A0-A126-53835A37C01F}"/>
              </a:ext>
            </a:extLst>
          </p:cNvPr>
          <p:cNvSpPr/>
          <p:nvPr/>
        </p:nvSpPr>
        <p:spPr>
          <a:xfrm>
            <a:off x="263749" y="4520917"/>
            <a:ext cx="378136" cy="297374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4" name="Freeform 455">
            <a:extLst>
              <a:ext uri="{FF2B5EF4-FFF2-40B4-BE49-F238E27FC236}">
                <a16:creationId xmlns:a16="http://schemas.microsoft.com/office/drawing/2014/main" id="{D512DFA6-D578-4EAC-8988-0D6EA46249CA}"/>
              </a:ext>
            </a:extLst>
          </p:cNvPr>
          <p:cNvSpPr/>
          <p:nvPr/>
        </p:nvSpPr>
        <p:spPr>
          <a:xfrm>
            <a:off x="7905442" y="1181967"/>
            <a:ext cx="378135" cy="297350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4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375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Star Diagram – Slide Template</vt:lpstr>
      <vt:lpstr>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Diagram</dc:title>
  <dc:creator>PresentationGO.com</dc:creator>
  <dc:description>© Copyright PresentationGO.com</dc:description>
  <dcterms:created xsi:type="dcterms:W3CDTF">2014-11-26T05:14:11Z</dcterms:created>
  <dcterms:modified xsi:type="dcterms:W3CDTF">2019-08-13T21:36:24Z</dcterms:modified>
  <cp:category>Charts &amp; Diagrams</cp:category>
</cp:coreProperties>
</file>