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17" r:id="rId2"/>
    <p:sldMasterId id="2147483692" r:id="rId3"/>
  </p:sldMasterIdLst>
  <p:notesMasterIdLst>
    <p:notesMasterId r:id="rId8"/>
  </p:notesMasterIdLst>
  <p:sldIdLst>
    <p:sldId id="340" r:id="rId4"/>
    <p:sldId id="317" r:id="rId5"/>
    <p:sldId id="316"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1EB"/>
    <a:srgbClr val="FEE56A"/>
    <a:srgbClr val="A8AF2B"/>
    <a:srgbClr val="356879"/>
    <a:srgbClr val="4092A8"/>
    <a:srgbClr val="FCD501"/>
    <a:srgbClr val="0085D3"/>
    <a:srgbClr val="2A1A74"/>
    <a:srgbClr val="AFABAB"/>
    <a:srgbClr val="393D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6433" autoAdjust="0"/>
  </p:normalViewPr>
  <p:slideViewPr>
    <p:cSldViewPr snapToGrid="0" showGuides="1">
      <p:cViewPr varScale="1">
        <p:scale>
          <a:sx n="97" d="100"/>
          <a:sy n="97" d="100"/>
        </p:scale>
        <p:origin x="120" y="2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842155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 Copyright </a:t>
            </a:r>
            <a:r>
              <a:rPr lang="en-US" b="1" smtClean="0"/>
              <a:t>PresentationGo.com</a:t>
            </a:r>
            <a:r>
              <a:rPr lang="en-US"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294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72167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Copyright </a:t>
            </a:r>
            <a:r>
              <a:rPr lang="en-US" b="1" dirty="0" smtClean="0"/>
              <a:t>PresentationGo.com</a:t>
            </a:r>
            <a:r>
              <a:rPr lang="en-US" dirty="0"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bg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bg1"/>
                </a:solidFill>
              </a:defRPr>
            </a:lvl1pPr>
            <a:lvl2pPr>
              <a:defRPr sz="2200">
                <a:solidFill>
                  <a:schemeClr val="bg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160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tx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tx1"/>
                </a:solidFill>
              </a:defRPr>
            </a:lvl1pPr>
            <a:lvl2pPr>
              <a:defRPr sz="2200">
                <a:solidFill>
                  <a:schemeClr val="tx1"/>
                </a:solidFill>
              </a:defRPr>
            </a:lvl2pPr>
            <a:lvl3pPr>
              <a:defRPr sz="2200">
                <a:solidFill>
                  <a:schemeClr val="tx1"/>
                </a:solidFill>
              </a:defRPr>
            </a:lvl3pPr>
            <a:lvl4pPr>
              <a:defRPr sz="2200">
                <a:solidFill>
                  <a:schemeClr val="tx1"/>
                </a:solidFill>
              </a:defRPr>
            </a:lvl4pPr>
            <a:lvl5pPr>
              <a:defRPr sz="22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717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smtClean="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721306" y="6121399"/>
            <a:ext cx="2749406" cy="369332"/>
          </a:xfrm>
          <a:prstGeom prst="rect">
            <a:avLst/>
          </a:prstGeom>
          <a:noFill/>
        </p:spPr>
        <p:txBody>
          <a:bodyPr wrap="none" rtlCol="0" anchor="ctr">
            <a:spAutoFit/>
          </a:bodyPr>
          <a:lstStyle/>
          <a:p>
            <a:pPr algn="ctr"/>
            <a:r>
              <a:rPr lang="en-US" sz="1800" dirty="0" smtClean="0">
                <a:solidFill>
                  <a:srgbClr val="A5CD00"/>
                </a:solidFill>
              </a:rPr>
              <a:t>T</a:t>
            </a:r>
            <a:r>
              <a:rPr lang="en-US" sz="1800" baseline="0" dirty="0" smtClean="0">
                <a:solidFill>
                  <a:srgbClr val="A5CD00"/>
                </a:solidFill>
              </a:rPr>
              <a:t>he free PowerPoint library</a:t>
            </a:r>
            <a:endParaRPr lang="en-US" sz="1800" dirty="0">
              <a:solidFill>
                <a:srgbClr val="A5CD00"/>
              </a:solidFill>
            </a:endParaRPr>
          </a:p>
        </p:txBody>
      </p:sp>
    </p:spTree>
    <p:extLst>
      <p:ext uri="{BB962C8B-B14F-4D97-AF65-F5344CB8AC3E}">
        <p14:creationId xmlns:p14="http://schemas.microsoft.com/office/powerpoint/2010/main" val="1412041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6CD8-83C9-4F32-98E2-C5910BBCE0C1}" type="datetimeFigureOut">
              <a:rPr lang="en-US" smtClean="0"/>
              <a:t>7/1/2016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CBE-FF39-451F-8159-A23A6540D1BB}" type="slidenum">
              <a:rPr lang="en-US" smtClean="0"/>
              <a:t>‹#›</a:t>
            </a:fld>
            <a:endParaRPr lang="en-US"/>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8" name="Rectangle 7"/>
          <p:cNvSpPr/>
          <p:nvPr userDrawn="1"/>
        </p:nvSpPr>
        <p:spPr>
          <a:xfrm>
            <a:off x="-12701" y="6959601"/>
            <a:ext cx="1661032"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9" name="Group 8"/>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4146728004"/>
      </p:ext>
    </p:extLst>
  </p:cSld>
  <p:clrMap bg1="lt1" tx1="dk1" bg2="lt2" tx2="dk2" accent1="accent1" accent2="accent2" accent3="accent3" accent4="accent4" accent5="accent5" accent6="accent6" hlink="hlink" folHlink="folHlink"/>
  <p:sldLayoutIdLst>
    <p:sldLayoutId id="214748371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6CD8-83C9-4F32-98E2-C5910BBCE0C1}" type="datetimeFigureOut">
              <a:rPr lang="en-US" smtClean="0"/>
              <a:t>7/1/2016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CBE-FF39-451F-8159-A23A6540D1BB}" type="slidenum">
              <a:rPr lang="en-US" smtClean="0"/>
              <a:t>‹#›</a:t>
            </a:fld>
            <a:endParaRPr lang="en-US"/>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8" name="Rectangle 7"/>
          <p:cNvSpPr/>
          <p:nvPr userDrawn="1"/>
        </p:nvSpPr>
        <p:spPr>
          <a:xfrm>
            <a:off x="-12701" y="6959601"/>
            <a:ext cx="1661032"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9" name="Group 8"/>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701022142"/>
      </p:ext>
    </p:extLst>
  </p:cSld>
  <p:clrMap bg1="lt1" tx1="dk1" bg2="lt2" tx2="dk2" accent1="accent1" accent2="accent2" accent3="accent3" accent4="accent4" accent5="accent5" accent6="accent6" hlink="hlink" folHlink="folHlink"/>
  <p:sldLayoutIdLst>
    <p:sldLayoutId id="214748371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7/1/2016</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8AF2B"/>
        </a:solidFill>
        <a:effectLst/>
      </p:bgPr>
    </p:bg>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smtClean="0"/>
              <a:t>Ideas</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43" name="Group 42"/>
          <p:cNvGrpSpPr/>
          <p:nvPr/>
        </p:nvGrpSpPr>
        <p:grpSpPr>
          <a:xfrm>
            <a:off x="6831098" y="398352"/>
            <a:ext cx="4696195" cy="5354837"/>
            <a:chOff x="6661040" y="163481"/>
            <a:chExt cx="5029216" cy="5734564"/>
          </a:xfrm>
        </p:grpSpPr>
        <p:grpSp>
          <p:nvGrpSpPr>
            <p:cNvPr id="41" name="Group 40"/>
            <p:cNvGrpSpPr/>
            <p:nvPr/>
          </p:nvGrpSpPr>
          <p:grpSpPr>
            <a:xfrm>
              <a:off x="7856647" y="1375525"/>
              <a:ext cx="2638002" cy="4522520"/>
              <a:chOff x="7858267" y="1013988"/>
              <a:chExt cx="2638002" cy="4522520"/>
            </a:xfrm>
          </p:grpSpPr>
          <p:sp>
            <p:nvSpPr>
              <p:cNvPr id="7" name="Freeform 6"/>
              <p:cNvSpPr>
                <a:spLocks/>
              </p:cNvSpPr>
              <p:nvPr/>
            </p:nvSpPr>
            <p:spPr bwMode="auto">
              <a:xfrm>
                <a:off x="9175648" y="1013988"/>
                <a:ext cx="3241" cy="187966"/>
              </a:xfrm>
              <a:custGeom>
                <a:avLst/>
                <a:gdLst>
                  <a:gd name="T0" fmla="*/ 3 w 7"/>
                  <a:gd name="T1" fmla="*/ 0 h 465"/>
                  <a:gd name="T2" fmla="*/ 0 w 7"/>
                  <a:gd name="T3" fmla="*/ 0 h 465"/>
                  <a:gd name="T4" fmla="*/ 0 w 7"/>
                  <a:gd name="T5" fmla="*/ 465 h 465"/>
                  <a:gd name="T6" fmla="*/ 3 w 7"/>
                  <a:gd name="T7" fmla="*/ 465 h 465"/>
                  <a:gd name="T8" fmla="*/ 7 w 7"/>
                  <a:gd name="T9" fmla="*/ 465 h 465"/>
                  <a:gd name="T10" fmla="*/ 7 w 7"/>
                  <a:gd name="T11" fmla="*/ 0 h 465"/>
                  <a:gd name="T12" fmla="*/ 3 w 7"/>
                  <a:gd name="T13" fmla="*/ 0 h 465"/>
                </a:gdLst>
                <a:ahLst/>
                <a:cxnLst>
                  <a:cxn ang="0">
                    <a:pos x="T0" y="T1"/>
                  </a:cxn>
                  <a:cxn ang="0">
                    <a:pos x="T2" y="T3"/>
                  </a:cxn>
                  <a:cxn ang="0">
                    <a:pos x="T4" y="T5"/>
                  </a:cxn>
                  <a:cxn ang="0">
                    <a:pos x="T6" y="T7"/>
                  </a:cxn>
                  <a:cxn ang="0">
                    <a:pos x="T8" y="T9"/>
                  </a:cxn>
                  <a:cxn ang="0">
                    <a:pos x="T10" y="T11"/>
                  </a:cxn>
                  <a:cxn ang="0">
                    <a:pos x="T12" y="T13"/>
                  </a:cxn>
                </a:cxnLst>
                <a:rect l="0" t="0" r="r" b="b"/>
                <a:pathLst>
                  <a:path w="7" h="465">
                    <a:moveTo>
                      <a:pt x="3" y="0"/>
                    </a:moveTo>
                    <a:lnTo>
                      <a:pt x="0" y="0"/>
                    </a:lnTo>
                    <a:lnTo>
                      <a:pt x="0" y="465"/>
                    </a:lnTo>
                    <a:lnTo>
                      <a:pt x="3" y="465"/>
                    </a:lnTo>
                    <a:lnTo>
                      <a:pt x="7" y="465"/>
                    </a:lnTo>
                    <a:lnTo>
                      <a:pt x="7" y="0"/>
                    </a:lnTo>
                    <a:lnTo>
                      <a:pt x="3"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9178889" y="1201954"/>
                <a:ext cx="1621" cy="162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7858267" y="1013988"/>
                <a:ext cx="2638002" cy="3218103"/>
              </a:xfrm>
              <a:custGeom>
                <a:avLst/>
                <a:gdLst>
                  <a:gd name="T0" fmla="*/ 4993 w 6511"/>
                  <a:gd name="T1" fmla="*/ 7713 h 7945"/>
                  <a:gd name="T2" fmla="*/ 1748 w 6511"/>
                  <a:gd name="T3" fmla="*/ 7945 h 7945"/>
                  <a:gd name="T4" fmla="*/ 1491 w 6511"/>
                  <a:gd name="T5" fmla="*/ 7553 h 7945"/>
                  <a:gd name="T6" fmla="*/ 1359 w 6511"/>
                  <a:gd name="T7" fmla="*/ 6804 h 7945"/>
                  <a:gd name="T8" fmla="*/ 1166 w 6511"/>
                  <a:gd name="T9" fmla="*/ 6192 h 7945"/>
                  <a:gd name="T10" fmla="*/ 858 w 6511"/>
                  <a:gd name="T11" fmla="*/ 5631 h 7945"/>
                  <a:gd name="T12" fmla="*/ 475 w 6511"/>
                  <a:gd name="T13" fmla="*/ 4998 h 7945"/>
                  <a:gd name="T14" fmla="*/ 245 w 6511"/>
                  <a:gd name="T15" fmla="*/ 4520 h 7945"/>
                  <a:gd name="T16" fmla="*/ 95 w 6511"/>
                  <a:gd name="T17" fmla="*/ 4074 h 7945"/>
                  <a:gd name="T18" fmla="*/ 11 w 6511"/>
                  <a:gd name="T19" fmla="*/ 3603 h 7945"/>
                  <a:gd name="T20" fmla="*/ 2 w 6511"/>
                  <a:gd name="T21" fmla="*/ 3357 h 7945"/>
                  <a:gd name="T22" fmla="*/ 26 w 6511"/>
                  <a:gd name="T23" fmla="*/ 2932 h 7945"/>
                  <a:gd name="T24" fmla="*/ 124 w 6511"/>
                  <a:gd name="T25" fmla="*/ 2445 h 7945"/>
                  <a:gd name="T26" fmla="*/ 287 w 6511"/>
                  <a:gd name="T27" fmla="*/ 1983 h 7945"/>
                  <a:gd name="T28" fmla="*/ 512 w 6511"/>
                  <a:gd name="T29" fmla="*/ 1557 h 7945"/>
                  <a:gd name="T30" fmla="*/ 792 w 6511"/>
                  <a:gd name="T31" fmla="*/ 1169 h 7945"/>
                  <a:gd name="T32" fmla="*/ 1006 w 6511"/>
                  <a:gd name="T33" fmla="*/ 936 h 7945"/>
                  <a:gd name="T34" fmla="*/ 1367 w 6511"/>
                  <a:gd name="T35" fmla="*/ 627 h 7945"/>
                  <a:gd name="T36" fmla="*/ 1768 w 6511"/>
                  <a:gd name="T37" fmla="*/ 375 h 7945"/>
                  <a:gd name="T38" fmla="*/ 2205 w 6511"/>
                  <a:gd name="T39" fmla="*/ 182 h 7945"/>
                  <a:gd name="T40" fmla="*/ 2670 w 6511"/>
                  <a:gd name="T41" fmla="*/ 56 h 7945"/>
                  <a:gd name="T42" fmla="*/ 3162 w 6511"/>
                  <a:gd name="T43" fmla="*/ 1 h 7945"/>
                  <a:gd name="T44" fmla="*/ 3249 w 6511"/>
                  <a:gd name="T45" fmla="*/ 0 h 7945"/>
                  <a:gd name="T46" fmla="*/ 3256 w 6511"/>
                  <a:gd name="T47" fmla="*/ 0 h 7945"/>
                  <a:gd name="T48" fmla="*/ 3263 w 6511"/>
                  <a:gd name="T49" fmla="*/ 0 h 7945"/>
                  <a:gd name="T50" fmla="*/ 3350 w 6511"/>
                  <a:gd name="T51" fmla="*/ 1 h 7945"/>
                  <a:gd name="T52" fmla="*/ 3841 w 6511"/>
                  <a:gd name="T53" fmla="*/ 56 h 7945"/>
                  <a:gd name="T54" fmla="*/ 4307 w 6511"/>
                  <a:gd name="T55" fmla="*/ 182 h 7945"/>
                  <a:gd name="T56" fmla="*/ 4743 w 6511"/>
                  <a:gd name="T57" fmla="*/ 375 h 7945"/>
                  <a:gd name="T58" fmla="*/ 5145 w 6511"/>
                  <a:gd name="T59" fmla="*/ 627 h 7945"/>
                  <a:gd name="T60" fmla="*/ 5505 w 6511"/>
                  <a:gd name="T61" fmla="*/ 936 h 7945"/>
                  <a:gd name="T62" fmla="*/ 5720 w 6511"/>
                  <a:gd name="T63" fmla="*/ 1169 h 7945"/>
                  <a:gd name="T64" fmla="*/ 6000 w 6511"/>
                  <a:gd name="T65" fmla="*/ 1557 h 7945"/>
                  <a:gd name="T66" fmla="*/ 6224 w 6511"/>
                  <a:gd name="T67" fmla="*/ 1983 h 7945"/>
                  <a:gd name="T68" fmla="*/ 6388 w 6511"/>
                  <a:gd name="T69" fmla="*/ 2445 h 7945"/>
                  <a:gd name="T70" fmla="*/ 6485 w 6511"/>
                  <a:gd name="T71" fmla="*/ 2932 h 7945"/>
                  <a:gd name="T72" fmla="*/ 6511 w 6511"/>
                  <a:gd name="T73" fmla="*/ 3357 h 7945"/>
                  <a:gd name="T74" fmla="*/ 6501 w 6511"/>
                  <a:gd name="T75" fmla="*/ 3603 h 7945"/>
                  <a:gd name="T76" fmla="*/ 6418 w 6511"/>
                  <a:gd name="T77" fmla="*/ 4074 h 7945"/>
                  <a:gd name="T78" fmla="*/ 6267 w 6511"/>
                  <a:gd name="T79" fmla="*/ 4520 h 7945"/>
                  <a:gd name="T80" fmla="*/ 6038 w 6511"/>
                  <a:gd name="T81" fmla="*/ 4998 h 7945"/>
                  <a:gd name="T82" fmla="*/ 5653 w 6511"/>
                  <a:gd name="T83" fmla="*/ 5631 h 7945"/>
                  <a:gd name="T84" fmla="*/ 5347 w 6511"/>
                  <a:gd name="T85" fmla="*/ 6192 h 7945"/>
                  <a:gd name="T86" fmla="*/ 5153 w 6511"/>
                  <a:gd name="T87" fmla="*/ 6804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11" h="7945">
                    <a:moveTo>
                      <a:pt x="5053" y="7353"/>
                    </a:moveTo>
                    <a:lnTo>
                      <a:pt x="5020" y="7553"/>
                    </a:lnTo>
                    <a:lnTo>
                      <a:pt x="4993" y="7713"/>
                    </a:lnTo>
                    <a:lnTo>
                      <a:pt x="4970" y="7945"/>
                    </a:lnTo>
                    <a:lnTo>
                      <a:pt x="4764" y="7945"/>
                    </a:ln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5"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9" y="0"/>
                    </a:lnTo>
                    <a:lnTo>
                      <a:pt x="3263" y="0"/>
                    </a:lnTo>
                    <a:lnTo>
                      <a:pt x="3263" y="0"/>
                    </a:lnTo>
                    <a:lnTo>
                      <a:pt x="3267" y="0"/>
                    </a:lnTo>
                    <a:lnTo>
                      <a:pt x="3267" y="0"/>
                    </a:lnTo>
                    <a:lnTo>
                      <a:pt x="3350" y="1"/>
                    </a:lnTo>
                    <a:lnTo>
                      <a:pt x="3516" y="12"/>
                    </a:lnTo>
                    <a:lnTo>
                      <a:pt x="3680" y="30"/>
                    </a:lnTo>
                    <a:lnTo>
                      <a:pt x="3841" y="56"/>
                    </a:lnTo>
                    <a:lnTo>
                      <a:pt x="3999" y="90"/>
                    </a:lnTo>
                    <a:lnTo>
                      <a:pt x="4155" y="132"/>
                    </a:lnTo>
                    <a:lnTo>
                      <a:pt x="4307" y="182"/>
                    </a:lnTo>
                    <a:lnTo>
                      <a:pt x="4457" y="239"/>
                    </a:lnTo>
                    <a:lnTo>
                      <a:pt x="4602" y="303"/>
                    </a:lnTo>
                    <a:lnTo>
                      <a:pt x="4743" y="375"/>
                    </a:lnTo>
                    <a:lnTo>
                      <a:pt x="4882" y="453"/>
                    </a:lnTo>
                    <a:lnTo>
                      <a:pt x="5015" y="537"/>
                    </a:lnTo>
                    <a:lnTo>
                      <a:pt x="5145" y="627"/>
                    </a:lnTo>
                    <a:lnTo>
                      <a:pt x="5269" y="725"/>
                    </a:lnTo>
                    <a:lnTo>
                      <a:pt x="5390" y="827"/>
                    </a:lnTo>
                    <a:lnTo>
                      <a:pt x="5505" y="936"/>
                    </a:lnTo>
                    <a:lnTo>
                      <a:pt x="5561" y="993"/>
                    </a:lnTo>
                    <a:lnTo>
                      <a:pt x="5615" y="1050"/>
                    </a:lnTo>
                    <a:lnTo>
                      <a:pt x="5720" y="1169"/>
                    </a:lnTo>
                    <a:lnTo>
                      <a:pt x="5819" y="1294"/>
                    </a:lnTo>
                    <a:lnTo>
                      <a:pt x="5912" y="1423"/>
                    </a:lnTo>
                    <a:lnTo>
                      <a:pt x="6000" y="1557"/>
                    </a:lnTo>
                    <a:lnTo>
                      <a:pt x="6081" y="1695"/>
                    </a:lnTo>
                    <a:lnTo>
                      <a:pt x="6156" y="1837"/>
                    </a:lnTo>
                    <a:lnTo>
                      <a:pt x="6224" y="1983"/>
                    </a:lnTo>
                    <a:lnTo>
                      <a:pt x="6285" y="2134"/>
                    </a:lnTo>
                    <a:lnTo>
                      <a:pt x="6340" y="2287"/>
                    </a:lnTo>
                    <a:lnTo>
                      <a:pt x="6388" y="2445"/>
                    </a:lnTo>
                    <a:lnTo>
                      <a:pt x="6428" y="2604"/>
                    </a:lnTo>
                    <a:lnTo>
                      <a:pt x="6460" y="2767"/>
                    </a:lnTo>
                    <a:lnTo>
                      <a:pt x="6485" y="2932"/>
                    </a:lnTo>
                    <a:lnTo>
                      <a:pt x="6502" y="3101"/>
                    </a:lnTo>
                    <a:lnTo>
                      <a:pt x="6510" y="3270"/>
                    </a:lnTo>
                    <a:lnTo>
                      <a:pt x="6511" y="3357"/>
                    </a:lnTo>
                    <a:lnTo>
                      <a:pt x="6511" y="3357"/>
                    </a:lnTo>
                    <a:lnTo>
                      <a:pt x="6511" y="3440"/>
                    </a:lnTo>
                    <a:lnTo>
                      <a:pt x="6501" y="3603"/>
                    </a:lnTo>
                    <a:lnTo>
                      <a:pt x="6481" y="3763"/>
                    </a:lnTo>
                    <a:lnTo>
                      <a:pt x="6454" y="3921"/>
                    </a:lnTo>
                    <a:lnTo>
                      <a:pt x="6418" y="4074"/>
                    </a:lnTo>
                    <a:lnTo>
                      <a:pt x="6373" y="4226"/>
                    </a:lnTo>
                    <a:lnTo>
                      <a:pt x="6323" y="4375"/>
                    </a:lnTo>
                    <a:lnTo>
                      <a:pt x="6267" y="4520"/>
                    </a:lnTo>
                    <a:lnTo>
                      <a:pt x="6236" y="4591"/>
                    </a:lnTo>
                    <a:lnTo>
                      <a:pt x="6175" y="4730"/>
                    </a:lnTo>
                    <a:lnTo>
                      <a:pt x="6038" y="4998"/>
                    </a:lnTo>
                    <a:lnTo>
                      <a:pt x="5889" y="5257"/>
                    </a:lnTo>
                    <a:lnTo>
                      <a:pt x="5733" y="5507"/>
                    </a:lnTo>
                    <a:lnTo>
                      <a:pt x="5653" y="5631"/>
                    </a:lnTo>
                    <a:lnTo>
                      <a:pt x="5576" y="5751"/>
                    </a:lnTo>
                    <a:lnTo>
                      <a:pt x="5448" y="5978"/>
                    </a:lnTo>
                    <a:lnTo>
                      <a:pt x="5347" y="6192"/>
                    </a:lnTo>
                    <a:lnTo>
                      <a:pt x="5267" y="6398"/>
                    </a:lnTo>
                    <a:lnTo>
                      <a:pt x="5203" y="6600"/>
                    </a:lnTo>
                    <a:lnTo>
                      <a:pt x="5153" y="6804"/>
                    </a:lnTo>
                    <a:lnTo>
                      <a:pt x="5092" y="7121"/>
                    </a:lnTo>
                    <a:lnTo>
                      <a:pt x="5053" y="7353"/>
                    </a:lnTo>
                    <a:close/>
                  </a:path>
                </a:pathLst>
              </a:custGeom>
              <a:solidFill>
                <a:srgbClr val="FFE0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7858267" y="1013988"/>
                <a:ext cx="1319001" cy="3218103"/>
              </a:xfrm>
              <a:custGeom>
                <a:avLst/>
                <a:gdLst>
                  <a:gd name="T0" fmla="*/ 1748 w 3256"/>
                  <a:gd name="T1" fmla="*/ 7945 h 7945"/>
                  <a:gd name="T2" fmla="*/ 1519 w 3256"/>
                  <a:gd name="T3" fmla="*/ 7713 h 7945"/>
                  <a:gd name="T4" fmla="*/ 1459 w 3256"/>
                  <a:gd name="T5" fmla="*/ 7353 h 7945"/>
                  <a:gd name="T6" fmla="*/ 1359 w 3256"/>
                  <a:gd name="T7" fmla="*/ 6804 h 7945"/>
                  <a:gd name="T8" fmla="*/ 1246 w 3256"/>
                  <a:gd name="T9" fmla="*/ 6398 h 7945"/>
                  <a:gd name="T10" fmla="*/ 1063 w 3256"/>
                  <a:gd name="T11" fmla="*/ 5978 h 7945"/>
                  <a:gd name="T12" fmla="*/ 858 w 3256"/>
                  <a:gd name="T13" fmla="*/ 5631 h 7945"/>
                  <a:gd name="T14" fmla="*/ 623 w 3256"/>
                  <a:gd name="T15" fmla="*/ 5257 h 7945"/>
                  <a:gd name="T16" fmla="*/ 337 w 3256"/>
                  <a:gd name="T17" fmla="*/ 4730 h 7945"/>
                  <a:gd name="T18" fmla="*/ 244 w 3256"/>
                  <a:gd name="T19" fmla="*/ 4520 h 7945"/>
                  <a:gd name="T20" fmla="*/ 138 w 3256"/>
                  <a:gd name="T21" fmla="*/ 4226 h 7945"/>
                  <a:gd name="T22" fmla="*/ 59 w 3256"/>
                  <a:gd name="T23" fmla="*/ 3921 h 7945"/>
                  <a:gd name="T24" fmla="*/ 11 w 3256"/>
                  <a:gd name="T25" fmla="*/ 3603 h 7945"/>
                  <a:gd name="T26" fmla="*/ 0 w 3256"/>
                  <a:gd name="T27" fmla="*/ 3357 h 7945"/>
                  <a:gd name="T28" fmla="*/ 2 w 3256"/>
                  <a:gd name="T29" fmla="*/ 3270 h 7945"/>
                  <a:gd name="T30" fmla="*/ 26 w 3256"/>
                  <a:gd name="T31" fmla="*/ 2932 h 7945"/>
                  <a:gd name="T32" fmla="*/ 83 w 3256"/>
                  <a:gd name="T33" fmla="*/ 2604 h 7945"/>
                  <a:gd name="T34" fmla="*/ 172 w 3256"/>
                  <a:gd name="T35" fmla="*/ 2287 h 7945"/>
                  <a:gd name="T36" fmla="*/ 287 w 3256"/>
                  <a:gd name="T37" fmla="*/ 1983 h 7945"/>
                  <a:gd name="T38" fmla="*/ 431 w 3256"/>
                  <a:gd name="T39" fmla="*/ 1695 h 7945"/>
                  <a:gd name="T40" fmla="*/ 599 w 3256"/>
                  <a:gd name="T41" fmla="*/ 1423 h 7945"/>
                  <a:gd name="T42" fmla="*/ 792 w 3256"/>
                  <a:gd name="T43" fmla="*/ 1169 h 7945"/>
                  <a:gd name="T44" fmla="*/ 952 w 3256"/>
                  <a:gd name="T45" fmla="*/ 993 h 7945"/>
                  <a:gd name="T46" fmla="*/ 1122 w 3256"/>
                  <a:gd name="T47" fmla="*/ 827 h 7945"/>
                  <a:gd name="T48" fmla="*/ 1367 w 3256"/>
                  <a:gd name="T49" fmla="*/ 627 h 7945"/>
                  <a:gd name="T50" fmla="*/ 1630 w 3256"/>
                  <a:gd name="T51" fmla="*/ 453 h 7945"/>
                  <a:gd name="T52" fmla="*/ 1910 w 3256"/>
                  <a:gd name="T53" fmla="*/ 303 h 7945"/>
                  <a:gd name="T54" fmla="*/ 2205 w 3256"/>
                  <a:gd name="T55" fmla="*/ 182 h 7945"/>
                  <a:gd name="T56" fmla="*/ 2512 w 3256"/>
                  <a:gd name="T57" fmla="*/ 90 h 7945"/>
                  <a:gd name="T58" fmla="*/ 2832 w 3256"/>
                  <a:gd name="T59" fmla="*/ 30 h 7945"/>
                  <a:gd name="T60" fmla="*/ 3162 w 3256"/>
                  <a:gd name="T61" fmla="*/ 1 h 7945"/>
                  <a:gd name="T62" fmla="*/ 3246 w 3256"/>
                  <a:gd name="T63" fmla="*/ 0 h 7945"/>
                  <a:gd name="T64" fmla="*/ 3250 w 3256"/>
                  <a:gd name="T65" fmla="*/ 0 h 7945"/>
                  <a:gd name="T66" fmla="*/ 3256 w 3256"/>
                  <a:gd name="T67" fmla="*/ 0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6" h="7945">
                    <a:moveTo>
                      <a:pt x="3256" y="7945"/>
                    </a:move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4"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6" y="7945"/>
                    </a:lnTo>
                    <a:close/>
                  </a:path>
                </a:pathLst>
              </a:custGeom>
              <a:solidFill>
                <a:srgbClr val="0085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9177268" y="1013988"/>
                <a:ext cx="1319001" cy="3218103"/>
              </a:xfrm>
              <a:custGeom>
                <a:avLst/>
                <a:gdLst>
                  <a:gd name="T0" fmla="*/ 1764 w 3255"/>
                  <a:gd name="T1" fmla="*/ 7553 h 7945"/>
                  <a:gd name="T2" fmla="*/ 1714 w 3255"/>
                  <a:gd name="T3" fmla="*/ 7945 h 7945"/>
                  <a:gd name="T4" fmla="*/ 2 w 3255"/>
                  <a:gd name="T5" fmla="*/ 7945 h 7945"/>
                  <a:gd name="T6" fmla="*/ 0 w 3255"/>
                  <a:gd name="T7" fmla="*/ 0 h 7945"/>
                  <a:gd name="T8" fmla="*/ 7 w 3255"/>
                  <a:gd name="T9" fmla="*/ 0 h 7945"/>
                  <a:gd name="T10" fmla="*/ 8 w 3255"/>
                  <a:gd name="T11" fmla="*/ 0 h 7945"/>
                  <a:gd name="T12" fmla="*/ 11 w 3255"/>
                  <a:gd name="T13" fmla="*/ 0 h 7945"/>
                  <a:gd name="T14" fmla="*/ 260 w 3255"/>
                  <a:gd name="T15" fmla="*/ 12 h 7945"/>
                  <a:gd name="T16" fmla="*/ 585 w 3255"/>
                  <a:gd name="T17" fmla="*/ 56 h 7945"/>
                  <a:gd name="T18" fmla="*/ 899 w 3255"/>
                  <a:gd name="T19" fmla="*/ 132 h 7945"/>
                  <a:gd name="T20" fmla="*/ 1201 w 3255"/>
                  <a:gd name="T21" fmla="*/ 239 h 7945"/>
                  <a:gd name="T22" fmla="*/ 1487 w 3255"/>
                  <a:gd name="T23" fmla="*/ 375 h 7945"/>
                  <a:gd name="T24" fmla="*/ 1759 w 3255"/>
                  <a:gd name="T25" fmla="*/ 537 h 7945"/>
                  <a:gd name="T26" fmla="*/ 2013 w 3255"/>
                  <a:gd name="T27" fmla="*/ 725 h 7945"/>
                  <a:gd name="T28" fmla="*/ 2249 w 3255"/>
                  <a:gd name="T29" fmla="*/ 936 h 7945"/>
                  <a:gd name="T30" fmla="*/ 2359 w 3255"/>
                  <a:gd name="T31" fmla="*/ 1050 h 7945"/>
                  <a:gd name="T32" fmla="*/ 2563 w 3255"/>
                  <a:gd name="T33" fmla="*/ 1294 h 7945"/>
                  <a:gd name="T34" fmla="*/ 2744 w 3255"/>
                  <a:gd name="T35" fmla="*/ 1557 h 7945"/>
                  <a:gd name="T36" fmla="*/ 2900 w 3255"/>
                  <a:gd name="T37" fmla="*/ 1837 h 7945"/>
                  <a:gd name="T38" fmla="*/ 3029 w 3255"/>
                  <a:gd name="T39" fmla="*/ 2134 h 7945"/>
                  <a:gd name="T40" fmla="*/ 3132 w 3255"/>
                  <a:gd name="T41" fmla="*/ 2445 h 7945"/>
                  <a:gd name="T42" fmla="*/ 3204 w 3255"/>
                  <a:gd name="T43" fmla="*/ 2767 h 7945"/>
                  <a:gd name="T44" fmla="*/ 3246 w 3255"/>
                  <a:gd name="T45" fmla="*/ 3101 h 7945"/>
                  <a:gd name="T46" fmla="*/ 3255 w 3255"/>
                  <a:gd name="T47" fmla="*/ 3357 h 7945"/>
                  <a:gd name="T48" fmla="*/ 3255 w 3255"/>
                  <a:gd name="T49" fmla="*/ 3440 h 7945"/>
                  <a:gd name="T50" fmla="*/ 3225 w 3255"/>
                  <a:gd name="T51" fmla="*/ 3763 h 7945"/>
                  <a:gd name="T52" fmla="*/ 3162 w 3255"/>
                  <a:gd name="T53" fmla="*/ 4074 h 7945"/>
                  <a:gd name="T54" fmla="*/ 3067 w 3255"/>
                  <a:gd name="T55" fmla="*/ 4375 h 7945"/>
                  <a:gd name="T56" fmla="*/ 2980 w 3255"/>
                  <a:gd name="T57" fmla="*/ 4591 h 7945"/>
                  <a:gd name="T58" fmla="*/ 2782 w 3255"/>
                  <a:gd name="T59" fmla="*/ 4998 h 7945"/>
                  <a:gd name="T60" fmla="*/ 2477 w 3255"/>
                  <a:gd name="T61" fmla="*/ 5507 h 7945"/>
                  <a:gd name="T62" fmla="*/ 2320 w 3255"/>
                  <a:gd name="T63" fmla="*/ 5751 h 7945"/>
                  <a:gd name="T64" fmla="*/ 2091 w 3255"/>
                  <a:gd name="T65" fmla="*/ 6192 h 7945"/>
                  <a:gd name="T66" fmla="*/ 1947 w 3255"/>
                  <a:gd name="T67" fmla="*/ 6600 h 7945"/>
                  <a:gd name="T68" fmla="*/ 1836 w 3255"/>
                  <a:gd name="T69" fmla="*/ 7121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55" h="7945">
                    <a:moveTo>
                      <a:pt x="1797" y="7353"/>
                    </a:moveTo>
                    <a:lnTo>
                      <a:pt x="1764" y="7553"/>
                    </a:lnTo>
                    <a:lnTo>
                      <a:pt x="1737" y="7713"/>
                    </a:lnTo>
                    <a:lnTo>
                      <a:pt x="1714" y="7945"/>
                    </a:lnTo>
                    <a:lnTo>
                      <a:pt x="1508" y="7945"/>
                    </a:lnTo>
                    <a:lnTo>
                      <a:pt x="2" y="7945"/>
                    </a:lnTo>
                    <a:lnTo>
                      <a:pt x="0" y="7945"/>
                    </a:lnTo>
                    <a:lnTo>
                      <a:pt x="0" y="0"/>
                    </a:lnTo>
                    <a:lnTo>
                      <a:pt x="3" y="0"/>
                    </a:lnTo>
                    <a:lnTo>
                      <a:pt x="7" y="0"/>
                    </a:lnTo>
                    <a:lnTo>
                      <a:pt x="7" y="0"/>
                    </a:lnTo>
                    <a:lnTo>
                      <a:pt x="8" y="0"/>
                    </a:lnTo>
                    <a:lnTo>
                      <a:pt x="11" y="0"/>
                    </a:lnTo>
                    <a:lnTo>
                      <a:pt x="11" y="0"/>
                    </a:lnTo>
                    <a:lnTo>
                      <a:pt x="94" y="1"/>
                    </a:lnTo>
                    <a:lnTo>
                      <a:pt x="260" y="12"/>
                    </a:lnTo>
                    <a:lnTo>
                      <a:pt x="424" y="30"/>
                    </a:lnTo>
                    <a:lnTo>
                      <a:pt x="585" y="56"/>
                    </a:lnTo>
                    <a:lnTo>
                      <a:pt x="743" y="90"/>
                    </a:lnTo>
                    <a:lnTo>
                      <a:pt x="899" y="132"/>
                    </a:lnTo>
                    <a:lnTo>
                      <a:pt x="1051" y="182"/>
                    </a:lnTo>
                    <a:lnTo>
                      <a:pt x="1201" y="239"/>
                    </a:lnTo>
                    <a:lnTo>
                      <a:pt x="1346" y="303"/>
                    </a:lnTo>
                    <a:lnTo>
                      <a:pt x="1487" y="375"/>
                    </a:lnTo>
                    <a:lnTo>
                      <a:pt x="1626" y="453"/>
                    </a:lnTo>
                    <a:lnTo>
                      <a:pt x="1759" y="537"/>
                    </a:lnTo>
                    <a:lnTo>
                      <a:pt x="1889" y="627"/>
                    </a:lnTo>
                    <a:lnTo>
                      <a:pt x="2013" y="725"/>
                    </a:lnTo>
                    <a:lnTo>
                      <a:pt x="2134" y="827"/>
                    </a:lnTo>
                    <a:lnTo>
                      <a:pt x="2249" y="936"/>
                    </a:lnTo>
                    <a:lnTo>
                      <a:pt x="2305" y="993"/>
                    </a:lnTo>
                    <a:lnTo>
                      <a:pt x="2359" y="1050"/>
                    </a:lnTo>
                    <a:lnTo>
                      <a:pt x="2464" y="1169"/>
                    </a:lnTo>
                    <a:lnTo>
                      <a:pt x="2563" y="1294"/>
                    </a:lnTo>
                    <a:lnTo>
                      <a:pt x="2656" y="1423"/>
                    </a:lnTo>
                    <a:lnTo>
                      <a:pt x="2744" y="1557"/>
                    </a:lnTo>
                    <a:lnTo>
                      <a:pt x="2825" y="1695"/>
                    </a:lnTo>
                    <a:lnTo>
                      <a:pt x="2900" y="1837"/>
                    </a:lnTo>
                    <a:lnTo>
                      <a:pt x="2968" y="1983"/>
                    </a:lnTo>
                    <a:lnTo>
                      <a:pt x="3029" y="2134"/>
                    </a:lnTo>
                    <a:lnTo>
                      <a:pt x="3084" y="2287"/>
                    </a:lnTo>
                    <a:lnTo>
                      <a:pt x="3132" y="2445"/>
                    </a:lnTo>
                    <a:lnTo>
                      <a:pt x="3172" y="2604"/>
                    </a:lnTo>
                    <a:lnTo>
                      <a:pt x="3204" y="2767"/>
                    </a:lnTo>
                    <a:lnTo>
                      <a:pt x="3229" y="2932"/>
                    </a:lnTo>
                    <a:lnTo>
                      <a:pt x="3246" y="3101"/>
                    </a:lnTo>
                    <a:lnTo>
                      <a:pt x="3254" y="3270"/>
                    </a:lnTo>
                    <a:lnTo>
                      <a:pt x="3255" y="3357"/>
                    </a:lnTo>
                    <a:lnTo>
                      <a:pt x="3255" y="3357"/>
                    </a:lnTo>
                    <a:lnTo>
                      <a:pt x="3255" y="3440"/>
                    </a:lnTo>
                    <a:lnTo>
                      <a:pt x="3245" y="3603"/>
                    </a:lnTo>
                    <a:lnTo>
                      <a:pt x="3225" y="3763"/>
                    </a:lnTo>
                    <a:lnTo>
                      <a:pt x="3198" y="3921"/>
                    </a:lnTo>
                    <a:lnTo>
                      <a:pt x="3162" y="4074"/>
                    </a:lnTo>
                    <a:lnTo>
                      <a:pt x="3117" y="4226"/>
                    </a:lnTo>
                    <a:lnTo>
                      <a:pt x="3067" y="4375"/>
                    </a:lnTo>
                    <a:lnTo>
                      <a:pt x="3011" y="4520"/>
                    </a:lnTo>
                    <a:lnTo>
                      <a:pt x="2980" y="4591"/>
                    </a:lnTo>
                    <a:lnTo>
                      <a:pt x="2919" y="4730"/>
                    </a:lnTo>
                    <a:lnTo>
                      <a:pt x="2782" y="4998"/>
                    </a:lnTo>
                    <a:lnTo>
                      <a:pt x="2633" y="5257"/>
                    </a:lnTo>
                    <a:lnTo>
                      <a:pt x="2477" y="5507"/>
                    </a:lnTo>
                    <a:lnTo>
                      <a:pt x="2397" y="5631"/>
                    </a:lnTo>
                    <a:lnTo>
                      <a:pt x="2320" y="5751"/>
                    </a:lnTo>
                    <a:lnTo>
                      <a:pt x="2192" y="5978"/>
                    </a:lnTo>
                    <a:lnTo>
                      <a:pt x="2091" y="6192"/>
                    </a:lnTo>
                    <a:lnTo>
                      <a:pt x="2011" y="6398"/>
                    </a:lnTo>
                    <a:lnTo>
                      <a:pt x="1947" y="6600"/>
                    </a:lnTo>
                    <a:lnTo>
                      <a:pt x="1897" y="6804"/>
                    </a:lnTo>
                    <a:lnTo>
                      <a:pt x="1836" y="7121"/>
                    </a:lnTo>
                    <a:lnTo>
                      <a:pt x="1797" y="7353"/>
                    </a:lnTo>
                    <a:close/>
                  </a:path>
                </a:pathLst>
              </a:custGeom>
              <a:solidFill>
                <a:srgbClr val="00A1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8751105" y="5316134"/>
                <a:ext cx="852327" cy="220374"/>
              </a:xfrm>
              <a:custGeom>
                <a:avLst/>
                <a:gdLst>
                  <a:gd name="T0" fmla="*/ 2106 w 2106"/>
                  <a:gd name="T1" fmla="*/ 0 h 544"/>
                  <a:gd name="T2" fmla="*/ 1758 w 2106"/>
                  <a:gd name="T3" fmla="*/ 544 h 544"/>
                  <a:gd name="T4" fmla="*/ 1615 w 2106"/>
                  <a:gd name="T5" fmla="*/ 544 h 544"/>
                  <a:gd name="T6" fmla="*/ 491 w 2106"/>
                  <a:gd name="T7" fmla="*/ 544 h 544"/>
                  <a:gd name="T8" fmla="*/ 369 w 2106"/>
                  <a:gd name="T9" fmla="*/ 544 h 544"/>
                  <a:gd name="T10" fmla="*/ 299 w 2106"/>
                  <a:gd name="T11" fmla="*/ 441 h 544"/>
                  <a:gd name="T12" fmla="*/ 0 w 2106"/>
                  <a:gd name="T13" fmla="*/ 0 h 544"/>
                  <a:gd name="T14" fmla="*/ 2106 w 2106"/>
                  <a:gd name="T15" fmla="*/ 0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6" h="544">
                    <a:moveTo>
                      <a:pt x="2106" y="0"/>
                    </a:moveTo>
                    <a:lnTo>
                      <a:pt x="1758" y="544"/>
                    </a:lnTo>
                    <a:lnTo>
                      <a:pt x="1615" y="544"/>
                    </a:lnTo>
                    <a:lnTo>
                      <a:pt x="491" y="544"/>
                    </a:lnTo>
                    <a:lnTo>
                      <a:pt x="369" y="544"/>
                    </a:lnTo>
                    <a:lnTo>
                      <a:pt x="299" y="441"/>
                    </a:lnTo>
                    <a:lnTo>
                      <a:pt x="0" y="0"/>
                    </a:lnTo>
                    <a:lnTo>
                      <a:pt x="2106"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8516147" y="4873767"/>
                <a:ext cx="1322242" cy="442368"/>
              </a:xfrm>
              <a:custGeom>
                <a:avLst/>
                <a:gdLst>
                  <a:gd name="T0" fmla="*/ 2687 w 3265"/>
                  <a:gd name="T1" fmla="*/ 1090 h 1091"/>
                  <a:gd name="T2" fmla="*/ 2687 w 3265"/>
                  <a:gd name="T3" fmla="*/ 1091 h 1091"/>
                  <a:gd name="T4" fmla="*/ 2687 w 3265"/>
                  <a:gd name="T5" fmla="*/ 1091 h 1091"/>
                  <a:gd name="T6" fmla="*/ 581 w 3265"/>
                  <a:gd name="T7" fmla="*/ 1091 h 1091"/>
                  <a:gd name="T8" fmla="*/ 581 w 3265"/>
                  <a:gd name="T9" fmla="*/ 1090 h 1091"/>
                  <a:gd name="T10" fmla="*/ 556 w 3265"/>
                  <a:gd name="T11" fmla="*/ 1091 h 1091"/>
                  <a:gd name="T12" fmla="*/ 513 w 3265"/>
                  <a:gd name="T13" fmla="*/ 1091 h 1091"/>
                  <a:gd name="T14" fmla="*/ 470 w 3265"/>
                  <a:gd name="T15" fmla="*/ 1088 h 1091"/>
                  <a:gd name="T16" fmla="*/ 428 w 3265"/>
                  <a:gd name="T17" fmla="*/ 1086 h 1091"/>
                  <a:gd name="T18" fmla="*/ 342 w 3265"/>
                  <a:gd name="T19" fmla="*/ 1074 h 1091"/>
                  <a:gd name="T20" fmla="*/ 262 w 3265"/>
                  <a:gd name="T21" fmla="*/ 1053 h 1091"/>
                  <a:gd name="T22" fmla="*/ 188 w 3265"/>
                  <a:gd name="T23" fmla="*/ 1022 h 1091"/>
                  <a:gd name="T24" fmla="*/ 124 w 3265"/>
                  <a:gd name="T25" fmla="*/ 976 h 1091"/>
                  <a:gd name="T26" fmla="*/ 74 w 3265"/>
                  <a:gd name="T27" fmla="*/ 913 h 1091"/>
                  <a:gd name="T28" fmla="*/ 36 w 3265"/>
                  <a:gd name="T29" fmla="*/ 834 h 1091"/>
                  <a:gd name="T30" fmla="*/ 17 w 3265"/>
                  <a:gd name="T31" fmla="*/ 733 h 1091"/>
                  <a:gd name="T32" fmla="*/ 15 w 3265"/>
                  <a:gd name="T33" fmla="*/ 674 h 1091"/>
                  <a:gd name="T34" fmla="*/ 15 w 3265"/>
                  <a:gd name="T35" fmla="*/ 674 h 1091"/>
                  <a:gd name="T36" fmla="*/ 15 w 3265"/>
                  <a:gd name="T37" fmla="*/ 615 h 1091"/>
                  <a:gd name="T38" fmla="*/ 13 w 3265"/>
                  <a:gd name="T39" fmla="*/ 486 h 1091"/>
                  <a:gd name="T40" fmla="*/ 10 w 3265"/>
                  <a:gd name="T41" fmla="*/ 356 h 1091"/>
                  <a:gd name="T42" fmla="*/ 6 w 3265"/>
                  <a:gd name="T43" fmla="*/ 238 h 1091"/>
                  <a:gd name="T44" fmla="*/ 0 w 3265"/>
                  <a:gd name="T45" fmla="*/ 0 h 1091"/>
                  <a:gd name="T46" fmla="*/ 238 w 3265"/>
                  <a:gd name="T47" fmla="*/ 0 h 1091"/>
                  <a:gd name="T48" fmla="*/ 3029 w 3265"/>
                  <a:gd name="T49" fmla="*/ 0 h 1091"/>
                  <a:gd name="T50" fmla="*/ 3265 w 3265"/>
                  <a:gd name="T51" fmla="*/ 0 h 1091"/>
                  <a:gd name="T52" fmla="*/ 3261 w 3265"/>
                  <a:gd name="T53" fmla="*/ 237 h 1091"/>
                  <a:gd name="T54" fmla="*/ 3252 w 3265"/>
                  <a:gd name="T55" fmla="*/ 674 h 1091"/>
                  <a:gd name="T56" fmla="*/ 3252 w 3265"/>
                  <a:gd name="T57" fmla="*/ 674 h 1091"/>
                  <a:gd name="T58" fmla="*/ 3252 w 3265"/>
                  <a:gd name="T59" fmla="*/ 706 h 1091"/>
                  <a:gd name="T60" fmla="*/ 3245 w 3265"/>
                  <a:gd name="T61" fmla="*/ 766 h 1091"/>
                  <a:gd name="T62" fmla="*/ 3235 w 3265"/>
                  <a:gd name="T63" fmla="*/ 820 h 1091"/>
                  <a:gd name="T64" fmla="*/ 3218 w 3265"/>
                  <a:gd name="T65" fmla="*/ 867 h 1091"/>
                  <a:gd name="T66" fmla="*/ 3196 w 3265"/>
                  <a:gd name="T67" fmla="*/ 908 h 1091"/>
                  <a:gd name="T68" fmla="*/ 3170 w 3265"/>
                  <a:gd name="T69" fmla="*/ 945 h 1091"/>
                  <a:gd name="T70" fmla="*/ 3125 w 3265"/>
                  <a:gd name="T71" fmla="*/ 991 h 1091"/>
                  <a:gd name="T72" fmla="*/ 3052 w 3265"/>
                  <a:gd name="T73" fmla="*/ 1035 h 1091"/>
                  <a:gd name="T74" fmla="*/ 2971 w 3265"/>
                  <a:gd name="T75" fmla="*/ 1065 h 1091"/>
                  <a:gd name="T76" fmla="*/ 2880 w 3265"/>
                  <a:gd name="T77" fmla="*/ 1082 h 1091"/>
                  <a:gd name="T78" fmla="*/ 2787 w 3265"/>
                  <a:gd name="T79" fmla="*/ 1090 h 1091"/>
                  <a:gd name="T80" fmla="*/ 2739 w 3265"/>
                  <a:gd name="T81" fmla="*/ 1091 h 1091"/>
                  <a:gd name="T82" fmla="*/ 2726 w 3265"/>
                  <a:gd name="T83" fmla="*/ 1091 h 1091"/>
                  <a:gd name="T84" fmla="*/ 2711 w 3265"/>
                  <a:gd name="T85" fmla="*/ 1091 h 1091"/>
                  <a:gd name="T86" fmla="*/ 2697 w 3265"/>
                  <a:gd name="T87" fmla="*/ 1091 h 1091"/>
                  <a:gd name="T88" fmla="*/ 2687 w 3265"/>
                  <a:gd name="T89" fmla="*/ 1090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65" h="1091">
                    <a:moveTo>
                      <a:pt x="2687" y="1090"/>
                    </a:moveTo>
                    <a:lnTo>
                      <a:pt x="2687" y="1091"/>
                    </a:lnTo>
                    <a:lnTo>
                      <a:pt x="2687" y="1091"/>
                    </a:ln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3029" y="0"/>
                    </a:lnTo>
                    <a:lnTo>
                      <a:pt x="3265" y="0"/>
                    </a:lnTo>
                    <a:lnTo>
                      <a:pt x="3261" y="237"/>
                    </a:lnTo>
                    <a:lnTo>
                      <a:pt x="3252" y="674"/>
                    </a:lnTo>
                    <a:lnTo>
                      <a:pt x="3252" y="674"/>
                    </a:lnTo>
                    <a:lnTo>
                      <a:pt x="3252" y="706"/>
                    </a:lnTo>
                    <a:lnTo>
                      <a:pt x="3245" y="766"/>
                    </a:lnTo>
                    <a:lnTo>
                      <a:pt x="3235" y="820"/>
                    </a:lnTo>
                    <a:lnTo>
                      <a:pt x="3218" y="867"/>
                    </a:lnTo>
                    <a:lnTo>
                      <a:pt x="3196" y="908"/>
                    </a:lnTo>
                    <a:lnTo>
                      <a:pt x="3170" y="945"/>
                    </a:lnTo>
                    <a:lnTo>
                      <a:pt x="3125" y="991"/>
                    </a:lnTo>
                    <a:lnTo>
                      <a:pt x="3052" y="1035"/>
                    </a:lnTo>
                    <a:lnTo>
                      <a:pt x="2971" y="1065"/>
                    </a:lnTo>
                    <a:lnTo>
                      <a:pt x="2880" y="1082"/>
                    </a:lnTo>
                    <a:lnTo>
                      <a:pt x="2787" y="1090"/>
                    </a:lnTo>
                    <a:lnTo>
                      <a:pt x="2739" y="1091"/>
                    </a:lnTo>
                    <a:lnTo>
                      <a:pt x="2726" y="1091"/>
                    </a:lnTo>
                    <a:lnTo>
                      <a:pt x="2711" y="1091"/>
                    </a:lnTo>
                    <a:lnTo>
                      <a:pt x="2697" y="1091"/>
                    </a:lnTo>
                    <a:lnTo>
                      <a:pt x="2687" y="1090"/>
                    </a:lnTo>
                    <a:close/>
                  </a:path>
                </a:pathLst>
              </a:custGeom>
              <a:solidFill>
                <a:srgbClr val="BDBD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6"/>
              <p:cNvSpPr>
                <a:spLocks noChangeArrowheads="1"/>
              </p:cNvSpPr>
              <p:nvPr/>
            </p:nvSpPr>
            <p:spPr bwMode="auto">
              <a:xfrm>
                <a:off x="8477258" y="4219128"/>
                <a:ext cx="1401642" cy="845846"/>
              </a:xfrm>
              <a:prstGeom prst="rect">
                <a:avLst/>
              </a:prstGeom>
              <a:solidFill>
                <a:srgbClr val="263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8"/>
              <p:cNvSpPr>
                <a:spLocks noChangeArrowheads="1"/>
              </p:cNvSpPr>
              <p:nvPr/>
            </p:nvSpPr>
            <p:spPr bwMode="auto">
              <a:xfrm>
                <a:off x="8423785" y="4499456"/>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9"/>
              <p:cNvSpPr>
                <a:spLocks noChangeArrowheads="1"/>
              </p:cNvSpPr>
              <p:nvPr/>
            </p:nvSpPr>
            <p:spPr bwMode="auto">
              <a:xfrm>
                <a:off x="8423785" y="4779784"/>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8751105" y="5316134"/>
                <a:ext cx="424543" cy="220374"/>
              </a:xfrm>
              <a:custGeom>
                <a:avLst/>
                <a:gdLst>
                  <a:gd name="T0" fmla="*/ 1049 w 1049"/>
                  <a:gd name="T1" fmla="*/ 544 h 544"/>
                  <a:gd name="T2" fmla="*/ 491 w 1049"/>
                  <a:gd name="T3" fmla="*/ 544 h 544"/>
                  <a:gd name="T4" fmla="*/ 369 w 1049"/>
                  <a:gd name="T5" fmla="*/ 544 h 544"/>
                  <a:gd name="T6" fmla="*/ 299 w 1049"/>
                  <a:gd name="T7" fmla="*/ 441 h 544"/>
                  <a:gd name="T8" fmla="*/ 0 w 1049"/>
                  <a:gd name="T9" fmla="*/ 0 h 544"/>
                  <a:gd name="T10" fmla="*/ 1049 w 1049"/>
                  <a:gd name="T11" fmla="*/ 0 h 544"/>
                  <a:gd name="T12" fmla="*/ 1049 w 1049"/>
                  <a:gd name="T13" fmla="*/ 544 h 544"/>
                </a:gdLst>
                <a:ahLst/>
                <a:cxnLst>
                  <a:cxn ang="0">
                    <a:pos x="T0" y="T1"/>
                  </a:cxn>
                  <a:cxn ang="0">
                    <a:pos x="T2" y="T3"/>
                  </a:cxn>
                  <a:cxn ang="0">
                    <a:pos x="T4" y="T5"/>
                  </a:cxn>
                  <a:cxn ang="0">
                    <a:pos x="T6" y="T7"/>
                  </a:cxn>
                  <a:cxn ang="0">
                    <a:pos x="T8" y="T9"/>
                  </a:cxn>
                  <a:cxn ang="0">
                    <a:pos x="T10" y="T11"/>
                  </a:cxn>
                  <a:cxn ang="0">
                    <a:pos x="T12" y="T13"/>
                  </a:cxn>
                </a:cxnLst>
                <a:rect l="0" t="0" r="r" b="b"/>
                <a:pathLst>
                  <a:path w="1049" h="544">
                    <a:moveTo>
                      <a:pt x="1049" y="544"/>
                    </a:moveTo>
                    <a:lnTo>
                      <a:pt x="491" y="544"/>
                    </a:lnTo>
                    <a:lnTo>
                      <a:pt x="369" y="544"/>
                    </a:lnTo>
                    <a:lnTo>
                      <a:pt x="299" y="441"/>
                    </a:lnTo>
                    <a:lnTo>
                      <a:pt x="0" y="0"/>
                    </a:lnTo>
                    <a:lnTo>
                      <a:pt x="1049" y="0"/>
                    </a:lnTo>
                    <a:lnTo>
                      <a:pt x="1049" y="544"/>
                    </a:lnTo>
                    <a:close/>
                  </a:path>
                </a:pathLst>
              </a:custGeom>
              <a:solidFill>
                <a:srgbClr val="5254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8516147" y="4873767"/>
                <a:ext cx="659501" cy="442368"/>
              </a:xfrm>
              <a:custGeom>
                <a:avLst/>
                <a:gdLst>
                  <a:gd name="T0" fmla="*/ 1630 w 1630"/>
                  <a:gd name="T1" fmla="*/ 1091 h 1091"/>
                  <a:gd name="T2" fmla="*/ 581 w 1630"/>
                  <a:gd name="T3" fmla="*/ 1091 h 1091"/>
                  <a:gd name="T4" fmla="*/ 581 w 1630"/>
                  <a:gd name="T5" fmla="*/ 1090 h 1091"/>
                  <a:gd name="T6" fmla="*/ 556 w 1630"/>
                  <a:gd name="T7" fmla="*/ 1091 h 1091"/>
                  <a:gd name="T8" fmla="*/ 513 w 1630"/>
                  <a:gd name="T9" fmla="*/ 1091 h 1091"/>
                  <a:gd name="T10" fmla="*/ 470 w 1630"/>
                  <a:gd name="T11" fmla="*/ 1088 h 1091"/>
                  <a:gd name="T12" fmla="*/ 428 w 1630"/>
                  <a:gd name="T13" fmla="*/ 1086 h 1091"/>
                  <a:gd name="T14" fmla="*/ 342 w 1630"/>
                  <a:gd name="T15" fmla="*/ 1074 h 1091"/>
                  <a:gd name="T16" fmla="*/ 262 w 1630"/>
                  <a:gd name="T17" fmla="*/ 1053 h 1091"/>
                  <a:gd name="T18" fmla="*/ 188 w 1630"/>
                  <a:gd name="T19" fmla="*/ 1022 h 1091"/>
                  <a:gd name="T20" fmla="*/ 124 w 1630"/>
                  <a:gd name="T21" fmla="*/ 976 h 1091"/>
                  <a:gd name="T22" fmla="*/ 74 w 1630"/>
                  <a:gd name="T23" fmla="*/ 913 h 1091"/>
                  <a:gd name="T24" fmla="*/ 36 w 1630"/>
                  <a:gd name="T25" fmla="*/ 834 h 1091"/>
                  <a:gd name="T26" fmla="*/ 17 w 1630"/>
                  <a:gd name="T27" fmla="*/ 733 h 1091"/>
                  <a:gd name="T28" fmla="*/ 15 w 1630"/>
                  <a:gd name="T29" fmla="*/ 674 h 1091"/>
                  <a:gd name="T30" fmla="*/ 15 w 1630"/>
                  <a:gd name="T31" fmla="*/ 674 h 1091"/>
                  <a:gd name="T32" fmla="*/ 15 w 1630"/>
                  <a:gd name="T33" fmla="*/ 615 h 1091"/>
                  <a:gd name="T34" fmla="*/ 13 w 1630"/>
                  <a:gd name="T35" fmla="*/ 486 h 1091"/>
                  <a:gd name="T36" fmla="*/ 10 w 1630"/>
                  <a:gd name="T37" fmla="*/ 356 h 1091"/>
                  <a:gd name="T38" fmla="*/ 6 w 1630"/>
                  <a:gd name="T39" fmla="*/ 238 h 1091"/>
                  <a:gd name="T40" fmla="*/ 0 w 1630"/>
                  <a:gd name="T41" fmla="*/ 0 h 1091"/>
                  <a:gd name="T42" fmla="*/ 238 w 1630"/>
                  <a:gd name="T43" fmla="*/ 0 h 1091"/>
                  <a:gd name="T44" fmla="*/ 1630 w 1630"/>
                  <a:gd name="T45" fmla="*/ 0 h 1091"/>
                  <a:gd name="T46" fmla="*/ 1630 w 1630"/>
                  <a:gd name="T47" fmla="*/ 109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30" h="1091">
                    <a:moveTo>
                      <a:pt x="1630" y="1091"/>
                    </a:move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1630" y="0"/>
                    </a:lnTo>
                    <a:lnTo>
                      <a:pt x="1630" y="1091"/>
                    </a:lnTo>
                    <a:close/>
                  </a:path>
                </a:pathLst>
              </a:custGeom>
              <a:solidFill>
                <a:srgbClr val="C1C3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a:spLocks noChangeArrowheads="1"/>
              </p:cNvSpPr>
              <p:nvPr/>
            </p:nvSpPr>
            <p:spPr bwMode="auto">
              <a:xfrm>
                <a:off x="8477258" y="4219128"/>
                <a:ext cx="698390" cy="845846"/>
              </a:xfrm>
              <a:prstGeom prst="rect">
                <a:avLst/>
              </a:prstGeom>
              <a:solidFill>
                <a:srgbClr val="3946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4"/>
              <p:cNvSpPr>
                <a:spLocks noChangeArrowheads="1"/>
              </p:cNvSpPr>
              <p:nvPr/>
            </p:nvSpPr>
            <p:spPr bwMode="auto">
              <a:xfrm>
                <a:off x="8423785" y="4499456"/>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8423785" y="4779784"/>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4"/>
              <p:cNvSpPr>
                <a:spLocks noEditPoints="1"/>
              </p:cNvSpPr>
              <p:nvPr/>
            </p:nvSpPr>
            <p:spPr bwMode="auto">
              <a:xfrm>
                <a:off x="8346577" y="2025141"/>
                <a:ext cx="1584174" cy="2318401"/>
              </a:xfrm>
              <a:custGeom>
                <a:avLst/>
                <a:gdLst>
                  <a:gd name="T0" fmla="*/ 1241 w 1587"/>
                  <a:gd name="T1" fmla="*/ 2231 h 2324"/>
                  <a:gd name="T2" fmla="*/ 1232 w 1587"/>
                  <a:gd name="T3" fmla="*/ 2244 h 2324"/>
                  <a:gd name="T4" fmla="*/ 1214 w 1587"/>
                  <a:gd name="T5" fmla="*/ 2258 h 2324"/>
                  <a:gd name="T6" fmla="*/ 1190 w 1587"/>
                  <a:gd name="T7" fmla="*/ 2268 h 2324"/>
                  <a:gd name="T8" fmla="*/ 1167 w 1587"/>
                  <a:gd name="T9" fmla="*/ 2271 h 2324"/>
                  <a:gd name="T10" fmla="*/ 1152 w 1587"/>
                  <a:gd name="T11" fmla="*/ 2268 h 2324"/>
                  <a:gd name="T12" fmla="*/ 1113 w 1587"/>
                  <a:gd name="T13" fmla="*/ 2178 h 2324"/>
                  <a:gd name="T14" fmla="*/ 1046 w 1587"/>
                  <a:gd name="T15" fmla="*/ 1594 h 2324"/>
                  <a:gd name="T16" fmla="*/ 1109 w 1587"/>
                  <a:gd name="T17" fmla="*/ 927 h 2324"/>
                  <a:gd name="T18" fmla="*/ 1253 w 1587"/>
                  <a:gd name="T19" fmla="*/ 422 h 2324"/>
                  <a:gd name="T20" fmla="*/ 1217 w 1587"/>
                  <a:gd name="T21" fmla="*/ 837 h 2324"/>
                  <a:gd name="T22" fmla="*/ 1144 w 1587"/>
                  <a:gd name="T23" fmla="*/ 1494 h 2324"/>
                  <a:gd name="T24" fmla="*/ 1195 w 1587"/>
                  <a:gd name="T25" fmla="*/ 2092 h 2324"/>
                  <a:gd name="T26" fmla="*/ 1345 w 1587"/>
                  <a:gd name="T27" fmla="*/ 293 h 2324"/>
                  <a:gd name="T28" fmla="*/ 1558 w 1587"/>
                  <a:gd name="T29" fmla="*/ 280 h 2324"/>
                  <a:gd name="T30" fmla="*/ 1572 w 1587"/>
                  <a:gd name="T31" fmla="*/ 455 h 2324"/>
                  <a:gd name="T32" fmla="*/ 1431 w 1587"/>
                  <a:gd name="T33" fmla="*/ 535 h 2324"/>
                  <a:gd name="T34" fmla="*/ 1490 w 1587"/>
                  <a:gd name="T35" fmla="*/ 394 h 2324"/>
                  <a:gd name="T36" fmla="*/ 1423 w 1587"/>
                  <a:gd name="T37" fmla="*/ 298 h 2324"/>
                  <a:gd name="T38" fmla="*/ 1345 w 1587"/>
                  <a:gd name="T39" fmla="*/ 404 h 2324"/>
                  <a:gd name="T40" fmla="*/ 1205 w 1587"/>
                  <a:gd name="T41" fmla="*/ 657 h 2324"/>
                  <a:gd name="T42" fmla="*/ 948 w 1587"/>
                  <a:gd name="T43" fmla="*/ 631 h 2324"/>
                  <a:gd name="T44" fmla="*/ 741 w 1587"/>
                  <a:gd name="T45" fmla="*/ 452 h 2324"/>
                  <a:gd name="T46" fmla="*/ 851 w 1587"/>
                  <a:gd name="T47" fmla="*/ 431 h 2324"/>
                  <a:gd name="T48" fmla="*/ 1050 w 1587"/>
                  <a:gd name="T49" fmla="*/ 584 h 2324"/>
                  <a:gd name="T50" fmla="*/ 1261 w 1587"/>
                  <a:gd name="T51" fmla="*/ 596 h 2324"/>
                  <a:gd name="T52" fmla="*/ 661 w 1587"/>
                  <a:gd name="T53" fmla="*/ 295 h 2324"/>
                  <a:gd name="T54" fmla="*/ 690 w 1587"/>
                  <a:gd name="T55" fmla="*/ 56 h 2324"/>
                  <a:gd name="T56" fmla="*/ 916 w 1587"/>
                  <a:gd name="T57" fmla="*/ 28 h 2324"/>
                  <a:gd name="T58" fmla="*/ 974 w 1587"/>
                  <a:gd name="T59" fmla="*/ 251 h 2324"/>
                  <a:gd name="T60" fmla="*/ 860 w 1587"/>
                  <a:gd name="T61" fmla="*/ 115 h 2324"/>
                  <a:gd name="T62" fmla="*/ 767 w 1587"/>
                  <a:gd name="T63" fmla="*/ 59 h 2324"/>
                  <a:gd name="T64" fmla="*/ 737 w 1587"/>
                  <a:gd name="T65" fmla="*/ 171 h 2324"/>
                  <a:gd name="T66" fmla="*/ 915 w 1587"/>
                  <a:gd name="T67" fmla="*/ 416 h 2324"/>
                  <a:gd name="T68" fmla="*/ 676 w 1587"/>
                  <a:gd name="T69" fmla="*/ 649 h 2324"/>
                  <a:gd name="T70" fmla="*/ 352 w 1587"/>
                  <a:gd name="T71" fmla="*/ 700 h 2324"/>
                  <a:gd name="T72" fmla="*/ 230 w 1587"/>
                  <a:gd name="T73" fmla="*/ 564 h 2324"/>
                  <a:gd name="T74" fmla="*/ 499 w 1587"/>
                  <a:gd name="T75" fmla="*/ 648 h 2324"/>
                  <a:gd name="T76" fmla="*/ 702 w 1587"/>
                  <a:gd name="T77" fmla="*/ 578 h 2324"/>
                  <a:gd name="T78" fmla="*/ 860 w 1587"/>
                  <a:gd name="T79" fmla="*/ 343 h 2324"/>
                  <a:gd name="T80" fmla="*/ 3 w 1587"/>
                  <a:gd name="T81" fmla="*/ 451 h 2324"/>
                  <a:gd name="T82" fmla="*/ 112 w 1587"/>
                  <a:gd name="T83" fmla="*/ 282 h 2324"/>
                  <a:gd name="T84" fmla="*/ 348 w 1587"/>
                  <a:gd name="T85" fmla="*/ 334 h 2324"/>
                  <a:gd name="T86" fmla="*/ 280 w 1587"/>
                  <a:gd name="T87" fmla="*/ 403 h 2324"/>
                  <a:gd name="T88" fmla="*/ 118 w 1587"/>
                  <a:gd name="T89" fmla="*/ 329 h 2324"/>
                  <a:gd name="T90" fmla="*/ 97 w 1587"/>
                  <a:gd name="T91" fmla="*/ 396 h 2324"/>
                  <a:gd name="T92" fmla="*/ 449 w 1587"/>
                  <a:gd name="T93" fmla="*/ 464 h 2324"/>
                  <a:gd name="T94" fmla="*/ 613 w 1587"/>
                  <a:gd name="T95" fmla="*/ 951 h 2324"/>
                  <a:gd name="T96" fmla="*/ 689 w 1587"/>
                  <a:gd name="T97" fmla="*/ 1597 h 2324"/>
                  <a:gd name="T98" fmla="*/ 622 w 1587"/>
                  <a:gd name="T99" fmla="*/ 2190 h 2324"/>
                  <a:gd name="T100" fmla="*/ 582 w 1587"/>
                  <a:gd name="T101" fmla="*/ 1943 h 2324"/>
                  <a:gd name="T102" fmla="*/ 569 w 1587"/>
                  <a:gd name="T103" fmla="*/ 1304 h 2324"/>
                  <a:gd name="T104" fmla="*/ 443 w 1587"/>
                  <a:gd name="T105" fmla="*/ 715 h 2324"/>
                  <a:gd name="T106" fmla="*/ 583 w 1587"/>
                  <a:gd name="T107" fmla="*/ 2289 h 2324"/>
                  <a:gd name="T108" fmla="*/ 569 w 1587"/>
                  <a:gd name="T109" fmla="*/ 2303 h 2324"/>
                  <a:gd name="T110" fmla="*/ 548 w 1587"/>
                  <a:gd name="T111" fmla="*/ 2315 h 2324"/>
                  <a:gd name="T112" fmla="*/ 523 w 1587"/>
                  <a:gd name="T113" fmla="*/ 2323 h 2324"/>
                  <a:gd name="T114" fmla="*/ 504 w 1587"/>
                  <a:gd name="T115" fmla="*/ 2323 h 2324"/>
                  <a:gd name="T116" fmla="*/ 492 w 1587"/>
                  <a:gd name="T117" fmla="*/ 2316 h 2324"/>
                  <a:gd name="T118" fmla="*/ 492 w 1587"/>
                  <a:gd name="T119" fmla="*/ 2305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87" h="2324">
                    <a:moveTo>
                      <a:pt x="1147" y="2263"/>
                    </a:moveTo>
                    <a:lnTo>
                      <a:pt x="1241" y="2220"/>
                    </a:lnTo>
                    <a:lnTo>
                      <a:pt x="1241" y="2222"/>
                    </a:lnTo>
                    <a:lnTo>
                      <a:pt x="1243" y="2223"/>
                    </a:lnTo>
                    <a:lnTo>
                      <a:pt x="1243" y="2224"/>
                    </a:lnTo>
                    <a:lnTo>
                      <a:pt x="1243" y="2225"/>
                    </a:lnTo>
                    <a:lnTo>
                      <a:pt x="1243" y="2227"/>
                    </a:lnTo>
                    <a:lnTo>
                      <a:pt x="1243" y="2228"/>
                    </a:lnTo>
                    <a:lnTo>
                      <a:pt x="1243" y="2229"/>
                    </a:lnTo>
                    <a:lnTo>
                      <a:pt x="1241" y="2231"/>
                    </a:lnTo>
                    <a:lnTo>
                      <a:pt x="1241" y="2232"/>
                    </a:lnTo>
                    <a:lnTo>
                      <a:pt x="1240" y="2233"/>
                    </a:lnTo>
                    <a:lnTo>
                      <a:pt x="1240" y="2235"/>
                    </a:lnTo>
                    <a:lnTo>
                      <a:pt x="1239" y="2236"/>
                    </a:lnTo>
                    <a:lnTo>
                      <a:pt x="1237" y="2237"/>
                    </a:lnTo>
                    <a:lnTo>
                      <a:pt x="1237" y="2238"/>
                    </a:lnTo>
                    <a:lnTo>
                      <a:pt x="1236" y="2240"/>
                    </a:lnTo>
                    <a:lnTo>
                      <a:pt x="1235" y="2241"/>
                    </a:lnTo>
                    <a:lnTo>
                      <a:pt x="1234" y="2242"/>
                    </a:lnTo>
                    <a:lnTo>
                      <a:pt x="1232" y="2244"/>
                    </a:lnTo>
                    <a:lnTo>
                      <a:pt x="1231" y="2246"/>
                    </a:lnTo>
                    <a:lnTo>
                      <a:pt x="1228" y="2247"/>
                    </a:lnTo>
                    <a:lnTo>
                      <a:pt x="1227" y="2249"/>
                    </a:lnTo>
                    <a:lnTo>
                      <a:pt x="1226" y="2250"/>
                    </a:lnTo>
                    <a:lnTo>
                      <a:pt x="1223" y="2251"/>
                    </a:lnTo>
                    <a:lnTo>
                      <a:pt x="1222" y="2253"/>
                    </a:lnTo>
                    <a:lnTo>
                      <a:pt x="1219" y="2254"/>
                    </a:lnTo>
                    <a:lnTo>
                      <a:pt x="1218" y="2255"/>
                    </a:lnTo>
                    <a:lnTo>
                      <a:pt x="1215" y="2257"/>
                    </a:lnTo>
                    <a:lnTo>
                      <a:pt x="1214" y="2258"/>
                    </a:lnTo>
                    <a:lnTo>
                      <a:pt x="1212" y="2259"/>
                    </a:lnTo>
                    <a:lnTo>
                      <a:pt x="1209" y="2260"/>
                    </a:lnTo>
                    <a:lnTo>
                      <a:pt x="1206" y="2262"/>
                    </a:lnTo>
                    <a:lnTo>
                      <a:pt x="1204" y="2262"/>
                    </a:lnTo>
                    <a:lnTo>
                      <a:pt x="1201" y="2263"/>
                    </a:lnTo>
                    <a:lnTo>
                      <a:pt x="1200" y="2264"/>
                    </a:lnTo>
                    <a:lnTo>
                      <a:pt x="1197" y="2266"/>
                    </a:lnTo>
                    <a:lnTo>
                      <a:pt x="1195" y="2266"/>
                    </a:lnTo>
                    <a:lnTo>
                      <a:pt x="1192" y="2267"/>
                    </a:lnTo>
                    <a:lnTo>
                      <a:pt x="1190" y="2268"/>
                    </a:lnTo>
                    <a:lnTo>
                      <a:pt x="1187" y="2268"/>
                    </a:lnTo>
                    <a:lnTo>
                      <a:pt x="1186" y="2270"/>
                    </a:lnTo>
                    <a:lnTo>
                      <a:pt x="1183" y="2270"/>
                    </a:lnTo>
                    <a:lnTo>
                      <a:pt x="1180" y="2270"/>
                    </a:lnTo>
                    <a:lnTo>
                      <a:pt x="1178" y="2271"/>
                    </a:lnTo>
                    <a:lnTo>
                      <a:pt x="1177" y="2271"/>
                    </a:lnTo>
                    <a:lnTo>
                      <a:pt x="1174" y="2271"/>
                    </a:lnTo>
                    <a:lnTo>
                      <a:pt x="1171" y="2271"/>
                    </a:lnTo>
                    <a:lnTo>
                      <a:pt x="1170" y="2271"/>
                    </a:lnTo>
                    <a:lnTo>
                      <a:pt x="1167" y="2271"/>
                    </a:lnTo>
                    <a:lnTo>
                      <a:pt x="1166" y="2271"/>
                    </a:lnTo>
                    <a:lnTo>
                      <a:pt x="1164" y="2271"/>
                    </a:lnTo>
                    <a:lnTo>
                      <a:pt x="1162" y="2271"/>
                    </a:lnTo>
                    <a:lnTo>
                      <a:pt x="1161" y="2271"/>
                    </a:lnTo>
                    <a:lnTo>
                      <a:pt x="1158" y="2271"/>
                    </a:lnTo>
                    <a:lnTo>
                      <a:pt x="1157" y="2271"/>
                    </a:lnTo>
                    <a:lnTo>
                      <a:pt x="1156" y="2270"/>
                    </a:lnTo>
                    <a:lnTo>
                      <a:pt x="1155" y="2270"/>
                    </a:lnTo>
                    <a:lnTo>
                      <a:pt x="1153" y="2268"/>
                    </a:lnTo>
                    <a:lnTo>
                      <a:pt x="1152" y="2268"/>
                    </a:lnTo>
                    <a:lnTo>
                      <a:pt x="1151" y="2267"/>
                    </a:lnTo>
                    <a:lnTo>
                      <a:pt x="1149" y="2267"/>
                    </a:lnTo>
                    <a:lnTo>
                      <a:pt x="1149" y="2266"/>
                    </a:lnTo>
                    <a:lnTo>
                      <a:pt x="1148" y="2264"/>
                    </a:lnTo>
                    <a:lnTo>
                      <a:pt x="1148" y="2264"/>
                    </a:lnTo>
                    <a:lnTo>
                      <a:pt x="1147" y="2263"/>
                    </a:lnTo>
                    <a:close/>
                    <a:moveTo>
                      <a:pt x="1241" y="2220"/>
                    </a:moveTo>
                    <a:lnTo>
                      <a:pt x="1147" y="2263"/>
                    </a:lnTo>
                    <a:lnTo>
                      <a:pt x="1129" y="2222"/>
                    </a:lnTo>
                    <a:lnTo>
                      <a:pt x="1113" y="2178"/>
                    </a:lnTo>
                    <a:lnTo>
                      <a:pt x="1099" y="2131"/>
                    </a:lnTo>
                    <a:lnTo>
                      <a:pt x="1086" y="2080"/>
                    </a:lnTo>
                    <a:lnTo>
                      <a:pt x="1075" y="2026"/>
                    </a:lnTo>
                    <a:lnTo>
                      <a:pt x="1066" y="1970"/>
                    </a:lnTo>
                    <a:lnTo>
                      <a:pt x="1060" y="1912"/>
                    </a:lnTo>
                    <a:lnTo>
                      <a:pt x="1053" y="1851"/>
                    </a:lnTo>
                    <a:lnTo>
                      <a:pt x="1050" y="1789"/>
                    </a:lnTo>
                    <a:lnTo>
                      <a:pt x="1047" y="1725"/>
                    </a:lnTo>
                    <a:lnTo>
                      <a:pt x="1046" y="1660"/>
                    </a:lnTo>
                    <a:lnTo>
                      <a:pt x="1046" y="1594"/>
                    </a:lnTo>
                    <a:lnTo>
                      <a:pt x="1047" y="1527"/>
                    </a:lnTo>
                    <a:lnTo>
                      <a:pt x="1050" y="1459"/>
                    </a:lnTo>
                    <a:lnTo>
                      <a:pt x="1053" y="1391"/>
                    </a:lnTo>
                    <a:lnTo>
                      <a:pt x="1059" y="1323"/>
                    </a:lnTo>
                    <a:lnTo>
                      <a:pt x="1065" y="1256"/>
                    </a:lnTo>
                    <a:lnTo>
                      <a:pt x="1072" y="1187"/>
                    </a:lnTo>
                    <a:lnTo>
                      <a:pt x="1079" y="1121"/>
                    </a:lnTo>
                    <a:lnTo>
                      <a:pt x="1088" y="1055"/>
                    </a:lnTo>
                    <a:lnTo>
                      <a:pt x="1099" y="990"/>
                    </a:lnTo>
                    <a:lnTo>
                      <a:pt x="1109" y="927"/>
                    </a:lnTo>
                    <a:lnTo>
                      <a:pt x="1121" y="864"/>
                    </a:lnTo>
                    <a:lnTo>
                      <a:pt x="1134" y="805"/>
                    </a:lnTo>
                    <a:lnTo>
                      <a:pt x="1147" y="746"/>
                    </a:lnTo>
                    <a:lnTo>
                      <a:pt x="1160" y="692"/>
                    </a:lnTo>
                    <a:lnTo>
                      <a:pt x="1174" y="639"/>
                    </a:lnTo>
                    <a:lnTo>
                      <a:pt x="1188" y="588"/>
                    </a:lnTo>
                    <a:lnTo>
                      <a:pt x="1204" y="542"/>
                    </a:lnTo>
                    <a:lnTo>
                      <a:pt x="1219" y="499"/>
                    </a:lnTo>
                    <a:lnTo>
                      <a:pt x="1236" y="459"/>
                    </a:lnTo>
                    <a:lnTo>
                      <a:pt x="1253" y="422"/>
                    </a:lnTo>
                    <a:lnTo>
                      <a:pt x="1345" y="404"/>
                    </a:lnTo>
                    <a:lnTo>
                      <a:pt x="1330" y="438"/>
                    </a:lnTo>
                    <a:lnTo>
                      <a:pt x="1314" y="477"/>
                    </a:lnTo>
                    <a:lnTo>
                      <a:pt x="1298" y="520"/>
                    </a:lnTo>
                    <a:lnTo>
                      <a:pt x="1284" y="565"/>
                    </a:lnTo>
                    <a:lnTo>
                      <a:pt x="1270" y="614"/>
                    </a:lnTo>
                    <a:lnTo>
                      <a:pt x="1256" y="666"/>
                    </a:lnTo>
                    <a:lnTo>
                      <a:pt x="1243" y="721"/>
                    </a:lnTo>
                    <a:lnTo>
                      <a:pt x="1230" y="778"/>
                    </a:lnTo>
                    <a:lnTo>
                      <a:pt x="1217" y="837"/>
                    </a:lnTo>
                    <a:lnTo>
                      <a:pt x="1206" y="898"/>
                    </a:lnTo>
                    <a:lnTo>
                      <a:pt x="1195" y="962"/>
                    </a:lnTo>
                    <a:lnTo>
                      <a:pt x="1186" y="1025"/>
                    </a:lnTo>
                    <a:lnTo>
                      <a:pt x="1177" y="1091"/>
                    </a:lnTo>
                    <a:lnTo>
                      <a:pt x="1169" y="1157"/>
                    </a:lnTo>
                    <a:lnTo>
                      <a:pt x="1161" y="1225"/>
                    </a:lnTo>
                    <a:lnTo>
                      <a:pt x="1155" y="1292"/>
                    </a:lnTo>
                    <a:lnTo>
                      <a:pt x="1151" y="1360"/>
                    </a:lnTo>
                    <a:lnTo>
                      <a:pt x="1147" y="1427"/>
                    </a:lnTo>
                    <a:lnTo>
                      <a:pt x="1144" y="1494"/>
                    </a:lnTo>
                    <a:lnTo>
                      <a:pt x="1143" y="1562"/>
                    </a:lnTo>
                    <a:lnTo>
                      <a:pt x="1143" y="1627"/>
                    </a:lnTo>
                    <a:lnTo>
                      <a:pt x="1144" y="1691"/>
                    </a:lnTo>
                    <a:lnTo>
                      <a:pt x="1147" y="1755"/>
                    </a:lnTo>
                    <a:lnTo>
                      <a:pt x="1151" y="1817"/>
                    </a:lnTo>
                    <a:lnTo>
                      <a:pt x="1156" y="1877"/>
                    </a:lnTo>
                    <a:lnTo>
                      <a:pt x="1164" y="1934"/>
                    </a:lnTo>
                    <a:lnTo>
                      <a:pt x="1173" y="1990"/>
                    </a:lnTo>
                    <a:lnTo>
                      <a:pt x="1183" y="2041"/>
                    </a:lnTo>
                    <a:lnTo>
                      <a:pt x="1195" y="2092"/>
                    </a:lnTo>
                    <a:lnTo>
                      <a:pt x="1209" y="2139"/>
                    </a:lnTo>
                    <a:lnTo>
                      <a:pt x="1225" y="2181"/>
                    </a:lnTo>
                    <a:lnTo>
                      <a:pt x="1241" y="2220"/>
                    </a:lnTo>
                    <a:close/>
                    <a:moveTo>
                      <a:pt x="1345" y="404"/>
                    </a:moveTo>
                    <a:lnTo>
                      <a:pt x="1253" y="422"/>
                    </a:lnTo>
                    <a:lnTo>
                      <a:pt x="1270" y="389"/>
                    </a:lnTo>
                    <a:lnTo>
                      <a:pt x="1287" y="360"/>
                    </a:lnTo>
                    <a:lnTo>
                      <a:pt x="1305" y="336"/>
                    </a:lnTo>
                    <a:lnTo>
                      <a:pt x="1324" y="312"/>
                    </a:lnTo>
                    <a:lnTo>
                      <a:pt x="1345" y="293"/>
                    </a:lnTo>
                    <a:lnTo>
                      <a:pt x="1370" y="273"/>
                    </a:lnTo>
                    <a:lnTo>
                      <a:pt x="1400" y="258"/>
                    </a:lnTo>
                    <a:lnTo>
                      <a:pt x="1432" y="245"/>
                    </a:lnTo>
                    <a:lnTo>
                      <a:pt x="1462" y="240"/>
                    </a:lnTo>
                    <a:lnTo>
                      <a:pt x="1486" y="240"/>
                    </a:lnTo>
                    <a:lnTo>
                      <a:pt x="1506" y="244"/>
                    </a:lnTo>
                    <a:lnTo>
                      <a:pt x="1521" y="249"/>
                    </a:lnTo>
                    <a:lnTo>
                      <a:pt x="1536" y="258"/>
                    </a:lnTo>
                    <a:lnTo>
                      <a:pt x="1547" y="268"/>
                    </a:lnTo>
                    <a:lnTo>
                      <a:pt x="1558" y="280"/>
                    </a:lnTo>
                    <a:lnTo>
                      <a:pt x="1567" y="293"/>
                    </a:lnTo>
                    <a:lnTo>
                      <a:pt x="1573" y="308"/>
                    </a:lnTo>
                    <a:lnTo>
                      <a:pt x="1580" y="324"/>
                    </a:lnTo>
                    <a:lnTo>
                      <a:pt x="1584" y="341"/>
                    </a:lnTo>
                    <a:lnTo>
                      <a:pt x="1586" y="358"/>
                    </a:lnTo>
                    <a:lnTo>
                      <a:pt x="1587" y="377"/>
                    </a:lnTo>
                    <a:lnTo>
                      <a:pt x="1586" y="395"/>
                    </a:lnTo>
                    <a:lnTo>
                      <a:pt x="1584" y="415"/>
                    </a:lnTo>
                    <a:lnTo>
                      <a:pt x="1578" y="434"/>
                    </a:lnTo>
                    <a:lnTo>
                      <a:pt x="1572" y="455"/>
                    </a:lnTo>
                    <a:lnTo>
                      <a:pt x="1562" y="474"/>
                    </a:lnTo>
                    <a:lnTo>
                      <a:pt x="1550" y="495"/>
                    </a:lnTo>
                    <a:lnTo>
                      <a:pt x="1533" y="514"/>
                    </a:lnTo>
                    <a:lnTo>
                      <a:pt x="1514" y="535"/>
                    </a:lnTo>
                    <a:lnTo>
                      <a:pt x="1489" y="555"/>
                    </a:lnTo>
                    <a:lnTo>
                      <a:pt x="1460" y="573"/>
                    </a:lnTo>
                    <a:lnTo>
                      <a:pt x="1427" y="590"/>
                    </a:lnTo>
                    <a:lnTo>
                      <a:pt x="1407" y="549"/>
                    </a:lnTo>
                    <a:lnTo>
                      <a:pt x="1419" y="543"/>
                    </a:lnTo>
                    <a:lnTo>
                      <a:pt x="1431" y="535"/>
                    </a:lnTo>
                    <a:lnTo>
                      <a:pt x="1441" y="526"/>
                    </a:lnTo>
                    <a:lnTo>
                      <a:pt x="1453" y="516"/>
                    </a:lnTo>
                    <a:lnTo>
                      <a:pt x="1462" y="504"/>
                    </a:lnTo>
                    <a:lnTo>
                      <a:pt x="1471" y="490"/>
                    </a:lnTo>
                    <a:lnTo>
                      <a:pt x="1477" y="474"/>
                    </a:lnTo>
                    <a:lnTo>
                      <a:pt x="1484" y="459"/>
                    </a:lnTo>
                    <a:lnTo>
                      <a:pt x="1488" y="443"/>
                    </a:lnTo>
                    <a:lnTo>
                      <a:pt x="1490" y="426"/>
                    </a:lnTo>
                    <a:lnTo>
                      <a:pt x="1490" y="409"/>
                    </a:lnTo>
                    <a:lnTo>
                      <a:pt x="1490" y="394"/>
                    </a:lnTo>
                    <a:lnTo>
                      <a:pt x="1488" y="378"/>
                    </a:lnTo>
                    <a:lnTo>
                      <a:pt x="1484" y="363"/>
                    </a:lnTo>
                    <a:lnTo>
                      <a:pt x="1479" y="350"/>
                    </a:lnTo>
                    <a:lnTo>
                      <a:pt x="1472" y="337"/>
                    </a:lnTo>
                    <a:lnTo>
                      <a:pt x="1464" y="325"/>
                    </a:lnTo>
                    <a:lnTo>
                      <a:pt x="1457" y="316"/>
                    </a:lnTo>
                    <a:lnTo>
                      <a:pt x="1447" y="308"/>
                    </a:lnTo>
                    <a:lnTo>
                      <a:pt x="1438" y="303"/>
                    </a:lnTo>
                    <a:lnTo>
                      <a:pt x="1431" y="299"/>
                    </a:lnTo>
                    <a:lnTo>
                      <a:pt x="1423" y="298"/>
                    </a:lnTo>
                    <a:lnTo>
                      <a:pt x="1420" y="298"/>
                    </a:lnTo>
                    <a:lnTo>
                      <a:pt x="1422" y="298"/>
                    </a:lnTo>
                    <a:lnTo>
                      <a:pt x="1423" y="297"/>
                    </a:lnTo>
                    <a:lnTo>
                      <a:pt x="1422" y="298"/>
                    </a:lnTo>
                    <a:lnTo>
                      <a:pt x="1415" y="303"/>
                    </a:lnTo>
                    <a:lnTo>
                      <a:pt x="1403" y="314"/>
                    </a:lnTo>
                    <a:lnTo>
                      <a:pt x="1390" y="329"/>
                    </a:lnTo>
                    <a:lnTo>
                      <a:pt x="1376" y="350"/>
                    </a:lnTo>
                    <a:lnTo>
                      <a:pt x="1361" y="374"/>
                    </a:lnTo>
                    <a:lnTo>
                      <a:pt x="1345" y="404"/>
                    </a:lnTo>
                    <a:close/>
                    <a:moveTo>
                      <a:pt x="1407" y="549"/>
                    </a:moveTo>
                    <a:lnTo>
                      <a:pt x="1427" y="590"/>
                    </a:lnTo>
                    <a:lnTo>
                      <a:pt x="1400" y="601"/>
                    </a:lnTo>
                    <a:lnTo>
                      <a:pt x="1372" y="613"/>
                    </a:lnTo>
                    <a:lnTo>
                      <a:pt x="1345" y="623"/>
                    </a:lnTo>
                    <a:lnTo>
                      <a:pt x="1317" y="632"/>
                    </a:lnTo>
                    <a:lnTo>
                      <a:pt x="1289" y="640"/>
                    </a:lnTo>
                    <a:lnTo>
                      <a:pt x="1261" y="647"/>
                    </a:lnTo>
                    <a:lnTo>
                      <a:pt x="1234" y="653"/>
                    </a:lnTo>
                    <a:lnTo>
                      <a:pt x="1205" y="657"/>
                    </a:lnTo>
                    <a:lnTo>
                      <a:pt x="1178" y="661"/>
                    </a:lnTo>
                    <a:lnTo>
                      <a:pt x="1151" y="664"/>
                    </a:lnTo>
                    <a:lnTo>
                      <a:pt x="1123" y="664"/>
                    </a:lnTo>
                    <a:lnTo>
                      <a:pt x="1097" y="664"/>
                    </a:lnTo>
                    <a:lnTo>
                      <a:pt x="1072" y="661"/>
                    </a:lnTo>
                    <a:lnTo>
                      <a:pt x="1046" y="658"/>
                    </a:lnTo>
                    <a:lnTo>
                      <a:pt x="1021" y="653"/>
                    </a:lnTo>
                    <a:lnTo>
                      <a:pt x="996" y="648"/>
                    </a:lnTo>
                    <a:lnTo>
                      <a:pt x="972" y="640"/>
                    </a:lnTo>
                    <a:lnTo>
                      <a:pt x="948" y="631"/>
                    </a:lnTo>
                    <a:lnTo>
                      <a:pt x="925" y="621"/>
                    </a:lnTo>
                    <a:lnTo>
                      <a:pt x="903" y="608"/>
                    </a:lnTo>
                    <a:lnTo>
                      <a:pt x="881" y="595"/>
                    </a:lnTo>
                    <a:lnTo>
                      <a:pt x="859" y="579"/>
                    </a:lnTo>
                    <a:lnTo>
                      <a:pt x="838" y="562"/>
                    </a:lnTo>
                    <a:lnTo>
                      <a:pt x="818" y="544"/>
                    </a:lnTo>
                    <a:lnTo>
                      <a:pt x="797" y="524"/>
                    </a:lnTo>
                    <a:lnTo>
                      <a:pt x="777" y="501"/>
                    </a:lnTo>
                    <a:lnTo>
                      <a:pt x="759" y="478"/>
                    </a:lnTo>
                    <a:lnTo>
                      <a:pt x="741" y="452"/>
                    </a:lnTo>
                    <a:lnTo>
                      <a:pt x="723" y="424"/>
                    </a:lnTo>
                    <a:lnTo>
                      <a:pt x="706" y="394"/>
                    </a:lnTo>
                    <a:lnTo>
                      <a:pt x="690" y="363"/>
                    </a:lnTo>
                    <a:lnTo>
                      <a:pt x="675" y="329"/>
                    </a:lnTo>
                    <a:lnTo>
                      <a:pt x="770" y="288"/>
                    </a:lnTo>
                    <a:lnTo>
                      <a:pt x="785" y="320"/>
                    </a:lnTo>
                    <a:lnTo>
                      <a:pt x="801" y="351"/>
                    </a:lnTo>
                    <a:lnTo>
                      <a:pt x="818" y="380"/>
                    </a:lnTo>
                    <a:lnTo>
                      <a:pt x="834" y="407"/>
                    </a:lnTo>
                    <a:lnTo>
                      <a:pt x="851" y="431"/>
                    </a:lnTo>
                    <a:lnTo>
                      <a:pt x="869" y="455"/>
                    </a:lnTo>
                    <a:lnTo>
                      <a:pt x="889" y="476"/>
                    </a:lnTo>
                    <a:lnTo>
                      <a:pt x="907" y="495"/>
                    </a:lnTo>
                    <a:lnTo>
                      <a:pt x="926" y="513"/>
                    </a:lnTo>
                    <a:lnTo>
                      <a:pt x="947" y="529"/>
                    </a:lnTo>
                    <a:lnTo>
                      <a:pt x="967" y="543"/>
                    </a:lnTo>
                    <a:lnTo>
                      <a:pt x="987" y="556"/>
                    </a:lnTo>
                    <a:lnTo>
                      <a:pt x="1008" y="566"/>
                    </a:lnTo>
                    <a:lnTo>
                      <a:pt x="1029" y="577"/>
                    </a:lnTo>
                    <a:lnTo>
                      <a:pt x="1050" y="584"/>
                    </a:lnTo>
                    <a:lnTo>
                      <a:pt x="1072" y="591"/>
                    </a:lnTo>
                    <a:lnTo>
                      <a:pt x="1092" y="596"/>
                    </a:lnTo>
                    <a:lnTo>
                      <a:pt x="1113" y="600"/>
                    </a:lnTo>
                    <a:lnTo>
                      <a:pt x="1135" y="603"/>
                    </a:lnTo>
                    <a:lnTo>
                      <a:pt x="1156" y="605"/>
                    </a:lnTo>
                    <a:lnTo>
                      <a:pt x="1177" y="605"/>
                    </a:lnTo>
                    <a:lnTo>
                      <a:pt x="1199" y="604"/>
                    </a:lnTo>
                    <a:lnTo>
                      <a:pt x="1219" y="603"/>
                    </a:lnTo>
                    <a:lnTo>
                      <a:pt x="1240" y="600"/>
                    </a:lnTo>
                    <a:lnTo>
                      <a:pt x="1261" y="596"/>
                    </a:lnTo>
                    <a:lnTo>
                      <a:pt x="1282" y="592"/>
                    </a:lnTo>
                    <a:lnTo>
                      <a:pt x="1302" y="587"/>
                    </a:lnTo>
                    <a:lnTo>
                      <a:pt x="1323" y="581"/>
                    </a:lnTo>
                    <a:lnTo>
                      <a:pt x="1344" y="574"/>
                    </a:lnTo>
                    <a:lnTo>
                      <a:pt x="1365" y="566"/>
                    </a:lnTo>
                    <a:lnTo>
                      <a:pt x="1385" y="559"/>
                    </a:lnTo>
                    <a:lnTo>
                      <a:pt x="1407" y="549"/>
                    </a:lnTo>
                    <a:close/>
                    <a:moveTo>
                      <a:pt x="770" y="288"/>
                    </a:moveTo>
                    <a:lnTo>
                      <a:pt x="675" y="329"/>
                    </a:lnTo>
                    <a:lnTo>
                      <a:pt x="661" y="295"/>
                    </a:lnTo>
                    <a:lnTo>
                      <a:pt x="650" y="263"/>
                    </a:lnTo>
                    <a:lnTo>
                      <a:pt x="644" y="233"/>
                    </a:lnTo>
                    <a:lnTo>
                      <a:pt x="640" y="206"/>
                    </a:lnTo>
                    <a:lnTo>
                      <a:pt x="639" y="179"/>
                    </a:lnTo>
                    <a:lnTo>
                      <a:pt x="641" y="155"/>
                    </a:lnTo>
                    <a:lnTo>
                      <a:pt x="645" y="132"/>
                    </a:lnTo>
                    <a:lnTo>
                      <a:pt x="652" y="111"/>
                    </a:lnTo>
                    <a:lnTo>
                      <a:pt x="661" y="92"/>
                    </a:lnTo>
                    <a:lnTo>
                      <a:pt x="674" y="74"/>
                    </a:lnTo>
                    <a:lnTo>
                      <a:pt x="690" y="56"/>
                    </a:lnTo>
                    <a:lnTo>
                      <a:pt x="713" y="37"/>
                    </a:lnTo>
                    <a:lnTo>
                      <a:pt x="738" y="22"/>
                    </a:lnTo>
                    <a:lnTo>
                      <a:pt x="768" y="9"/>
                    </a:lnTo>
                    <a:lnTo>
                      <a:pt x="798" y="2"/>
                    </a:lnTo>
                    <a:lnTo>
                      <a:pt x="823" y="0"/>
                    </a:lnTo>
                    <a:lnTo>
                      <a:pt x="845" y="0"/>
                    </a:lnTo>
                    <a:lnTo>
                      <a:pt x="865" y="4"/>
                    </a:lnTo>
                    <a:lnTo>
                      <a:pt x="884" y="10"/>
                    </a:lnTo>
                    <a:lnTo>
                      <a:pt x="900" y="18"/>
                    </a:lnTo>
                    <a:lnTo>
                      <a:pt x="916" y="28"/>
                    </a:lnTo>
                    <a:lnTo>
                      <a:pt x="930" y="40"/>
                    </a:lnTo>
                    <a:lnTo>
                      <a:pt x="943" y="56"/>
                    </a:lnTo>
                    <a:lnTo>
                      <a:pt x="955" y="72"/>
                    </a:lnTo>
                    <a:lnTo>
                      <a:pt x="964" y="91"/>
                    </a:lnTo>
                    <a:lnTo>
                      <a:pt x="972" y="113"/>
                    </a:lnTo>
                    <a:lnTo>
                      <a:pt x="977" y="136"/>
                    </a:lnTo>
                    <a:lnTo>
                      <a:pt x="981" y="161"/>
                    </a:lnTo>
                    <a:lnTo>
                      <a:pt x="981" y="189"/>
                    </a:lnTo>
                    <a:lnTo>
                      <a:pt x="980" y="219"/>
                    </a:lnTo>
                    <a:lnTo>
                      <a:pt x="974" y="251"/>
                    </a:lnTo>
                    <a:lnTo>
                      <a:pt x="967" y="285"/>
                    </a:lnTo>
                    <a:lnTo>
                      <a:pt x="871" y="311"/>
                    </a:lnTo>
                    <a:lnTo>
                      <a:pt x="878" y="279"/>
                    </a:lnTo>
                    <a:lnTo>
                      <a:pt x="882" y="249"/>
                    </a:lnTo>
                    <a:lnTo>
                      <a:pt x="885" y="221"/>
                    </a:lnTo>
                    <a:lnTo>
                      <a:pt x="884" y="196"/>
                    </a:lnTo>
                    <a:lnTo>
                      <a:pt x="881" y="172"/>
                    </a:lnTo>
                    <a:lnTo>
                      <a:pt x="876" y="152"/>
                    </a:lnTo>
                    <a:lnTo>
                      <a:pt x="869" y="132"/>
                    </a:lnTo>
                    <a:lnTo>
                      <a:pt x="860" y="115"/>
                    </a:lnTo>
                    <a:lnTo>
                      <a:pt x="851" y="101"/>
                    </a:lnTo>
                    <a:lnTo>
                      <a:pt x="840" y="89"/>
                    </a:lnTo>
                    <a:lnTo>
                      <a:pt x="828" y="79"/>
                    </a:lnTo>
                    <a:lnTo>
                      <a:pt x="816" y="70"/>
                    </a:lnTo>
                    <a:lnTo>
                      <a:pt x="803" y="65"/>
                    </a:lnTo>
                    <a:lnTo>
                      <a:pt x="792" y="61"/>
                    </a:lnTo>
                    <a:lnTo>
                      <a:pt x="781" y="58"/>
                    </a:lnTo>
                    <a:lnTo>
                      <a:pt x="772" y="58"/>
                    </a:lnTo>
                    <a:lnTo>
                      <a:pt x="767" y="58"/>
                    </a:lnTo>
                    <a:lnTo>
                      <a:pt x="767" y="59"/>
                    </a:lnTo>
                    <a:lnTo>
                      <a:pt x="768" y="58"/>
                    </a:lnTo>
                    <a:lnTo>
                      <a:pt x="768" y="58"/>
                    </a:lnTo>
                    <a:lnTo>
                      <a:pt x="764" y="61"/>
                    </a:lnTo>
                    <a:lnTo>
                      <a:pt x="759" y="67"/>
                    </a:lnTo>
                    <a:lnTo>
                      <a:pt x="753" y="78"/>
                    </a:lnTo>
                    <a:lnTo>
                      <a:pt x="746" y="91"/>
                    </a:lnTo>
                    <a:lnTo>
                      <a:pt x="741" y="106"/>
                    </a:lnTo>
                    <a:lnTo>
                      <a:pt x="737" y="126"/>
                    </a:lnTo>
                    <a:lnTo>
                      <a:pt x="736" y="146"/>
                    </a:lnTo>
                    <a:lnTo>
                      <a:pt x="737" y="171"/>
                    </a:lnTo>
                    <a:lnTo>
                      <a:pt x="740" y="197"/>
                    </a:lnTo>
                    <a:lnTo>
                      <a:pt x="746" y="224"/>
                    </a:lnTo>
                    <a:lnTo>
                      <a:pt x="757" y="255"/>
                    </a:lnTo>
                    <a:lnTo>
                      <a:pt x="770" y="288"/>
                    </a:lnTo>
                    <a:close/>
                    <a:moveTo>
                      <a:pt x="871" y="311"/>
                    </a:moveTo>
                    <a:lnTo>
                      <a:pt x="967" y="285"/>
                    </a:lnTo>
                    <a:lnTo>
                      <a:pt x="955" y="320"/>
                    </a:lnTo>
                    <a:lnTo>
                      <a:pt x="943" y="354"/>
                    </a:lnTo>
                    <a:lnTo>
                      <a:pt x="929" y="385"/>
                    </a:lnTo>
                    <a:lnTo>
                      <a:pt x="915" y="416"/>
                    </a:lnTo>
                    <a:lnTo>
                      <a:pt x="898" y="444"/>
                    </a:lnTo>
                    <a:lnTo>
                      <a:pt x="880" y="473"/>
                    </a:lnTo>
                    <a:lnTo>
                      <a:pt x="859" y="500"/>
                    </a:lnTo>
                    <a:lnTo>
                      <a:pt x="838" y="525"/>
                    </a:lnTo>
                    <a:lnTo>
                      <a:pt x="815" y="549"/>
                    </a:lnTo>
                    <a:lnTo>
                      <a:pt x="790" y="571"/>
                    </a:lnTo>
                    <a:lnTo>
                      <a:pt x="764" y="594"/>
                    </a:lnTo>
                    <a:lnTo>
                      <a:pt x="737" y="614"/>
                    </a:lnTo>
                    <a:lnTo>
                      <a:pt x="707" y="632"/>
                    </a:lnTo>
                    <a:lnTo>
                      <a:pt x="676" y="649"/>
                    </a:lnTo>
                    <a:lnTo>
                      <a:pt x="644" y="665"/>
                    </a:lnTo>
                    <a:lnTo>
                      <a:pt x="611" y="678"/>
                    </a:lnTo>
                    <a:lnTo>
                      <a:pt x="578" y="688"/>
                    </a:lnTo>
                    <a:lnTo>
                      <a:pt x="544" y="696"/>
                    </a:lnTo>
                    <a:lnTo>
                      <a:pt x="512" y="702"/>
                    </a:lnTo>
                    <a:lnTo>
                      <a:pt x="478" y="706"/>
                    </a:lnTo>
                    <a:lnTo>
                      <a:pt x="447" y="708"/>
                    </a:lnTo>
                    <a:lnTo>
                      <a:pt x="414" y="708"/>
                    </a:lnTo>
                    <a:lnTo>
                      <a:pt x="383" y="705"/>
                    </a:lnTo>
                    <a:lnTo>
                      <a:pt x="352" y="700"/>
                    </a:lnTo>
                    <a:lnTo>
                      <a:pt x="321" y="693"/>
                    </a:lnTo>
                    <a:lnTo>
                      <a:pt x="291" y="686"/>
                    </a:lnTo>
                    <a:lnTo>
                      <a:pt x="261" y="675"/>
                    </a:lnTo>
                    <a:lnTo>
                      <a:pt x="232" y="664"/>
                    </a:lnTo>
                    <a:lnTo>
                      <a:pt x="202" y="649"/>
                    </a:lnTo>
                    <a:lnTo>
                      <a:pt x="173" y="632"/>
                    </a:lnTo>
                    <a:lnTo>
                      <a:pt x="145" y="614"/>
                    </a:lnTo>
                    <a:lnTo>
                      <a:pt x="116" y="595"/>
                    </a:lnTo>
                    <a:lnTo>
                      <a:pt x="204" y="544"/>
                    </a:lnTo>
                    <a:lnTo>
                      <a:pt x="230" y="564"/>
                    </a:lnTo>
                    <a:lnTo>
                      <a:pt x="258" y="581"/>
                    </a:lnTo>
                    <a:lnTo>
                      <a:pt x="285" y="596"/>
                    </a:lnTo>
                    <a:lnTo>
                      <a:pt x="312" y="609"/>
                    </a:lnTo>
                    <a:lnTo>
                      <a:pt x="339" y="621"/>
                    </a:lnTo>
                    <a:lnTo>
                      <a:pt x="368" y="630"/>
                    </a:lnTo>
                    <a:lnTo>
                      <a:pt x="394" y="636"/>
                    </a:lnTo>
                    <a:lnTo>
                      <a:pt x="421" y="643"/>
                    </a:lnTo>
                    <a:lnTo>
                      <a:pt x="448" y="647"/>
                    </a:lnTo>
                    <a:lnTo>
                      <a:pt x="473" y="648"/>
                    </a:lnTo>
                    <a:lnTo>
                      <a:pt x="499" y="648"/>
                    </a:lnTo>
                    <a:lnTo>
                      <a:pt x="522" y="648"/>
                    </a:lnTo>
                    <a:lnTo>
                      <a:pt x="545" y="644"/>
                    </a:lnTo>
                    <a:lnTo>
                      <a:pt x="567" y="640"/>
                    </a:lnTo>
                    <a:lnTo>
                      <a:pt x="588" y="635"/>
                    </a:lnTo>
                    <a:lnTo>
                      <a:pt x="609" y="630"/>
                    </a:lnTo>
                    <a:lnTo>
                      <a:pt x="627" y="622"/>
                    </a:lnTo>
                    <a:lnTo>
                      <a:pt x="646" y="613"/>
                    </a:lnTo>
                    <a:lnTo>
                      <a:pt x="665" y="603"/>
                    </a:lnTo>
                    <a:lnTo>
                      <a:pt x="683" y="591"/>
                    </a:lnTo>
                    <a:lnTo>
                      <a:pt x="702" y="578"/>
                    </a:lnTo>
                    <a:lnTo>
                      <a:pt x="720" y="562"/>
                    </a:lnTo>
                    <a:lnTo>
                      <a:pt x="738" y="546"/>
                    </a:lnTo>
                    <a:lnTo>
                      <a:pt x="757" y="526"/>
                    </a:lnTo>
                    <a:lnTo>
                      <a:pt x="775" y="505"/>
                    </a:lnTo>
                    <a:lnTo>
                      <a:pt x="792" y="482"/>
                    </a:lnTo>
                    <a:lnTo>
                      <a:pt x="807" y="457"/>
                    </a:lnTo>
                    <a:lnTo>
                      <a:pt x="823" y="431"/>
                    </a:lnTo>
                    <a:lnTo>
                      <a:pt x="836" y="404"/>
                    </a:lnTo>
                    <a:lnTo>
                      <a:pt x="849" y="374"/>
                    </a:lnTo>
                    <a:lnTo>
                      <a:pt x="860" y="343"/>
                    </a:lnTo>
                    <a:lnTo>
                      <a:pt x="871" y="311"/>
                    </a:lnTo>
                    <a:close/>
                    <a:moveTo>
                      <a:pt x="204" y="544"/>
                    </a:moveTo>
                    <a:lnTo>
                      <a:pt x="116" y="595"/>
                    </a:lnTo>
                    <a:lnTo>
                      <a:pt x="90" y="574"/>
                    </a:lnTo>
                    <a:lnTo>
                      <a:pt x="68" y="552"/>
                    </a:lnTo>
                    <a:lnTo>
                      <a:pt x="49" y="531"/>
                    </a:lnTo>
                    <a:lnTo>
                      <a:pt x="33" y="511"/>
                    </a:lnTo>
                    <a:lnTo>
                      <a:pt x="20" y="491"/>
                    </a:lnTo>
                    <a:lnTo>
                      <a:pt x="11" y="470"/>
                    </a:lnTo>
                    <a:lnTo>
                      <a:pt x="3" y="451"/>
                    </a:lnTo>
                    <a:lnTo>
                      <a:pt x="0" y="431"/>
                    </a:lnTo>
                    <a:lnTo>
                      <a:pt x="0" y="413"/>
                    </a:lnTo>
                    <a:lnTo>
                      <a:pt x="1" y="395"/>
                    </a:lnTo>
                    <a:lnTo>
                      <a:pt x="5" y="378"/>
                    </a:lnTo>
                    <a:lnTo>
                      <a:pt x="13" y="361"/>
                    </a:lnTo>
                    <a:lnTo>
                      <a:pt x="23" y="345"/>
                    </a:lnTo>
                    <a:lnTo>
                      <a:pt x="37" y="328"/>
                    </a:lnTo>
                    <a:lnTo>
                      <a:pt x="58" y="311"/>
                    </a:lnTo>
                    <a:lnTo>
                      <a:pt x="84" y="295"/>
                    </a:lnTo>
                    <a:lnTo>
                      <a:pt x="112" y="282"/>
                    </a:lnTo>
                    <a:lnTo>
                      <a:pt x="141" y="273"/>
                    </a:lnTo>
                    <a:lnTo>
                      <a:pt x="168" y="269"/>
                    </a:lnTo>
                    <a:lnTo>
                      <a:pt x="193" y="269"/>
                    </a:lnTo>
                    <a:lnTo>
                      <a:pt x="216" y="271"/>
                    </a:lnTo>
                    <a:lnTo>
                      <a:pt x="238" y="276"/>
                    </a:lnTo>
                    <a:lnTo>
                      <a:pt x="260" y="282"/>
                    </a:lnTo>
                    <a:lnTo>
                      <a:pt x="283" y="291"/>
                    </a:lnTo>
                    <a:lnTo>
                      <a:pt x="305" y="303"/>
                    </a:lnTo>
                    <a:lnTo>
                      <a:pt x="326" y="317"/>
                    </a:lnTo>
                    <a:lnTo>
                      <a:pt x="348" y="334"/>
                    </a:lnTo>
                    <a:lnTo>
                      <a:pt x="370" y="355"/>
                    </a:lnTo>
                    <a:lnTo>
                      <a:pt x="391" y="377"/>
                    </a:lnTo>
                    <a:lnTo>
                      <a:pt x="410" y="403"/>
                    </a:lnTo>
                    <a:lnTo>
                      <a:pt x="431" y="433"/>
                    </a:lnTo>
                    <a:lnTo>
                      <a:pt x="449" y="464"/>
                    </a:lnTo>
                    <a:lnTo>
                      <a:pt x="356" y="508"/>
                    </a:lnTo>
                    <a:lnTo>
                      <a:pt x="338" y="477"/>
                    </a:lnTo>
                    <a:lnTo>
                      <a:pt x="318" y="448"/>
                    </a:lnTo>
                    <a:lnTo>
                      <a:pt x="299" y="424"/>
                    </a:lnTo>
                    <a:lnTo>
                      <a:pt x="280" y="403"/>
                    </a:lnTo>
                    <a:lnTo>
                      <a:pt x="259" y="384"/>
                    </a:lnTo>
                    <a:lnTo>
                      <a:pt x="239" y="368"/>
                    </a:lnTo>
                    <a:lnTo>
                      <a:pt x="220" y="355"/>
                    </a:lnTo>
                    <a:lnTo>
                      <a:pt x="200" y="345"/>
                    </a:lnTo>
                    <a:lnTo>
                      <a:pt x="182" y="338"/>
                    </a:lnTo>
                    <a:lnTo>
                      <a:pt x="166" y="332"/>
                    </a:lnTo>
                    <a:lnTo>
                      <a:pt x="149" y="329"/>
                    </a:lnTo>
                    <a:lnTo>
                      <a:pt x="136" y="328"/>
                    </a:lnTo>
                    <a:lnTo>
                      <a:pt x="125" y="328"/>
                    </a:lnTo>
                    <a:lnTo>
                      <a:pt x="118" y="329"/>
                    </a:lnTo>
                    <a:lnTo>
                      <a:pt x="116" y="330"/>
                    </a:lnTo>
                    <a:lnTo>
                      <a:pt x="116" y="330"/>
                    </a:lnTo>
                    <a:lnTo>
                      <a:pt x="116" y="330"/>
                    </a:lnTo>
                    <a:lnTo>
                      <a:pt x="114" y="332"/>
                    </a:lnTo>
                    <a:lnTo>
                      <a:pt x="108" y="337"/>
                    </a:lnTo>
                    <a:lnTo>
                      <a:pt x="105" y="345"/>
                    </a:lnTo>
                    <a:lnTo>
                      <a:pt x="99" y="355"/>
                    </a:lnTo>
                    <a:lnTo>
                      <a:pt x="97" y="367"/>
                    </a:lnTo>
                    <a:lnTo>
                      <a:pt x="96" y="381"/>
                    </a:lnTo>
                    <a:lnTo>
                      <a:pt x="97" y="396"/>
                    </a:lnTo>
                    <a:lnTo>
                      <a:pt x="99" y="412"/>
                    </a:lnTo>
                    <a:lnTo>
                      <a:pt x="106" y="429"/>
                    </a:lnTo>
                    <a:lnTo>
                      <a:pt x="115" y="447"/>
                    </a:lnTo>
                    <a:lnTo>
                      <a:pt x="125" y="466"/>
                    </a:lnTo>
                    <a:lnTo>
                      <a:pt x="141" y="485"/>
                    </a:lnTo>
                    <a:lnTo>
                      <a:pt x="158" y="504"/>
                    </a:lnTo>
                    <a:lnTo>
                      <a:pt x="180" y="525"/>
                    </a:lnTo>
                    <a:lnTo>
                      <a:pt x="204" y="544"/>
                    </a:lnTo>
                    <a:close/>
                    <a:moveTo>
                      <a:pt x="356" y="508"/>
                    </a:moveTo>
                    <a:lnTo>
                      <a:pt x="449" y="464"/>
                    </a:lnTo>
                    <a:lnTo>
                      <a:pt x="469" y="500"/>
                    </a:lnTo>
                    <a:lnTo>
                      <a:pt x="487" y="539"/>
                    </a:lnTo>
                    <a:lnTo>
                      <a:pt x="504" y="582"/>
                    </a:lnTo>
                    <a:lnTo>
                      <a:pt x="521" y="627"/>
                    </a:lnTo>
                    <a:lnTo>
                      <a:pt x="538" y="675"/>
                    </a:lnTo>
                    <a:lnTo>
                      <a:pt x="554" y="726"/>
                    </a:lnTo>
                    <a:lnTo>
                      <a:pt x="570" y="779"/>
                    </a:lnTo>
                    <a:lnTo>
                      <a:pt x="584" y="835"/>
                    </a:lnTo>
                    <a:lnTo>
                      <a:pt x="598" y="892"/>
                    </a:lnTo>
                    <a:lnTo>
                      <a:pt x="613" y="951"/>
                    </a:lnTo>
                    <a:lnTo>
                      <a:pt x="624" y="1012"/>
                    </a:lnTo>
                    <a:lnTo>
                      <a:pt x="636" y="1074"/>
                    </a:lnTo>
                    <a:lnTo>
                      <a:pt x="646" y="1138"/>
                    </a:lnTo>
                    <a:lnTo>
                      <a:pt x="657" y="1203"/>
                    </a:lnTo>
                    <a:lnTo>
                      <a:pt x="665" y="1268"/>
                    </a:lnTo>
                    <a:lnTo>
                      <a:pt x="672" y="1334"/>
                    </a:lnTo>
                    <a:lnTo>
                      <a:pt x="679" y="1400"/>
                    </a:lnTo>
                    <a:lnTo>
                      <a:pt x="684" y="1466"/>
                    </a:lnTo>
                    <a:lnTo>
                      <a:pt x="688" y="1531"/>
                    </a:lnTo>
                    <a:lnTo>
                      <a:pt x="689" y="1597"/>
                    </a:lnTo>
                    <a:lnTo>
                      <a:pt x="690" y="1662"/>
                    </a:lnTo>
                    <a:lnTo>
                      <a:pt x="689" y="1726"/>
                    </a:lnTo>
                    <a:lnTo>
                      <a:pt x="688" y="1790"/>
                    </a:lnTo>
                    <a:lnTo>
                      <a:pt x="684" y="1852"/>
                    </a:lnTo>
                    <a:lnTo>
                      <a:pt x="678" y="1913"/>
                    </a:lnTo>
                    <a:lnTo>
                      <a:pt x="671" y="1973"/>
                    </a:lnTo>
                    <a:lnTo>
                      <a:pt x="662" y="2030"/>
                    </a:lnTo>
                    <a:lnTo>
                      <a:pt x="650" y="2085"/>
                    </a:lnTo>
                    <a:lnTo>
                      <a:pt x="637" y="2139"/>
                    </a:lnTo>
                    <a:lnTo>
                      <a:pt x="622" y="2190"/>
                    </a:lnTo>
                    <a:lnTo>
                      <a:pt x="605" y="2238"/>
                    </a:lnTo>
                    <a:lnTo>
                      <a:pt x="585" y="2285"/>
                    </a:lnTo>
                    <a:lnTo>
                      <a:pt x="492" y="2303"/>
                    </a:lnTo>
                    <a:lnTo>
                      <a:pt x="510" y="2260"/>
                    </a:lnTo>
                    <a:lnTo>
                      <a:pt x="527" y="2214"/>
                    </a:lnTo>
                    <a:lnTo>
                      <a:pt x="541" y="2165"/>
                    </a:lnTo>
                    <a:lnTo>
                      <a:pt x="554" y="2113"/>
                    </a:lnTo>
                    <a:lnTo>
                      <a:pt x="565" y="2058"/>
                    </a:lnTo>
                    <a:lnTo>
                      <a:pt x="574" y="2001"/>
                    </a:lnTo>
                    <a:lnTo>
                      <a:pt x="582" y="1943"/>
                    </a:lnTo>
                    <a:lnTo>
                      <a:pt x="587" y="1883"/>
                    </a:lnTo>
                    <a:lnTo>
                      <a:pt x="591" y="1821"/>
                    </a:lnTo>
                    <a:lnTo>
                      <a:pt x="593" y="1759"/>
                    </a:lnTo>
                    <a:lnTo>
                      <a:pt x="593" y="1695"/>
                    </a:lnTo>
                    <a:lnTo>
                      <a:pt x="593" y="1630"/>
                    </a:lnTo>
                    <a:lnTo>
                      <a:pt x="591" y="1566"/>
                    </a:lnTo>
                    <a:lnTo>
                      <a:pt x="587" y="1500"/>
                    </a:lnTo>
                    <a:lnTo>
                      <a:pt x="582" y="1433"/>
                    </a:lnTo>
                    <a:lnTo>
                      <a:pt x="576" y="1369"/>
                    </a:lnTo>
                    <a:lnTo>
                      <a:pt x="569" y="1304"/>
                    </a:lnTo>
                    <a:lnTo>
                      <a:pt x="560" y="1239"/>
                    </a:lnTo>
                    <a:lnTo>
                      <a:pt x="550" y="1174"/>
                    </a:lnTo>
                    <a:lnTo>
                      <a:pt x="540" y="1112"/>
                    </a:lnTo>
                    <a:lnTo>
                      <a:pt x="528" y="1050"/>
                    </a:lnTo>
                    <a:lnTo>
                      <a:pt x="515" y="989"/>
                    </a:lnTo>
                    <a:lnTo>
                      <a:pt x="503" y="931"/>
                    </a:lnTo>
                    <a:lnTo>
                      <a:pt x="488" y="873"/>
                    </a:lnTo>
                    <a:lnTo>
                      <a:pt x="474" y="818"/>
                    </a:lnTo>
                    <a:lnTo>
                      <a:pt x="458" y="765"/>
                    </a:lnTo>
                    <a:lnTo>
                      <a:pt x="443" y="715"/>
                    </a:lnTo>
                    <a:lnTo>
                      <a:pt x="426" y="667"/>
                    </a:lnTo>
                    <a:lnTo>
                      <a:pt x="409" y="622"/>
                    </a:lnTo>
                    <a:lnTo>
                      <a:pt x="391" y="581"/>
                    </a:lnTo>
                    <a:lnTo>
                      <a:pt x="374" y="543"/>
                    </a:lnTo>
                    <a:lnTo>
                      <a:pt x="356" y="508"/>
                    </a:lnTo>
                    <a:close/>
                    <a:moveTo>
                      <a:pt x="492" y="2303"/>
                    </a:moveTo>
                    <a:lnTo>
                      <a:pt x="585" y="2285"/>
                    </a:lnTo>
                    <a:lnTo>
                      <a:pt x="584" y="2286"/>
                    </a:lnTo>
                    <a:lnTo>
                      <a:pt x="584" y="2288"/>
                    </a:lnTo>
                    <a:lnTo>
                      <a:pt x="583" y="2289"/>
                    </a:lnTo>
                    <a:lnTo>
                      <a:pt x="582" y="2290"/>
                    </a:lnTo>
                    <a:lnTo>
                      <a:pt x="580" y="2292"/>
                    </a:lnTo>
                    <a:lnTo>
                      <a:pt x="579" y="2293"/>
                    </a:lnTo>
                    <a:lnTo>
                      <a:pt x="578" y="2295"/>
                    </a:lnTo>
                    <a:lnTo>
                      <a:pt x="576" y="2297"/>
                    </a:lnTo>
                    <a:lnTo>
                      <a:pt x="575" y="2298"/>
                    </a:lnTo>
                    <a:lnTo>
                      <a:pt x="574" y="2299"/>
                    </a:lnTo>
                    <a:lnTo>
                      <a:pt x="573" y="2301"/>
                    </a:lnTo>
                    <a:lnTo>
                      <a:pt x="570" y="2302"/>
                    </a:lnTo>
                    <a:lnTo>
                      <a:pt x="569" y="2303"/>
                    </a:lnTo>
                    <a:lnTo>
                      <a:pt x="566" y="2305"/>
                    </a:lnTo>
                    <a:lnTo>
                      <a:pt x="565" y="2306"/>
                    </a:lnTo>
                    <a:lnTo>
                      <a:pt x="562" y="2307"/>
                    </a:lnTo>
                    <a:lnTo>
                      <a:pt x="561" y="2308"/>
                    </a:lnTo>
                    <a:lnTo>
                      <a:pt x="558" y="2310"/>
                    </a:lnTo>
                    <a:lnTo>
                      <a:pt x="557" y="2311"/>
                    </a:lnTo>
                    <a:lnTo>
                      <a:pt x="554" y="2312"/>
                    </a:lnTo>
                    <a:lnTo>
                      <a:pt x="552" y="2314"/>
                    </a:lnTo>
                    <a:lnTo>
                      <a:pt x="549" y="2314"/>
                    </a:lnTo>
                    <a:lnTo>
                      <a:pt x="548" y="2315"/>
                    </a:lnTo>
                    <a:lnTo>
                      <a:pt x="545" y="2316"/>
                    </a:lnTo>
                    <a:lnTo>
                      <a:pt x="543" y="2317"/>
                    </a:lnTo>
                    <a:lnTo>
                      <a:pt x="540" y="2317"/>
                    </a:lnTo>
                    <a:lnTo>
                      <a:pt x="538" y="2319"/>
                    </a:lnTo>
                    <a:lnTo>
                      <a:pt x="536" y="2320"/>
                    </a:lnTo>
                    <a:lnTo>
                      <a:pt x="534" y="2320"/>
                    </a:lnTo>
                    <a:lnTo>
                      <a:pt x="531" y="2321"/>
                    </a:lnTo>
                    <a:lnTo>
                      <a:pt x="528" y="2321"/>
                    </a:lnTo>
                    <a:lnTo>
                      <a:pt x="526" y="2321"/>
                    </a:lnTo>
                    <a:lnTo>
                      <a:pt x="523" y="2323"/>
                    </a:lnTo>
                    <a:lnTo>
                      <a:pt x="521" y="2323"/>
                    </a:lnTo>
                    <a:lnTo>
                      <a:pt x="519" y="2323"/>
                    </a:lnTo>
                    <a:lnTo>
                      <a:pt x="517" y="2323"/>
                    </a:lnTo>
                    <a:lnTo>
                      <a:pt x="514" y="2324"/>
                    </a:lnTo>
                    <a:lnTo>
                      <a:pt x="513" y="2324"/>
                    </a:lnTo>
                    <a:lnTo>
                      <a:pt x="510" y="2324"/>
                    </a:lnTo>
                    <a:lnTo>
                      <a:pt x="509" y="2324"/>
                    </a:lnTo>
                    <a:lnTo>
                      <a:pt x="506" y="2323"/>
                    </a:lnTo>
                    <a:lnTo>
                      <a:pt x="505" y="2323"/>
                    </a:lnTo>
                    <a:lnTo>
                      <a:pt x="504" y="2323"/>
                    </a:lnTo>
                    <a:lnTo>
                      <a:pt x="503" y="2323"/>
                    </a:lnTo>
                    <a:lnTo>
                      <a:pt x="501" y="2321"/>
                    </a:lnTo>
                    <a:lnTo>
                      <a:pt x="499" y="2321"/>
                    </a:lnTo>
                    <a:lnTo>
                      <a:pt x="499" y="2321"/>
                    </a:lnTo>
                    <a:lnTo>
                      <a:pt x="497" y="2320"/>
                    </a:lnTo>
                    <a:lnTo>
                      <a:pt x="496" y="2320"/>
                    </a:lnTo>
                    <a:lnTo>
                      <a:pt x="495" y="2319"/>
                    </a:lnTo>
                    <a:lnTo>
                      <a:pt x="493" y="2319"/>
                    </a:lnTo>
                    <a:lnTo>
                      <a:pt x="493" y="2317"/>
                    </a:lnTo>
                    <a:lnTo>
                      <a:pt x="492" y="2316"/>
                    </a:lnTo>
                    <a:lnTo>
                      <a:pt x="492" y="2315"/>
                    </a:lnTo>
                    <a:lnTo>
                      <a:pt x="491" y="2315"/>
                    </a:lnTo>
                    <a:lnTo>
                      <a:pt x="491" y="2314"/>
                    </a:lnTo>
                    <a:lnTo>
                      <a:pt x="491" y="2312"/>
                    </a:lnTo>
                    <a:lnTo>
                      <a:pt x="491" y="2311"/>
                    </a:lnTo>
                    <a:lnTo>
                      <a:pt x="491" y="2310"/>
                    </a:lnTo>
                    <a:lnTo>
                      <a:pt x="491" y="2308"/>
                    </a:lnTo>
                    <a:lnTo>
                      <a:pt x="491" y="2307"/>
                    </a:lnTo>
                    <a:lnTo>
                      <a:pt x="491" y="2306"/>
                    </a:lnTo>
                    <a:lnTo>
                      <a:pt x="492" y="2305"/>
                    </a:lnTo>
                    <a:lnTo>
                      <a:pt x="492" y="2303"/>
                    </a:lnTo>
                    <a:close/>
                  </a:path>
                </a:pathLst>
              </a:custGeom>
              <a:solidFill>
                <a:srgbClr val="2C3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7"/>
              <p:cNvSpPr>
                <a:spLocks noChangeArrowheads="1"/>
              </p:cNvSpPr>
              <p:nvPr/>
            </p:nvSpPr>
            <p:spPr bwMode="auto">
              <a:xfrm>
                <a:off x="8423785" y="4219128"/>
                <a:ext cx="1506967" cy="186346"/>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3"/>
              <p:cNvSpPr>
                <a:spLocks noChangeArrowheads="1"/>
              </p:cNvSpPr>
              <p:nvPr/>
            </p:nvSpPr>
            <p:spPr bwMode="auto">
              <a:xfrm>
                <a:off x="8423785" y="4219128"/>
                <a:ext cx="751863" cy="186346"/>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0" name="Group 39"/>
            <p:cNvGrpSpPr/>
            <p:nvPr/>
          </p:nvGrpSpPr>
          <p:grpSpPr>
            <a:xfrm>
              <a:off x="6661040" y="163481"/>
              <a:ext cx="5029216" cy="2328485"/>
              <a:chOff x="2949244" y="1769606"/>
              <a:chExt cx="3109912" cy="1439863"/>
            </a:xfrm>
            <a:solidFill>
              <a:schemeClr val="bg1"/>
            </a:solidFill>
          </p:grpSpPr>
          <p:sp>
            <p:nvSpPr>
              <p:cNvPr id="31" name="Freeform 54"/>
              <p:cNvSpPr>
                <a:spLocks/>
              </p:cNvSpPr>
              <p:nvPr/>
            </p:nvSpPr>
            <p:spPr bwMode="auto">
              <a:xfrm>
                <a:off x="4814556" y="1863269"/>
                <a:ext cx="255588" cy="561975"/>
              </a:xfrm>
              <a:custGeom>
                <a:avLst/>
                <a:gdLst>
                  <a:gd name="T0" fmla="*/ 450 w 644"/>
                  <a:gd name="T1" fmla="*/ 65 h 1418"/>
                  <a:gd name="T2" fmla="*/ 458 w 644"/>
                  <a:gd name="T3" fmla="*/ 47 h 1418"/>
                  <a:gd name="T4" fmla="*/ 485 w 644"/>
                  <a:gd name="T5" fmla="*/ 18 h 1418"/>
                  <a:gd name="T6" fmla="*/ 520 w 644"/>
                  <a:gd name="T7" fmla="*/ 1 h 1418"/>
                  <a:gd name="T8" fmla="*/ 559 w 644"/>
                  <a:gd name="T9" fmla="*/ 0 h 1418"/>
                  <a:gd name="T10" fmla="*/ 578 w 644"/>
                  <a:gd name="T11" fmla="*/ 5 h 1418"/>
                  <a:gd name="T12" fmla="*/ 597 w 644"/>
                  <a:gd name="T13" fmla="*/ 13 h 1418"/>
                  <a:gd name="T14" fmla="*/ 626 w 644"/>
                  <a:gd name="T15" fmla="*/ 40 h 1418"/>
                  <a:gd name="T16" fmla="*/ 642 w 644"/>
                  <a:gd name="T17" fmla="*/ 75 h 1418"/>
                  <a:gd name="T18" fmla="*/ 644 w 644"/>
                  <a:gd name="T19" fmla="*/ 114 h 1418"/>
                  <a:gd name="T20" fmla="*/ 638 w 644"/>
                  <a:gd name="T21" fmla="*/ 134 h 1418"/>
                  <a:gd name="T22" fmla="*/ 195 w 644"/>
                  <a:gd name="T23" fmla="*/ 1352 h 1418"/>
                  <a:gd name="T24" fmla="*/ 187 w 644"/>
                  <a:gd name="T25" fmla="*/ 1370 h 1418"/>
                  <a:gd name="T26" fmla="*/ 160 w 644"/>
                  <a:gd name="T27" fmla="*/ 1399 h 1418"/>
                  <a:gd name="T28" fmla="*/ 126 w 644"/>
                  <a:gd name="T29" fmla="*/ 1416 h 1418"/>
                  <a:gd name="T30" fmla="*/ 86 w 644"/>
                  <a:gd name="T31" fmla="*/ 1418 h 1418"/>
                  <a:gd name="T32" fmla="*/ 66 w 644"/>
                  <a:gd name="T33" fmla="*/ 1412 h 1418"/>
                  <a:gd name="T34" fmla="*/ 48 w 644"/>
                  <a:gd name="T35" fmla="*/ 1404 h 1418"/>
                  <a:gd name="T36" fmla="*/ 20 w 644"/>
                  <a:gd name="T37" fmla="*/ 1377 h 1418"/>
                  <a:gd name="T38" fmla="*/ 3 w 644"/>
                  <a:gd name="T39" fmla="*/ 1342 h 1418"/>
                  <a:gd name="T40" fmla="*/ 0 w 644"/>
                  <a:gd name="T41" fmla="*/ 1303 h 1418"/>
                  <a:gd name="T42" fmla="*/ 7 w 644"/>
                  <a:gd name="T43" fmla="*/ 1283 h 1418"/>
                  <a:gd name="T44" fmla="*/ 450 w 644"/>
                  <a:gd name="T45" fmla="*/ 65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450" y="65"/>
                    </a:moveTo>
                    <a:lnTo>
                      <a:pt x="458" y="47"/>
                    </a:lnTo>
                    <a:lnTo>
                      <a:pt x="485" y="18"/>
                    </a:lnTo>
                    <a:lnTo>
                      <a:pt x="520" y="1"/>
                    </a:lnTo>
                    <a:lnTo>
                      <a:pt x="559" y="0"/>
                    </a:lnTo>
                    <a:lnTo>
                      <a:pt x="578" y="5"/>
                    </a:lnTo>
                    <a:lnTo>
                      <a:pt x="597" y="13"/>
                    </a:lnTo>
                    <a:lnTo>
                      <a:pt x="626" y="40"/>
                    </a:lnTo>
                    <a:lnTo>
                      <a:pt x="642" y="75"/>
                    </a:lnTo>
                    <a:lnTo>
                      <a:pt x="644" y="114"/>
                    </a:lnTo>
                    <a:lnTo>
                      <a:pt x="638" y="134"/>
                    </a:lnTo>
                    <a:lnTo>
                      <a:pt x="195" y="1352"/>
                    </a:lnTo>
                    <a:lnTo>
                      <a:pt x="187" y="1370"/>
                    </a:lnTo>
                    <a:lnTo>
                      <a:pt x="160" y="1399"/>
                    </a:lnTo>
                    <a:lnTo>
                      <a:pt x="126" y="1416"/>
                    </a:lnTo>
                    <a:lnTo>
                      <a:pt x="86" y="1418"/>
                    </a:lnTo>
                    <a:lnTo>
                      <a:pt x="66" y="1412"/>
                    </a:lnTo>
                    <a:lnTo>
                      <a:pt x="48" y="1404"/>
                    </a:lnTo>
                    <a:lnTo>
                      <a:pt x="20" y="1377"/>
                    </a:lnTo>
                    <a:lnTo>
                      <a:pt x="3" y="1342"/>
                    </a:lnTo>
                    <a:lnTo>
                      <a:pt x="0" y="1303"/>
                    </a:lnTo>
                    <a:lnTo>
                      <a:pt x="7" y="1283"/>
                    </a:lnTo>
                    <a:lnTo>
                      <a:pt x="450" y="65"/>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5"/>
              <p:cNvSpPr>
                <a:spLocks/>
              </p:cNvSpPr>
              <p:nvPr/>
            </p:nvSpPr>
            <p:spPr bwMode="auto">
              <a:xfrm>
                <a:off x="5122531" y="2129969"/>
                <a:ext cx="409575" cy="473075"/>
              </a:xfrm>
              <a:custGeom>
                <a:avLst/>
                <a:gdLst>
                  <a:gd name="T0" fmla="*/ 855 w 1033"/>
                  <a:gd name="T1" fmla="*/ 36 h 1193"/>
                  <a:gd name="T2" fmla="*/ 869 w 1033"/>
                  <a:gd name="T3" fmla="*/ 20 h 1193"/>
                  <a:gd name="T4" fmla="*/ 904 w 1033"/>
                  <a:gd name="T5" fmla="*/ 3 h 1193"/>
                  <a:gd name="T6" fmla="*/ 943 w 1033"/>
                  <a:gd name="T7" fmla="*/ 0 h 1193"/>
                  <a:gd name="T8" fmla="*/ 981 w 1033"/>
                  <a:gd name="T9" fmla="*/ 11 h 1193"/>
                  <a:gd name="T10" fmla="*/ 998 w 1033"/>
                  <a:gd name="T11" fmla="*/ 23 h 1193"/>
                  <a:gd name="T12" fmla="*/ 1012 w 1033"/>
                  <a:gd name="T13" fmla="*/ 37 h 1193"/>
                  <a:gd name="T14" fmla="*/ 1030 w 1033"/>
                  <a:gd name="T15" fmla="*/ 72 h 1193"/>
                  <a:gd name="T16" fmla="*/ 1033 w 1033"/>
                  <a:gd name="T17" fmla="*/ 111 h 1193"/>
                  <a:gd name="T18" fmla="*/ 1022 w 1033"/>
                  <a:gd name="T19" fmla="*/ 149 h 1193"/>
                  <a:gd name="T20" fmla="*/ 1009 w 1033"/>
                  <a:gd name="T21" fmla="*/ 164 h 1193"/>
                  <a:gd name="T22" fmla="*/ 177 w 1033"/>
                  <a:gd name="T23" fmla="*/ 1157 h 1193"/>
                  <a:gd name="T24" fmla="*/ 163 w 1033"/>
                  <a:gd name="T25" fmla="*/ 1173 h 1193"/>
                  <a:gd name="T26" fmla="*/ 128 w 1033"/>
                  <a:gd name="T27" fmla="*/ 1191 h 1193"/>
                  <a:gd name="T28" fmla="*/ 89 w 1033"/>
                  <a:gd name="T29" fmla="*/ 1193 h 1193"/>
                  <a:gd name="T30" fmla="*/ 52 w 1033"/>
                  <a:gd name="T31" fmla="*/ 1182 h 1193"/>
                  <a:gd name="T32" fmla="*/ 35 w 1033"/>
                  <a:gd name="T33" fmla="*/ 1170 h 1193"/>
                  <a:gd name="T34" fmla="*/ 20 w 1033"/>
                  <a:gd name="T35" fmla="*/ 1156 h 1193"/>
                  <a:gd name="T36" fmla="*/ 2 w 1033"/>
                  <a:gd name="T37" fmla="*/ 1121 h 1193"/>
                  <a:gd name="T38" fmla="*/ 0 w 1033"/>
                  <a:gd name="T39" fmla="*/ 1083 h 1193"/>
                  <a:gd name="T40" fmla="*/ 10 w 1033"/>
                  <a:gd name="T41" fmla="*/ 1046 h 1193"/>
                  <a:gd name="T42" fmla="*/ 23 w 1033"/>
                  <a:gd name="T43" fmla="*/ 1029 h 1193"/>
                  <a:gd name="T44" fmla="*/ 855 w 1033"/>
                  <a:gd name="T45" fmla="*/ 36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3" h="1193">
                    <a:moveTo>
                      <a:pt x="855" y="36"/>
                    </a:moveTo>
                    <a:lnTo>
                      <a:pt x="869" y="20"/>
                    </a:lnTo>
                    <a:lnTo>
                      <a:pt x="904" y="3"/>
                    </a:lnTo>
                    <a:lnTo>
                      <a:pt x="943" y="0"/>
                    </a:lnTo>
                    <a:lnTo>
                      <a:pt x="981" y="11"/>
                    </a:lnTo>
                    <a:lnTo>
                      <a:pt x="998" y="23"/>
                    </a:lnTo>
                    <a:lnTo>
                      <a:pt x="1012" y="37"/>
                    </a:lnTo>
                    <a:lnTo>
                      <a:pt x="1030" y="72"/>
                    </a:lnTo>
                    <a:lnTo>
                      <a:pt x="1033" y="111"/>
                    </a:lnTo>
                    <a:lnTo>
                      <a:pt x="1022" y="149"/>
                    </a:lnTo>
                    <a:lnTo>
                      <a:pt x="1009" y="164"/>
                    </a:lnTo>
                    <a:lnTo>
                      <a:pt x="177" y="1157"/>
                    </a:lnTo>
                    <a:lnTo>
                      <a:pt x="163" y="1173"/>
                    </a:lnTo>
                    <a:lnTo>
                      <a:pt x="128" y="1191"/>
                    </a:lnTo>
                    <a:lnTo>
                      <a:pt x="89" y="1193"/>
                    </a:lnTo>
                    <a:lnTo>
                      <a:pt x="52" y="1182"/>
                    </a:lnTo>
                    <a:lnTo>
                      <a:pt x="35" y="1170"/>
                    </a:lnTo>
                    <a:lnTo>
                      <a:pt x="20" y="1156"/>
                    </a:lnTo>
                    <a:lnTo>
                      <a:pt x="2" y="1121"/>
                    </a:lnTo>
                    <a:lnTo>
                      <a:pt x="0" y="1083"/>
                    </a:lnTo>
                    <a:lnTo>
                      <a:pt x="10" y="1046"/>
                    </a:lnTo>
                    <a:lnTo>
                      <a:pt x="23" y="1029"/>
                    </a:lnTo>
                    <a:lnTo>
                      <a:pt x="855" y="36"/>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56"/>
              <p:cNvSpPr>
                <a:spLocks/>
              </p:cNvSpPr>
              <p:nvPr/>
            </p:nvSpPr>
            <p:spPr bwMode="auto">
              <a:xfrm>
                <a:off x="5351131" y="2537956"/>
                <a:ext cx="523875" cy="338138"/>
              </a:xfrm>
              <a:custGeom>
                <a:avLst/>
                <a:gdLst>
                  <a:gd name="T0" fmla="*/ 1173 w 1324"/>
                  <a:gd name="T1" fmla="*/ 14 h 850"/>
                  <a:gd name="T2" fmla="*/ 1191 w 1324"/>
                  <a:gd name="T3" fmla="*/ 5 h 850"/>
                  <a:gd name="T4" fmla="*/ 1230 w 1324"/>
                  <a:gd name="T5" fmla="*/ 0 h 850"/>
                  <a:gd name="T6" fmla="*/ 1268 w 1324"/>
                  <a:gd name="T7" fmla="*/ 10 h 850"/>
                  <a:gd name="T8" fmla="*/ 1299 w 1324"/>
                  <a:gd name="T9" fmla="*/ 34 h 850"/>
                  <a:gd name="T10" fmla="*/ 1311 w 1324"/>
                  <a:gd name="T11" fmla="*/ 51 h 850"/>
                  <a:gd name="T12" fmla="*/ 1320 w 1324"/>
                  <a:gd name="T13" fmla="*/ 69 h 850"/>
                  <a:gd name="T14" fmla="*/ 1324 w 1324"/>
                  <a:gd name="T15" fmla="*/ 108 h 850"/>
                  <a:gd name="T16" fmla="*/ 1315 w 1324"/>
                  <a:gd name="T17" fmla="*/ 145 h 850"/>
                  <a:gd name="T18" fmla="*/ 1291 w 1324"/>
                  <a:gd name="T19" fmla="*/ 176 h 850"/>
                  <a:gd name="T20" fmla="*/ 1273 w 1324"/>
                  <a:gd name="T21" fmla="*/ 188 h 850"/>
                  <a:gd name="T22" fmla="*/ 152 w 1324"/>
                  <a:gd name="T23" fmla="*/ 836 h 850"/>
                  <a:gd name="T24" fmla="*/ 132 w 1324"/>
                  <a:gd name="T25" fmla="*/ 845 h 850"/>
                  <a:gd name="T26" fmla="*/ 94 w 1324"/>
                  <a:gd name="T27" fmla="*/ 850 h 850"/>
                  <a:gd name="T28" fmla="*/ 57 w 1324"/>
                  <a:gd name="T29" fmla="*/ 840 h 850"/>
                  <a:gd name="T30" fmla="*/ 26 w 1324"/>
                  <a:gd name="T31" fmla="*/ 817 h 850"/>
                  <a:gd name="T32" fmla="*/ 14 w 1324"/>
                  <a:gd name="T33" fmla="*/ 800 h 850"/>
                  <a:gd name="T34" fmla="*/ 5 w 1324"/>
                  <a:gd name="T35" fmla="*/ 780 h 850"/>
                  <a:gd name="T36" fmla="*/ 0 w 1324"/>
                  <a:gd name="T37" fmla="*/ 742 h 850"/>
                  <a:gd name="T38" fmla="*/ 11 w 1324"/>
                  <a:gd name="T39" fmla="*/ 705 h 850"/>
                  <a:gd name="T40" fmla="*/ 34 w 1324"/>
                  <a:gd name="T41" fmla="*/ 674 h 850"/>
                  <a:gd name="T42" fmla="*/ 51 w 1324"/>
                  <a:gd name="T43" fmla="*/ 662 h 850"/>
                  <a:gd name="T44" fmla="*/ 1173 w 1324"/>
                  <a:gd name="T45" fmla="*/ 1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4" h="850">
                    <a:moveTo>
                      <a:pt x="1173" y="14"/>
                    </a:moveTo>
                    <a:lnTo>
                      <a:pt x="1191" y="5"/>
                    </a:lnTo>
                    <a:lnTo>
                      <a:pt x="1230" y="0"/>
                    </a:lnTo>
                    <a:lnTo>
                      <a:pt x="1268" y="10"/>
                    </a:lnTo>
                    <a:lnTo>
                      <a:pt x="1299" y="34"/>
                    </a:lnTo>
                    <a:lnTo>
                      <a:pt x="1311" y="51"/>
                    </a:lnTo>
                    <a:lnTo>
                      <a:pt x="1320" y="69"/>
                    </a:lnTo>
                    <a:lnTo>
                      <a:pt x="1324" y="108"/>
                    </a:lnTo>
                    <a:lnTo>
                      <a:pt x="1315" y="145"/>
                    </a:lnTo>
                    <a:lnTo>
                      <a:pt x="1291" y="176"/>
                    </a:lnTo>
                    <a:lnTo>
                      <a:pt x="1273" y="188"/>
                    </a:lnTo>
                    <a:lnTo>
                      <a:pt x="152" y="836"/>
                    </a:lnTo>
                    <a:lnTo>
                      <a:pt x="132" y="845"/>
                    </a:lnTo>
                    <a:lnTo>
                      <a:pt x="94" y="850"/>
                    </a:lnTo>
                    <a:lnTo>
                      <a:pt x="57" y="840"/>
                    </a:lnTo>
                    <a:lnTo>
                      <a:pt x="26" y="817"/>
                    </a:lnTo>
                    <a:lnTo>
                      <a:pt x="14" y="800"/>
                    </a:lnTo>
                    <a:lnTo>
                      <a:pt x="5" y="780"/>
                    </a:lnTo>
                    <a:lnTo>
                      <a:pt x="0" y="742"/>
                    </a:lnTo>
                    <a:lnTo>
                      <a:pt x="11" y="705"/>
                    </a:lnTo>
                    <a:lnTo>
                      <a:pt x="34" y="674"/>
                    </a:lnTo>
                    <a:lnTo>
                      <a:pt x="51" y="662"/>
                    </a:lnTo>
                    <a:lnTo>
                      <a:pt x="1173" y="14"/>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57"/>
              <p:cNvSpPr>
                <a:spLocks/>
              </p:cNvSpPr>
              <p:nvPr/>
            </p:nvSpPr>
            <p:spPr bwMode="auto">
              <a:xfrm>
                <a:off x="5471781" y="3039606"/>
                <a:ext cx="587375" cy="169863"/>
              </a:xfrm>
              <a:custGeom>
                <a:avLst/>
                <a:gdLst>
                  <a:gd name="T0" fmla="*/ 1361 w 1479"/>
                  <a:gd name="T1" fmla="*/ 2 h 428"/>
                  <a:gd name="T2" fmla="*/ 1381 w 1479"/>
                  <a:gd name="T3" fmla="*/ 0 h 428"/>
                  <a:gd name="T4" fmla="*/ 1420 w 1479"/>
                  <a:gd name="T5" fmla="*/ 9 h 428"/>
                  <a:gd name="T6" fmla="*/ 1451 w 1479"/>
                  <a:gd name="T7" fmla="*/ 31 h 428"/>
                  <a:gd name="T8" fmla="*/ 1473 w 1479"/>
                  <a:gd name="T9" fmla="*/ 65 h 428"/>
                  <a:gd name="T10" fmla="*/ 1477 w 1479"/>
                  <a:gd name="T11" fmla="*/ 84 h 428"/>
                  <a:gd name="T12" fmla="*/ 1479 w 1479"/>
                  <a:gd name="T13" fmla="*/ 105 h 428"/>
                  <a:gd name="T14" fmla="*/ 1470 w 1479"/>
                  <a:gd name="T15" fmla="*/ 142 h 428"/>
                  <a:gd name="T16" fmla="*/ 1448 w 1479"/>
                  <a:gd name="T17" fmla="*/ 175 h 428"/>
                  <a:gd name="T18" fmla="*/ 1416 w 1479"/>
                  <a:gd name="T19" fmla="*/ 196 h 428"/>
                  <a:gd name="T20" fmla="*/ 1395 w 1479"/>
                  <a:gd name="T21" fmla="*/ 201 h 428"/>
                  <a:gd name="T22" fmla="*/ 119 w 1479"/>
                  <a:gd name="T23" fmla="*/ 425 h 428"/>
                  <a:gd name="T24" fmla="*/ 99 w 1479"/>
                  <a:gd name="T25" fmla="*/ 428 h 428"/>
                  <a:gd name="T26" fmla="*/ 60 w 1479"/>
                  <a:gd name="T27" fmla="*/ 419 h 428"/>
                  <a:gd name="T28" fmla="*/ 29 w 1479"/>
                  <a:gd name="T29" fmla="*/ 397 h 428"/>
                  <a:gd name="T30" fmla="*/ 8 w 1479"/>
                  <a:gd name="T31" fmla="*/ 364 h 428"/>
                  <a:gd name="T32" fmla="*/ 3 w 1479"/>
                  <a:gd name="T33" fmla="*/ 343 h 428"/>
                  <a:gd name="T34" fmla="*/ 0 w 1479"/>
                  <a:gd name="T35" fmla="*/ 324 h 428"/>
                  <a:gd name="T36" fmla="*/ 9 w 1479"/>
                  <a:gd name="T37" fmla="*/ 285 h 428"/>
                  <a:gd name="T38" fmla="*/ 31 w 1479"/>
                  <a:gd name="T39" fmla="*/ 254 h 428"/>
                  <a:gd name="T40" fmla="*/ 65 w 1479"/>
                  <a:gd name="T41" fmla="*/ 232 h 428"/>
                  <a:gd name="T42" fmla="*/ 84 w 1479"/>
                  <a:gd name="T43" fmla="*/ 228 h 428"/>
                  <a:gd name="T44" fmla="*/ 1361 w 1479"/>
                  <a:gd name="T45" fmla="*/ 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1361" y="2"/>
                    </a:moveTo>
                    <a:lnTo>
                      <a:pt x="1381" y="0"/>
                    </a:lnTo>
                    <a:lnTo>
                      <a:pt x="1420" y="9"/>
                    </a:lnTo>
                    <a:lnTo>
                      <a:pt x="1451" y="31"/>
                    </a:lnTo>
                    <a:lnTo>
                      <a:pt x="1473" y="65"/>
                    </a:lnTo>
                    <a:lnTo>
                      <a:pt x="1477" y="84"/>
                    </a:lnTo>
                    <a:lnTo>
                      <a:pt x="1479" y="105"/>
                    </a:lnTo>
                    <a:lnTo>
                      <a:pt x="1470" y="142"/>
                    </a:lnTo>
                    <a:lnTo>
                      <a:pt x="1448" y="175"/>
                    </a:lnTo>
                    <a:lnTo>
                      <a:pt x="1416" y="196"/>
                    </a:lnTo>
                    <a:lnTo>
                      <a:pt x="1395" y="201"/>
                    </a:lnTo>
                    <a:lnTo>
                      <a:pt x="119" y="425"/>
                    </a:lnTo>
                    <a:lnTo>
                      <a:pt x="99" y="428"/>
                    </a:lnTo>
                    <a:lnTo>
                      <a:pt x="60" y="419"/>
                    </a:lnTo>
                    <a:lnTo>
                      <a:pt x="29" y="397"/>
                    </a:lnTo>
                    <a:lnTo>
                      <a:pt x="8" y="364"/>
                    </a:lnTo>
                    <a:lnTo>
                      <a:pt x="3" y="343"/>
                    </a:lnTo>
                    <a:lnTo>
                      <a:pt x="0" y="324"/>
                    </a:lnTo>
                    <a:lnTo>
                      <a:pt x="9" y="285"/>
                    </a:lnTo>
                    <a:lnTo>
                      <a:pt x="31" y="254"/>
                    </a:lnTo>
                    <a:lnTo>
                      <a:pt x="65" y="232"/>
                    </a:lnTo>
                    <a:lnTo>
                      <a:pt x="84" y="228"/>
                    </a:lnTo>
                    <a:lnTo>
                      <a:pt x="1361" y="2"/>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58"/>
              <p:cNvSpPr>
                <a:spLocks/>
              </p:cNvSpPr>
              <p:nvPr/>
            </p:nvSpPr>
            <p:spPr bwMode="auto">
              <a:xfrm>
                <a:off x="4463719" y="1769606"/>
                <a:ext cx="79375" cy="593725"/>
              </a:xfrm>
              <a:custGeom>
                <a:avLst/>
                <a:gdLst>
                  <a:gd name="T0" fmla="*/ 0 w 202"/>
                  <a:gd name="T1" fmla="*/ 102 h 1498"/>
                  <a:gd name="T2" fmla="*/ 1 w 202"/>
                  <a:gd name="T3" fmla="*/ 81 h 1498"/>
                  <a:gd name="T4" fmla="*/ 16 w 202"/>
                  <a:gd name="T5" fmla="*/ 45 h 1498"/>
                  <a:gd name="T6" fmla="*/ 44 w 202"/>
                  <a:gd name="T7" fmla="*/ 17 h 1498"/>
                  <a:gd name="T8" fmla="*/ 80 w 202"/>
                  <a:gd name="T9" fmla="*/ 2 h 1498"/>
                  <a:gd name="T10" fmla="*/ 101 w 202"/>
                  <a:gd name="T11" fmla="*/ 0 h 1498"/>
                  <a:gd name="T12" fmla="*/ 121 w 202"/>
                  <a:gd name="T13" fmla="*/ 2 h 1498"/>
                  <a:gd name="T14" fmla="*/ 158 w 202"/>
                  <a:gd name="T15" fmla="*/ 17 h 1498"/>
                  <a:gd name="T16" fmla="*/ 185 w 202"/>
                  <a:gd name="T17" fmla="*/ 45 h 1498"/>
                  <a:gd name="T18" fmla="*/ 200 w 202"/>
                  <a:gd name="T19" fmla="*/ 81 h 1498"/>
                  <a:gd name="T20" fmla="*/ 202 w 202"/>
                  <a:gd name="T21" fmla="*/ 102 h 1498"/>
                  <a:gd name="T22" fmla="*/ 202 w 202"/>
                  <a:gd name="T23" fmla="*/ 1398 h 1498"/>
                  <a:gd name="T24" fmla="*/ 200 w 202"/>
                  <a:gd name="T25" fmla="*/ 1417 h 1498"/>
                  <a:gd name="T26" fmla="*/ 185 w 202"/>
                  <a:gd name="T27" fmla="*/ 1454 h 1498"/>
                  <a:gd name="T28" fmla="*/ 158 w 202"/>
                  <a:gd name="T29" fmla="*/ 1481 h 1498"/>
                  <a:gd name="T30" fmla="*/ 121 w 202"/>
                  <a:gd name="T31" fmla="*/ 1496 h 1498"/>
                  <a:gd name="T32" fmla="*/ 101 w 202"/>
                  <a:gd name="T33" fmla="*/ 1498 h 1498"/>
                  <a:gd name="T34" fmla="*/ 80 w 202"/>
                  <a:gd name="T35" fmla="*/ 1496 h 1498"/>
                  <a:gd name="T36" fmla="*/ 44 w 202"/>
                  <a:gd name="T37" fmla="*/ 1481 h 1498"/>
                  <a:gd name="T38" fmla="*/ 16 w 202"/>
                  <a:gd name="T39" fmla="*/ 1454 h 1498"/>
                  <a:gd name="T40" fmla="*/ 1 w 202"/>
                  <a:gd name="T41" fmla="*/ 1417 h 1498"/>
                  <a:gd name="T42" fmla="*/ 0 w 202"/>
                  <a:gd name="T43" fmla="*/ 1398 h 1498"/>
                  <a:gd name="T44" fmla="*/ 0 w 202"/>
                  <a:gd name="T45"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1498">
                    <a:moveTo>
                      <a:pt x="0" y="102"/>
                    </a:moveTo>
                    <a:lnTo>
                      <a:pt x="1" y="81"/>
                    </a:lnTo>
                    <a:lnTo>
                      <a:pt x="16" y="45"/>
                    </a:lnTo>
                    <a:lnTo>
                      <a:pt x="44" y="17"/>
                    </a:lnTo>
                    <a:lnTo>
                      <a:pt x="80" y="2"/>
                    </a:lnTo>
                    <a:lnTo>
                      <a:pt x="101" y="0"/>
                    </a:lnTo>
                    <a:lnTo>
                      <a:pt x="121" y="2"/>
                    </a:lnTo>
                    <a:lnTo>
                      <a:pt x="158" y="17"/>
                    </a:lnTo>
                    <a:lnTo>
                      <a:pt x="185" y="45"/>
                    </a:lnTo>
                    <a:lnTo>
                      <a:pt x="200" y="81"/>
                    </a:lnTo>
                    <a:lnTo>
                      <a:pt x="202" y="102"/>
                    </a:lnTo>
                    <a:lnTo>
                      <a:pt x="202" y="1398"/>
                    </a:lnTo>
                    <a:lnTo>
                      <a:pt x="200" y="1417"/>
                    </a:lnTo>
                    <a:lnTo>
                      <a:pt x="185" y="1454"/>
                    </a:lnTo>
                    <a:lnTo>
                      <a:pt x="158" y="1481"/>
                    </a:lnTo>
                    <a:lnTo>
                      <a:pt x="121" y="1496"/>
                    </a:lnTo>
                    <a:lnTo>
                      <a:pt x="101" y="1498"/>
                    </a:lnTo>
                    <a:lnTo>
                      <a:pt x="80" y="1496"/>
                    </a:lnTo>
                    <a:lnTo>
                      <a:pt x="44" y="1481"/>
                    </a:lnTo>
                    <a:lnTo>
                      <a:pt x="16" y="1454"/>
                    </a:lnTo>
                    <a:lnTo>
                      <a:pt x="1" y="1417"/>
                    </a:lnTo>
                    <a:lnTo>
                      <a:pt x="0" y="1398"/>
                    </a:lnTo>
                    <a:lnTo>
                      <a:pt x="0" y="102"/>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59"/>
              <p:cNvSpPr>
                <a:spLocks/>
              </p:cNvSpPr>
              <p:nvPr/>
            </p:nvSpPr>
            <p:spPr bwMode="auto">
              <a:xfrm>
                <a:off x="3938256" y="1863269"/>
                <a:ext cx="255588" cy="561975"/>
              </a:xfrm>
              <a:custGeom>
                <a:avLst/>
                <a:gdLst>
                  <a:gd name="T0" fmla="*/ 6 w 644"/>
                  <a:gd name="T1" fmla="*/ 134 h 1418"/>
                  <a:gd name="T2" fmla="*/ 0 w 644"/>
                  <a:gd name="T3" fmla="*/ 114 h 1418"/>
                  <a:gd name="T4" fmla="*/ 2 w 644"/>
                  <a:gd name="T5" fmla="*/ 75 h 1418"/>
                  <a:gd name="T6" fmla="*/ 18 w 644"/>
                  <a:gd name="T7" fmla="*/ 40 h 1418"/>
                  <a:gd name="T8" fmla="*/ 48 w 644"/>
                  <a:gd name="T9" fmla="*/ 13 h 1418"/>
                  <a:gd name="T10" fmla="*/ 66 w 644"/>
                  <a:gd name="T11" fmla="*/ 5 h 1418"/>
                  <a:gd name="T12" fmla="*/ 85 w 644"/>
                  <a:gd name="T13" fmla="*/ 0 h 1418"/>
                  <a:gd name="T14" fmla="*/ 124 w 644"/>
                  <a:gd name="T15" fmla="*/ 1 h 1418"/>
                  <a:gd name="T16" fmla="*/ 159 w 644"/>
                  <a:gd name="T17" fmla="*/ 18 h 1418"/>
                  <a:gd name="T18" fmla="*/ 186 w 644"/>
                  <a:gd name="T19" fmla="*/ 47 h 1418"/>
                  <a:gd name="T20" fmla="*/ 194 w 644"/>
                  <a:gd name="T21" fmla="*/ 65 h 1418"/>
                  <a:gd name="T22" fmla="*/ 638 w 644"/>
                  <a:gd name="T23" fmla="*/ 1283 h 1418"/>
                  <a:gd name="T24" fmla="*/ 644 w 644"/>
                  <a:gd name="T25" fmla="*/ 1303 h 1418"/>
                  <a:gd name="T26" fmla="*/ 641 w 644"/>
                  <a:gd name="T27" fmla="*/ 1342 h 1418"/>
                  <a:gd name="T28" fmla="*/ 625 w 644"/>
                  <a:gd name="T29" fmla="*/ 1377 h 1418"/>
                  <a:gd name="T30" fmla="*/ 596 w 644"/>
                  <a:gd name="T31" fmla="*/ 1404 h 1418"/>
                  <a:gd name="T32" fmla="*/ 578 w 644"/>
                  <a:gd name="T33" fmla="*/ 1412 h 1418"/>
                  <a:gd name="T34" fmla="*/ 558 w 644"/>
                  <a:gd name="T35" fmla="*/ 1418 h 1418"/>
                  <a:gd name="T36" fmla="*/ 518 w 644"/>
                  <a:gd name="T37" fmla="*/ 1416 h 1418"/>
                  <a:gd name="T38" fmla="*/ 483 w 644"/>
                  <a:gd name="T39" fmla="*/ 1399 h 1418"/>
                  <a:gd name="T40" fmla="*/ 457 w 644"/>
                  <a:gd name="T41" fmla="*/ 1370 h 1418"/>
                  <a:gd name="T42" fmla="*/ 450 w 644"/>
                  <a:gd name="T43" fmla="*/ 1352 h 1418"/>
                  <a:gd name="T44" fmla="*/ 6 w 644"/>
                  <a:gd name="T45" fmla="*/ 134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6" y="134"/>
                    </a:moveTo>
                    <a:lnTo>
                      <a:pt x="0" y="114"/>
                    </a:lnTo>
                    <a:lnTo>
                      <a:pt x="2" y="75"/>
                    </a:lnTo>
                    <a:lnTo>
                      <a:pt x="18" y="40"/>
                    </a:lnTo>
                    <a:lnTo>
                      <a:pt x="48" y="13"/>
                    </a:lnTo>
                    <a:lnTo>
                      <a:pt x="66" y="5"/>
                    </a:lnTo>
                    <a:lnTo>
                      <a:pt x="85" y="0"/>
                    </a:lnTo>
                    <a:lnTo>
                      <a:pt x="124" y="1"/>
                    </a:lnTo>
                    <a:lnTo>
                      <a:pt x="159" y="18"/>
                    </a:lnTo>
                    <a:lnTo>
                      <a:pt x="186" y="47"/>
                    </a:lnTo>
                    <a:lnTo>
                      <a:pt x="194" y="65"/>
                    </a:lnTo>
                    <a:lnTo>
                      <a:pt x="638" y="1283"/>
                    </a:lnTo>
                    <a:lnTo>
                      <a:pt x="644" y="1303"/>
                    </a:lnTo>
                    <a:lnTo>
                      <a:pt x="641" y="1342"/>
                    </a:lnTo>
                    <a:lnTo>
                      <a:pt x="625" y="1377"/>
                    </a:lnTo>
                    <a:lnTo>
                      <a:pt x="596" y="1404"/>
                    </a:lnTo>
                    <a:lnTo>
                      <a:pt x="578" y="1412"/>
                    </a:lnTo>
                    <a:lnTo>
                      <a:pt x="558" y="1418"/>
                    </a:lnTo>
                    <a:lnTo>
                      <a:pt x="518" y="1416"/>
                    </a:lnTo>
                    <a:lnTo>
                      <a:pt x="483" y="1399"/>
                    </a:lnTo>
                    <a:lnTo>
                      <a:pt x="457" y="1370"/>
                    </a:lnTo>
                    <a:lnTo>
                      <a:pt x="450" y="1352"/>
                    </a:lnTo>
                    <a:lnTo>
                      <a:pt x="6" y="134"/>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0"/>
              <p:cNvSpPr>
                <a:spLocks/>
              </p:cNvSpPr>
              <p:nvPr/>
            </p:nvSpPr>
            <p:spPr bwMode="auto">
              <a:xfrm>
                <a:off x="3474706" y="2129969"/>
                <a:ext cx="411163" cy="473075"/>
              </a:xfrm>
              <a:custGeom>
                <a:avLst/>
                <a:gdLst>
                  <a:gd name="T0" fmla="*/ 25 w 1035"/>
                  <a:gd name="T1" fmla="*/ 164 h 1193"/>
                  <a:gd name="T2" fmla="*/ 12 w 1035"/>
                  <a:gd name="T3" fmla="*/ 149 h 1193"/>
                  <a:gd name="T4" fmla="*/ 0 w 1035"/>
                  <a:gd name="T5" fmla="*/ 111 h 1193"/>
                  <a:gd name="T6" fmla="*/ 4 w 1035"/>
                  <a:gd name="T7" fmla="*/ 72 h 1193"/>
                  <a:gd name="T8" fmla="*/ 22 w 1035"/>
                  <a:gd name="T9" fmla="*/ 37 h 1193"/>
                  <a:gd name="T10" fmla="*/ 36 w 1035"/>
                  <a:gd name="T11" fmla="*/ 23 h 1193"/>
                  <a:gd name="T12" fmla="*/ 53 w 1035"/>
                  <a:gd name="T13" fmla="*/ 11 h 1193"/>
                  <a:gd name="T14" fmla="*/ 91 w 1035"/>
                  <a:gd name="T15" fmla="*/ 0 h 1193"/>
                  <a:gd name="T16" fmla="*/ 130 w 1035"/>
                  <a:gd name="T17" fmla="*/ 3 h 1193"/>
                  <a:gd name="T18" fmla="*/ 165 w 1035"/>
                  <a:gd name="T19" fmla="*/ 20 h 1193"/>
                  <a:gd name="T20" fmla="*/ 179 w 1035"/>
                  <a:gd name="T21" fmla="*/ 36 h 1193"/>
                  <a:gd name="T22" fmla="*/ 1011 w 1035"/>
                  <a:gd name="T23" fmla="*/ 1029 h 1193"/>
                  <a:gd name="T24" fmla="*/ 1023 w 1035"/>
                  <a:gd name="T25" fmla="*/ 1046 h 1193"/>
                  <a:gd name="T26" fmla="*/ 1035 w 1035"/>
                  <a:gd name="T27" fmla="*/ 1083 h 1193"/>
                  <a:gd name="T28" fmla="*/ 1032 w 1035"/>
                  <a:gd name="T29" fmla="*/ 1121 h 1193"/>
                  <a:gd name="T30" fmla="*/ 1014 w 1035"/>
                  <a:gd name="T31" fmla="*/ 1156 h 1193"/>
                  <a:gd name="T32" fmla="*/ 998 w 1035"/>
                  <a:gd name="T33" fmla="*/ 1170 h 1193"/>
                  <a:gd name="T34" fmla="*/ 983 w 1035"/>
                  <a:gd name="T35" fmla="*/ 1182 h 1193"/>
                  <a:gd name="T36" fmla="*/ 945 w 1035"/>
                  <a:gd name="T37" fmla="*/ 1193 h 1193"/>
                  <a:gd name="T38" fmla="*/ 906 w 1035"/>
                  <a:gd name="T39" fmla="*/ 1191 h 1193"/>
                  <a:gd name="T40" fmla="*/ 871 w 1035"/>
                  <a:gd name="T41" fmla="*/ 1173 h 1193"/>
                  <a:gd name="T42" fmla="*/ 857 w 1035"/>
                  <a:gd name="T43" fmla="*/ 1157 h 1193"/>
                  <a:gd name="T44" fmla="*/ 25 w 1035"/>
                  <a:gd name="T45" fmla="*/ 164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5" h="1193">
                    <a:moveTo>
                      <a:pt x="25" y="164"/>
                    </a:moveTo>
                    <a:lnTo>
                      <a:pt x="12" y="149"/>
                    </a:lnTo>
                    <a:lnTo>
                      <a:pt x="0" y="111"/>
                    </a:lnTo>
                    <a:lnTo>
                      <a:pt x="4" y="72"/>
                    </a:lnTo>
                    <a:lnTo>
                      <a:pt x="22" y="37"/>
                    </a:lnTo>
                    <a:lnTo>
                      <a:pt x="36" y="23"/>
                    </a:lnTo>
                    <a:lnTo>
                      <a:pt x="53" y="11"/>
                    </a:lnTo>
                    <a:lnTo>
                      <a:pt x="91" y="0"/>
                    </a:lnTo>
                    <a:lnTo>
                      <a:pt x="130" y="3"/>
                    </a:lnTo>
                    <a:lnTo>
                      <a:pt x="165" y="20"/>
                    </a:lnTo>
                    <a:lnTo>
                      <a:pt x="179" y="36"/>
                    </a:lnTo>
                    <a:lnTo>
                      <a:pt x="1011" y="1029"/>
                    </a:lnTo>
                    <a:lnTo>
                      <a:pt x="1023" y="1046"/>
                    </a:lnTo>
                    <a:lnTo>
                      <a:pt x="1035" y="1083"/>
                    </a:lnTo>
                    <a:lnTo>
                      <a:pt x="1032" y="1121"/>
                    </a:lnTo>
                    <a:lnTo>
                      <a:pt x="1014" y="1156"/>
                    </a:lnTo>
                    <a:lnTo>
                      <a:pt x="998" y="1170"/>
                    </a:lnTo>
                    <a:lnTo>
                      <a:pt x="983" y="1182"/>
                    </a:lnTo>
                    <a:lnTo>
                      <a:pt x="945" y="1193"/>
                    </a:lnTo>
                    <a:lnTo>
                      <a:pt x="906" y="1191"/>
                    </a:lnTo>
                    <a:lnTo>
                      <a:pt x="871" y="1173"/>
                    </a:lnTo>
                    <a:lnTo>
                      <a:pt x="857" y="1157"/>
                    </a:lnTo>
                    <a:lnTo>
                      <a:pt x="25" y="164"/>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61"/>
              <p:cNvSpPr>
                <a:spLocks/>
              </p:cNvSpPr>
              <p:nvPr/>
            </p:nvSpPr>
            <p:spPr bwMode="auto">
              <a:xfrm>
                <a:off x="3131806" y="2537956"/>
                <a:ext cx="525463" cy="338138"/>
              </a:xfrm>
              <a:custGeom>
                <a:avLst/>
                <a:gdLst>
                  <a:gd name="T0" fmla="*/ 50 w 1323"/>
                  <a:gd name="T1" fmla="*/ 188 h 850"/>
                  <a:gd name="T2" fmla="*/ 32 w 1323"/>
                  <a:gd name="T3" fmla="*/ 176 h 850"/>
                  <a:gd name="T4" fmla="*/ 9 w 1323"/>
                  <a:gd name="T5" fmla="*/ 145 h 850"/>
                  <a:gd name="T6" fmla="*/ 0 w 1323"/>
                  <a:gd name="T7" fmla="*/ 108 h 850"/>
                  <a:gd name="T8" fmla="*/ 3 w 1323"/>
                  <a:gd name="T9" fmla="*/ 69 h 850"/>
                  <a:gd name="T10" fmla="*/ 13 w 1323"/>
                  <a:gd name="T11" fmla="*/ 51 h 850"/>
                  <a:gd name="T12" fmla="*/ 24 w 1323"/>
                  <a:gd name="T13" fmla="*/ 34 h 850"/>
                  <a:gd name="T14" fmla="*/ 55 w 1323"/>
                  <a:gd name="T15" fmla="*/ 10 h 850"/>
                  <a:gd name="T16" fmla="*/ 93 w 1323"/>
                  <a:gd name="T17" fmla="*/ 0 h 850"/>
                  <a:gd name="T18" fmla="*/ 132 w 1323"/>
                  <a:gd name="T19" fmla="*/ 5 h 850"/>
                  <a:gd name="T20" fmla="*/ 150 w 1323"/>
                  <a:gd name="T21" fmla="*/ 14 h 850"/>
                  <a:gd name="T22" fmla="*/ 1273 w 1323"/>
                  <a:gd name="T23" fmla="*/ 662 h 850"/>
                  <a:gd name="T24" fmla="*/ 1289 w 1323"/>
                  <a:gd name="T25" fmla="*/ 674 h 850"/>
                  <a:gd name="T26" fmla="*/ 1313 w 1323"/>
                  <a:gd name="T27" fmla="*/ 705 h 850"/>
                  <a:gd name="T28" fmla="*/ 1323 w 1323"/>
                  <a:gd name="T29" fmla="*/ 742 h 850"/>
                  <a:gd name="T30" fmla="*/ 1318 w 1323"/>
                  <a:gd name="T31" fmla="*/ 780 h 850"/>
                  <a:gd name="T32" fmla="*/ 1309 w 1323"/>
                  <a:gd name="T33" fmla="*/ 800 h 850"/>
                  <a:gd name="T34" fmla="*/ 1297 w 1323"/>
                  <a:gd name="T35" fmla="*/ 817 h 850"/>
                  <a:gd name="T36" fmla="*/ 1266 w 1323"/>
                  <a:gd name="T37" fmla="*/ 840 h 850"/>
                  <a:gd name="T38" fmla="*/ 1230 w 1323"/>
                  <a:gd name="T39" fmla="*/ 850 h 850"/>
                  <a:gd name="T40" fmla="*/ 1191 w 1323"/>
                  <a:gd name="T41" fmla="*/ 845 h 850"/>
                  <a:gd name="T42" fmla="*/ 1171 w 1323"/>
                  <a:gd name="T43" fmla="*/ 836 h 850"/>
                  <a:gd name="T44" fmla="*/ 50 w 1323"/>
                  <a:gd name="T45" fmla="*/ 188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3" h="850">
                    <a:moveTo>
                      <a:pt x="50" y="188"/>
                    </a:moveTo>
                    <a:lnTo>
                      <a:pt x="32" y="176"/>
                    </a:lnTo>
                    <a:lnTo>
                      <a:pt x="9" y="145"/>
                    </a:lnTo>
                    <a:lnTo>
                      <a:pt x="0" y="108"/>
                    </a:lnTo>
                    <a:lnTo>
                      <a:pt x="3" y="69"/>
                    </a:lnTo>
                    <a:lnTo>
                      <a:pt x="13" y="51"/>
                    </a:lnTo>
                    <a:lnTo>
                      <a:pt x="24" y="34"/>
                    </a:lnTo>
                    <a:lnTo>
                      <a:pt x="55" y="10"/>
                    </a:lnTo>
                    <a:lnTo>
                      <a:pt x="93" y="0"/>
                    </a:lnTo>
                    <a:lnTo>
                      <a:pt x="132" y="5"/>
                    </a:lnTo>
                    <a:lnTo>
                      <a:pt x="150" y="14"/>
                    </a:lnTo>
                    <a:lnTo>
                      <a:pt x="1273" y="662"/>
                    </a:lnTo>
                    <a:lnTo>
                      <a:pt x="1289" y="674"/>
                    </a:lnTo>
                    <a:lnTo>
                      <a:pt x="1313" y="705"/>
                    </a:lnTo>
                    <a:lnTo>
                      <a:pt x="1323" y="742"/>
                    </a:lnTo>
                    <a:lnTo>
                      <a:pt x="1318" y="780"/>
                    </a:lnTo>
                    <a:lnTo>
                      <a:pt x="1309" y="800"/>
                    </a:lnTo>
                    <a:lnTo>
                      <a:pt x="1297" y="817"/>
                    </a:lnTo>
                    <a:lnTo>
                      <a:pt x="1266" y="840"/>
                    </a:lnTo>
                    <a:lnTo>
                      <a:pt x="1230" y="850"/>
                    </a:lnTo>
                    <a:lnTo>
                      <a:pt x="1191" y="845"/>
                    </a:lnTo>
                    <a:lnTo>
                      <a:pt x="1171" y="836"/>
                    </a:lnTo>
                    <a:lnTo>
                      <a:pt x="50" y="188"/>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2"/>
              <p:cNvSpPr>
                <a:spLocks/>
              </p:cNvSpPr>
              <p:nvPr/>
            </p:nvSpPr>
            <p:spPr bwMode="auto">
              <a:xfrm>
                <a:off x="2949244" y="3039606"/>
                <a:ext cx="585788" cy="169863"/>
              </a:xfrm>
              <a:custGeom>
                <a:avLst/>
                <a:gdLst>
                  <a:gd name="T0" fmla="*/ 84 w 1479"/>
                  <a:gd name="T1" fmla="*/ 201 h 428"/>
                  <a:gd name="T2" fmla="*/ 64 w 1479"/>
                  <a:gd name="T3" fmla="*/ 196 h 428"/>
                  <a:gd name="T4" fmla="*/ 31 w 1479"/>
                  <a:gd name="T5" fmla="*/ 175 h 428"/>
                  <a:gd name="T6" fmla="*/ 9 w 1479"/>
                  <a:gd name="T7" fmla="*/ 142 h 428"/>
                  <a:gd name="T8" fmla="*/ 0 w 1479"/>
                  <a:gd name="T9" fmla="*/ 105 h 428"/>
                  <a:gd name="T10" fmla="*/ 3 w 1479"/>
                  <a:gd name="T11" fmla="*/ 84 h 428"/>
                  <a:gd name="T12" fmla="*/ 7 w 1479"/>
                  <a:gd name="T13" fmla="*/ 65 h 428"/>
                  <a:gd name="T14" fmla="*/ 29 w 1479"/>
                  <a:gd name="T15" fmla="*/ 31 h 428"/>
                  <a:gd name="T16" fmla="*/ 60 w 1479"/>
                  <a:gd name="T17" fmla="*/ 9 h 428"/>
                  <a:gd name="T18" fmla="*/ 99 w 1479"/>
                  <a:gd name="T19" fmla="*/ 0 h 428"/>
                  <a:gd name="T20" fmla="*/ 118 w 1479"/>
                  <a:gd name="T21" fmla="*/ 2 h 428"/>
                  <a:gd name="T22" fmla="*/ 1395 w 1479"/>
                  <a:gd name="T23" fmla="*/ 228 h 428"/>
                  <a:gd name="T24" fmla="*/ 1414 w 1479"/>
                  <a:gd name="T25" fmla="*/ 232 h 428"/>
                  <a:gd name="T26" fmla="*/ 1448 w 1479"/>
                  <a:gd name="T27" fmla="*/ 254 h 428"/>
                  <a:gd name="T28" fmla="*/ 1470 w 1479"/>
                  <a:gd name="T29" fmla="*/ 285 h 428"/>
                  <a:gd name="T30" fmla="*/ 1479 w 1479"/>
                  <a:gd name="T31" fmla="*/ 324 h 428"/>
                  <a:gd name="T32" fmla="*/ 1477 w 1479"/>
                  <a:gd name="T33" fmla="*/ 343 h 428"/>
                  <a:gd name="T34" fmla="*/ 1471 w 1479"/>
                  <a:gd name="T35" fmla="*/ 364 h 428"/>
                  <a:gd name="T36" fmla="*/ 1451 w 1479"/>
                  <a:gd name="T37" fmla="*/ 397 h 428"/>
                  <a:gd name="T38" fmla="*/ 1420 w 1479"/>
                  <a:gd name="T39" fmla="*/ 419 h 428"/>
                  <a:gd name="T40" fmla="*/ 1381 w 1479"/>
                  <a:gd name="T41" fmla="*/ 428 h 428"/>
                  <a:gd name="T42" fmla="*/ 1360 w 1479"/>
                  <a:gd name="T43" fmla="*/ 425 h 428"/>
                  <a:gd name="T44" fmla="*/ 84 w 1479"/>
                  <a:gd name="T45" fmla="*/ 20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84" y="201"/>
                    </a:moveTo>
                    <a:lnTo>
                      <a:pt x="64" y="196"/>
                    </a:lnTo>
                    <a:lnTo>
                      <a:pt x="31" y="175"/>
                    </a:lnTo>
                    <a:lnTo>
                      <a:pt x="9" y="142"/>
                    </a:lnTo>
                    <a:lnTo>
                      <a:pt x="0" y="105"/>
                    </a:lnTo>
                    <a:lnTo>
                      <a:pt x="3" y="84"/>
                    </a:lnTo>
                    <a:lnTo>
                      <a:pt x="7" y="65"/>
                    </a:lnTo>
                    <a:lnTo>
                      <a:pt x="29" y="31"/>
                    </a:lnTo>
                    <a:lnTo>
                      <a:pt x="60" y="9"/>
                    </a:lnTo>
                    <a:lnTo>
                      <a:pt x="99" y="0"/>
                    </a:lnTo>
                    <a:lnTo>
                      <a:pt x="118" y="2"/>
                    </a:lnTo>
                    <a:lnTo>
                      <a:pt x="1395" y="228"/>
                    </a:lnTo>
                    <a:lnTo>
                      <a:pt x="1414" y="232"/>
                    </a:lnTo>
                    <a:lnTo>
                      <a:pt x="1448" y="254"/>
                    </a:lnTo>
                    <a:lnTo>
                      <a:pt x="1470" y="285"/>
                    </a:lnTo>
                    <a:lnTo>
                      <a:pt x="1479" y="324"/>
                    </a:lnTo>
                    <a:lnTo>
                      <a:pt x="1477" y="343"/>
                    </a:lnTo>
                    <a:lnTo>
                      <a:pt x="1471" y="364"/>
                    </a:lnTo>
                    <a:lnTo>
                      <a:pt x="1451" y="397"/>
                    </a:lnTo>
                    <a:lnTo>
                      <a:pt x="1420" y="419"/>
                    </a:lnTo>
                    <a:lnTo>
                      <a:pt x="1381" y="428"/>
                    </a:lnTo>
                    <a:lnTo>
                      <a:pt x="1360" y="425"/>
                    </a:lnTo>
                    <a:lnTo>
                      <a:pt x="84" y="201"/>
                    </a:lnTo>
                    <a:close/>
                  </a:path>
                </a:pathLst>
              </a:custGeom>
              <a:solidFill>
                <a:srgbClr val="FEE5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2" name="Freeform 71"/>
            <p:cNvSpPr>
              <a:spLocks/>
            </p:cNvSpPr>
            <p:nvPr/>
          </p:nvSpPr>
          <p:spPr bwMode="auto">
            <a:xfrm>
              <a:off x="8028881" y="1560788"/>
              <a:ext cx="1020999" cy="1295179"/>
            </a:xfrm>
            <a:custGeom>
              <a:avLst/>
              <a:gdLst>
                <a:gd name="T0" fmla="*/ 1560 w 1565"/>
                <a:gd name="T1" fmla="*/ 111 h 1985"/>
                <a:gd name="T2" fmla="*/ 1553 w 1565"/>
                <a:gd name="T3" fmla="*/ 89 h 1985"/>
                <a:gd name="T4" fmla="*/ 1529 w 1565"/>
                <a:gd name="T5" fmla="*/ 51 h 1985"/>
                <a:gd name="T6" fmla="*/ 1490 w 1565"/>
                <a:gd name="T7" fmla="*/ 24 h 1985"/>
                <a:gd name="T8" fmla="*/ 1437 w 1565"/>
                <a:gd name="T9" fmla="*/ 7 h 1985"/>
                <a:gd name="T10" fmla="*/ 1372 w 1565"/>
                <a:gd name="T11" fmla="*/ 0 h 1985"/>
                <a:gd name="T12" fmla="*/ 1297 w 1565"/>
                <a:gd name="T13" fmla="*/ 8 h 1985"/>
                <a:gd name="T14" fmla="*/ 1210 w 1565"/>
                <a:gd name="T15" fmla="*/ 29 h 1985"/>
                <a:gd name="T16" fmla="*/ 1113 w 1565"/>
                <a:gd name="T17" fmla="*/ 65 h 1985"/>
                <a:gd name="T18" fmla="*/ 1061 w 1565"/>
                <a:gd name="T19" fmla="*/ 90 h 1985"/>
                <a:gd name="T20" fmla="*/ 996 w 1565"/>
                <a:gd name="T21" fmla="*/ 124 h 1985"/>
                <a:gd name="T22" fmla="*/ 870 w 1565"/>
                <a:gd name="T23" fmla="*/ 197 h 1985"/>
                <a:gd name="T24" fmla="*/ 751 w 1565"/>
                <a:gd name="T25" fmla="*/ 282 h 1985"/>
                <a:gd name="T26" fmla="*/ 639 w 1565"/>
                <a:gd name="T27" fmla="*/ 374 h 1985"/>
                <a:gd name="T28" fmla="*/ 534 w 1565"/>
                <a:gd name="T29" fmla="*/ 474 h 1985"/>
                <a:gd name="T30" fmla="*/ 439 w 1565"/>
                <a:gd name="T31" fmla="*/ 580 h 1985"/>
                <a:gd name="T32" fmla="*/ 349 w 1565"/>
                <a:gd name="T33" fmla="*/ 694 h 1985"/>
                <a:gd name="T34" fmla="*/ 270 w 1565"/>
                <a:gd name="T35" fmla="*/ 813 h 1985"/>
                <a:gd name="T36" fmla="*/ 200 w 1565"/>
                <a:gd name="T37" fmla="*/ 938 h 1985"/>
                <a:gd name="T38" fmla="*/ 139 w 1565"/>
                <a:gd name="T39" fmla="*/ 1067 h 1985"/>
                <a:gd name="T40" fmla="*/ 89 w 1565"/>
                <a:gd name="T41" fmla="*/ 1202 h 1985"/>
                <a:gd name="T42" fmla="*/ 50 w 1565"/>
                <a:gd name="T43" fmla="*/ 1338 h 1985"/>
                <a:gd name="T44" fmla="*/ 21 w 1565"/>
                <a:gd name="T45" fmla="*/ 1479 h 1985"/>
                <a:gd name="T46" fmla="*/ 4 w 1565"/>
                <a:gd name="T47" fmla="*/ 1622 h 1985"/>
                <a:gd name="T48" fmla="*/ 0 w 1565"/>
                <a:gd name="T49" fmla="*/ 1766 h 1985"/>
                <a:gd name="T50" fmla="*/ 9 w 1565"/>
                <a:gd name="T51" fmla="*/ 1911 h 1985"/>
                <a:gd name="T52" fmla="*/ 19 w 1565"/>
                <a:gd name="T53" fmla="*/ 1985 h 1985"/>
                <a:gd name="T54" fmla="*/ 22 w 1565"/>
                <a:gd name="T55" fmla="*/ 1938 h 1985"/>
                <a:gd name="T56" fmla="*/ 34 w 1565"/>
                <a:gd name="T57" fmla="*/ 1841 h 1985"/>
                <a:gd name="T58" fmla="*/ 55 w 1565"/>
                <a:gd name="T59" fmla="*/ 1740 h 1985"/>
                <a:gd name="T60" fmla="*/ 83 w 1565"/>
                <a:gd name="T61" fmla="*/ 1636 h 1985"/>
                <a:gd name="T62" fmla="*/ 120 w 1565"/>
                <a:gd name="T63" fmla="*/ 1530 h 1985"/>
                <a:gd name="T64" fmla="*/ 164 w 1565"/>
                <a:gd name="T65" fmla="*/ 1421 h 1985"/>
                <a:gd name="T66" fmla="*/ 217 w 1565"/>
                <a:gd name="T67" fmla="*/ 1313 h 1985"/>
                <a:gd name="T68" fmla="*/ 279 w 1565"/>
                <a:gd name="T69" fmla="*/ 1205 h 1985"/>
                <a:gd name="T70" fmla="*/ 349 w 1565"/>
                <a:gd name="T71" fmla="*/ 1096 h 1985"/>
                <a:gd name="T72" fmla="*/ 429 w 1565"/>
                <a:gd name="T73" fmla="*/ 989 h 1985"/>
                <a:gd name="T74" fmla="*/ 520 w 1565"/>
                <a:gd name="T75" fmla="*/ 886 h 1985"/>
                <a:gd name="T76" fmla="*/ 620 w 1565"/>
                <a:gd name="T77" fmla="*/ 786 h 1985"/>
                <a:gd name="T78" fmla="*/ 729 w 1565"/>
                <a:gd name="T79" fmla="*/ 689 h 1985"/>
                <a:gd name="T80" fmla="*/ 849 w 1565"/>
                <a:gd name="T81" fmla="*/ 597 h 1985"/>
                <a:gd name="T82" fmla="*/ 980 w 1565"/>
                <a:gd name="T83" fmla="*/ 511 h 1985"/>
                <a:gd name="T84" fmla="*/ 1122 w 1565"/>
                <a:gd name="T85" fmla="*/ 432 h 1985"/>
                <a:gd name="T86" fmla="*/ 1197 w 1565"/>
                <a:gd name="T87" fmla="*/ 394 h 1985"/>
                <a:gd name="T88" fmla="*/ 1277 w 1565"/>
                <a:gd name="T89" fmla="*/ 359 h 1985"/>
                <a:gd name="T90" fmla="*/ 1420 w 1565"/>
                <a:gd name="T91" fmla="*/ 306 h 1985"/>
                <a:gd name="T92" fmla="*/ 1499 w 1565"/>
                <a:gd name="T93" fmla="*/ 267 h 1985"/>
                <a:gd name="T94" fmla="*/ 1536 w 1565"/>
                <a:gd name="T95" fmla="*/ 235 h 1985"/>
                <a:gd name="T96" fmla="*/ 1560 w 1565"/>
                <a:gd name="T97" fmla="*/ 195 h 1985"/>
                <a:gd name="T98" fmla="*/ 1565 w 1565"/>
                <a:gd name="T99" fmla="*/ 143 h 1985"/>
                <a:gd name="T100" fmla="*/ 1560 w 1565"/>
                <a:gd name="T101" fmla="*/ 111 h 1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5" h="1985">
                  <a:moveTo>
                    <a:pt x="1560" y="111"/>
                  </a:moveTo>
                  <a:lnTo>
                    <a:pt x="1553" y="89"/>
                  </a:lnTo>
                  <a:lnTo>
                    <a:pt x="1529" y="51"/>
                  </a:lnTo>
                  <a:lnTo>
                    <a:pt x="1490" y="24"/>
                  </a:lnTo>
                  <a:lnTo>
                    <a:pt x="1437" y="7"/>
                  </a:lnTo>
                  <a:lnTo>
                    <a:pt x="1372" y="0"/>
                  </a:lnTo>
                  <a:lnTo>
                    <a:pt x="1297" y="8"/>
                  </a:lnTo>
                  <a:lnTo>
                    <a:pt x="1210" y="29"/>
                  </a:lnTo>
                  <a:lnTo>
                    <a:pt x="1113" y="65"/>
                  </a:lnTo>
                  <a:lnTo>
                    <a:pt x="1061" y="90"/>
                  </a:lnTo>
                  <a:lnTo>
                    <a:pt x="996" y="124"/>
                  </a:lnTo>
                  <a:lnTo>
                    <a:pt x="870" y="197"/>
                  </a:lnTo>
                  <a:lnTo>
                    <a:pt x="751" y="282"/>
                  </a:lnTo>
                  <a:lnTo>
                    <a:pt x="639" y="374"/>
                  </a:lnTo>
                  <a:lnTo>
                    <a:pt x="534" y="474"/>
                  </a:lnTo>
                  <a:lnTo>
                    <a:pt x="439" y="580"/>
                  </a:lnTo>
                  <a:lnTo>
                    <a:pt x="349" y="694"/>
                  </a:lnTo>
                  <a:lnTo>
                    <a:pt x="270" y="813"/>
                  </a:lnTo>
                  <a:lnTo>
                    <a:pt x="200" y="938"/>
                  </a:lnTo>
                  <a:lnTo>
                    <a:pt x="139" y="1067"/>
                  </a:lnTo>
                  <a:lnTo>
                    <a:pt x="89" y="1202"/>
                  </a:lnTo>
                  <a:lnTo>
                    <a:pt x="50" y="1338"/>
                  </a:lnTo>
                  <a:lnTo>
                    <a:pt x="21" y="1479"/>
                  </a:lnTo>
                  <a:lnTo>
                    <a:pt x="4" y="1622"/>
                  </a:lnTo>
                  <a:lnTo>
                    <a:pt x="0" y="1766"/>
                  </a:lnTo>
                  <a:lnTo>
                    <a:pt x="9" y="1911"/>
                  </a:lnTo>
                  <a:lnTo>
                    <a:pt x="19" y="1985"/>
                  </a:lnTo>
                  <a:lnTo>
                    <a:pt x="22" y="1938"/>
                  </a:lnTo>
                  <a:lnTo>
                    <a:pt x="34" y="1841"/>
                  </a:lnTo>
                  <a:lnTo>
                    <a:pt x="55" y="1740"/>
                  </a:lnTo>
                  <a:lnTo>
                    <a:pt x="83" y="1636"/>
                  </a:lnTo>
                  <a:lnTo>
                    <a:pt x="120" y="1530"/>
                  </a:lnTo>
                  <a:lnTo>
                    <a:pt x="164" y="1421"/>
                  </a:lnTo>
                  <a:lnTo>
                    <a:pt x="217" y="1313"/>
                  </a:lnTo>
                  <a:lnTo>
                    <a:pt x="279" y="1205"/>
                  </a:lnTo>
                  <a:lnTo>
                    <a:pt x="349" y="1096"/>
                  </a:lnTo>
                  <a:lnTo>
                    <a:pt x="429" y="989"/>
                  </a:lnTo>
                  <a:lnTo>
                    <a:pt x="520" y="886"/>
                  </a:lnTo>
                  <a:lnTo>
                    <a:pt x="620" y="786"/>
                  </a:lnTo>
                  <a:lnTo>
                    <a:pt x="729" y="689"/>
                  </a:lnTo>
                  <a:lnTo>
                    <a:pt x="849" y="597"/>
                  </a:lnTo>
                  <a:lnTo>
                    <a:pt x="980" y="511"/>
                  </a:lnTo>
                  <a:lnTo>
                    <a:pt x="1122" y="432"/>
                  </a:lnTo>
                  <a:lnTo>
                    <a:pt x="1197" y="394"/>
                  </a:lnTo>
                  <a:lnTo>
                    <a:pt x="1277" y="359"/>
                  </a:lnTo>
                  <a:lnTo>
                    <a:pt x="1420" y="306"/>
                  </a:lnTo>
                  <a:lnTo>
                    <a:pt x="1499" y="267"/>
                  </a:lnTo>
                  <a:lnTo>
                    <a:pt x="1536" y="235"/>
                  </a:lnTo>
                  <a:lnTo>
                    <a:pt x="1560" y="195"/>
                  </a:lnTo>
                  <a:lnTo>
                    <a:pt x="1565" y="143"/>
                  </a:lnTo>
                  <a:lnTo>
                    <a:pt x="1560" y="1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672531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smtClean="0"/>
              <a:t>Ideas</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43" name="Group 42"/>
          <p:cNvGrpSpPr/>
          <p:nvPr/>
        </p:nvGrpSpPr>
        <p:grpSpPr>
          <a:xfrm>
            <a:off x="6831098" y="398352"/>
            <a:ext cx="4696195" cy="5354837"/>
            <a:chOff x="6661040" y="163481"/>
            <a:chExt cx="5029216" cy="5734564"/>
          </a:xfrm>
        </p:grpSpPr>
        <p:grpSp>
          <p:nvGrpSpPr>
            <p:cNvPr id="41" name="Group 40"/>
            <p:cNvGrpSpPr/>
            <p:nvPr/>
          </p:nvGrpSpPr>
          <p:grpSpPr>
            <a:xfrm>
              <a:off x="7856647" y="1375525"/>
              <a:ext cx="2638002" cy="4522520"/>
              <a:chOff x="7858267" y="1013988"/>
              <a:chExt cx="2638002" cy="4522520"/>
            </a:xfrm>
          </p:grpSpPr>
          <p:sp>
            <p:nvSpPr>
              <p:cNvPr id="7" name="Freeform 6"/>
              <p:cNvSpPr>
                <a:spLocks/>
              </p:cNvSpPr>
              <p:nvPr/>
            </p:nvSpPr>
            <p:spPr bwMode="auto">
              <a:xfrm>
                <a:off x="9175648" y="1013988"/>
                <a:ext cx="3241" cy="187966"/>
              </a:xfrm>
              <a:custGeom>
                <a:avLst/>
                <a:gdLst>
                  <a:gd name="T0" fmla="*/ 3 w 7"/>
                  <a:gd name="T1" fmla="*/ 0 h 465"/>
                  <a:gd name="T2" fmla="*/ 0 w 7"/>
                  <a:gd name="T3" fmla="*/ 0 h 465"/>
                  <a:gd name="T4" fmla="*/ 0 w 7"/>
                  <a:gd name="T5" fmla="*/ 465 h 465"/>
                  <a:gd name="T6" fmla="*/ 3 w 7"/>
                  <a:gd name="T7" fmla="*/ 465 h 465"/>
                  <a:gd name="T8" fmla="*/ 7 w 7"/>
                  <a:gd name="T9" fmla="*/ 465 h 465"/>
                  <a:gd name="T10" fmla="*/ 7 w 7"/>
                  <a:gd name="T11" fmla="*/ 0 h 465"/>
                  <a:gd name="T12" fmla="*/ 3 w 7"/>
                  <a:gd name="T13" fmla="*/ 0 h 465"/>
                </a:gdLst>
                <a:ahLst/>
                <a:cxnLst>
                  <a:cxn ang="0">
                    <a:pos x="T0" y="T1"/>
                  </a:cxn>
                  <a:cxn ang="0">
                    <a:pos x="T2" y="T3"/>
                  </a:cxn>
                  <a:cxn ang="0">
                    <a:pos x="T4" y="T5"/>
                  </a:cxn>
                  <a:cxn ang="0">
                    <a:pos x="T6" y="T7"/>
                  </a:cxn>
                  <a:cxn ang="0">
                    <a:pos x="T8" y="T9"/>
                  </a:cxn>
                  <a:cxn ang="0">
                    <a:pos x="T10" y="T11"/>
                  </a:cxn>
                  <a:cxn ang="0">
                    <a:pos x="T12" y="T13"/>
                  </a:cxn>
                </a:cxnLst>
                <a:rect l="0" t="0" r="r" b="b"/>
                <a:pathLst>
                  <a:path w="7" h="465">
                    <a:moveTo>
                      <a:pt x="3" y="0"/>
                    </a:moveTo>
                    <a:lnTo>
                      <a:pt x="0" y="0"/>
                    </a:lnTo>
                    <a:lnTo>
                      <a:pt x="0" y="465"/>
                    </a:lnTo>
                    <a:lnTo>
                      <a:pt x="3" y="465"/>
                    </a:lnTo>
                    <a:lnTo>
                      <a:pt x="7" y="465"/>
                    </a:lnTo>
                    <a:lnTo>
                      <a:pt x="7" y="0"/>
                    </a:lnTo>
                    <a:lnTo>
                      <a:pt x="3"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9178889" y="1201954"/>
                <a:ext cx="1621" cy="162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7858267" y="1013988"/>
                <a:ext cx="2638002" cy="3218103"/>
              </a:xfrm>
              <a:custGeom>
                <a:avLst/>
                <a:gdLst>
                  <a:gd name="T0" fmla="*/ 4993 w 6511"/>
                  <a:gd name="T1" fmla="*/ 7713 h 7945"/>
                  <a:gd name="T2" fmla="*/ 1748 w 6511"/>
                  <a:gd name="T3" fmla="*/ 7945 h 7945"/>
                  <a:gd name="T4" fmla="*/ 1491 w 6511"/>
                  <a:gd name="T5" fmla="*/ 7553 h 7945"/>
                  <a:gd name="T6" fmla="*/ 1359 w 6511"/>
                  <a:gd name="T7" fmla="*/ 6804 h 7945"/>
                  <a:gd name="T8" fmla="*/ 1166 w 6511"/>
                  <a:gd name="T9" fmla="*/ 6192 h 7945"/>
                  <a:gd name="T10" fmla="*/ 858 w 6511"/>
                  <a:gd name="T11" fmla="*/ 5631 h 7945"/>
                  <a:gd name="T12" fmla="*/ 475 w 6511"/>
                  <a:gd name="T13" fmla="*/ 4998 h 7945"/>
                  <a:gd name="T14" fmla="*/ 245 w 6511"/>
                  <a:gd name="T15" fmla="*/ 4520 h 7945"/>
                  <a:gd name="T16" fmla="*/ 95 w 6511"/>
                  <a:gd name="T17" fmla="*/ 4074 h 7945"/>
                  <a:gd name="T18" fmla="*/ 11 w 6511"/>
                  <a:gd name="T19" fmla="*/ 3603 h 7945"/>
                  <a:gd name="T20" fmla="*/ 2 w 6511"/>
                  <a:gd name="T21" fmla="*/ 3357 h 7945"/>
                  <a:gd name="T22" fmla="*/ 26 w 6511"/>
                  <a:gd name="T23" fmla="*/ 2932 h 7945"/>
                  <a:gd name="T24" fmla="*/ 124 w 6511"/>
                  <a:gd name="T25" fmla="*/ 2445 h 7945"/>
                  <a:gd name="T26" fmla="*/ 287 w 6511"/>
                  <a:gd name="T27" fmla="*/ 1983 h 7945"/>
                  <a:gd name="T28" fmla="*/ 512 w 6511"/>
                  <a:gd name="T29" fmla="*/ 1557 h 7945"/>
                  <a:gd name="T30" fmla="*/ 792 w 6511"/>
                  <a:gd name="T31" fmla="*/ 1169 h 7945"/>
                  <a:gd name="T32" fmla="*/ 1006 w 6511"/>
                  <a:gd name="T33" fmla="*/ 936 h 7945"/>
                  <a:gd name="T34" fmla="*/ 1367 w 6511"/>
                  <a:gd name="T35" fmla="*/ 627 h 7945"/>
                  <a:gd name="T36" fmla="*/ 1768 w 6511"/>
                  <a:gd name="T37" fmla="*/ 375 h 7945"/>
                  <a:gd name="T38" fmla="*/ 2205 w 6511"/>
                  <a:gd name="T39" fmla="*/ 182 h 7945"/>
                  <a:gd name="T40" fmla="*/ 2670 w 6511"/>
                  <a:gd name="T41" fmla="*/ 56 h 7945"/>
                  <a:gd name="T42" fmla="*/ 3162 w 6511"/>
                  <a:gd name="T43" fmla="*/ 1 h 7945"/>
                  <a:gd name="T44" fmla="*/ 3249 w 6511"/>
                  <a:gd name="T45" fmla="*/ 0 h 7945"/>
                  <a:gd name="T46" fmla="*/ 3256 w 6511"/>
                  <a:gd name="T47" fmla="*/ 0 h 7945"/>
                  <a:gd name="T48" fmla="*/ 3263 w 6511"/>
                  <a:gd name="T49" fmla="*/ 0 h 7945"/>
                  <a:gd name="T50" fmla="*/ 3350 w 6511"/>
                  <a:gd name="T51" fmla="*/ 1 h 7945"/>
                  <a:gd name="T52" fmla="*/ 3841 w 6511"/>
                  <a:gd name="T53" fmla="*/ 56 h 7945"/>
                  <a:gd name="T54" fmla="*/ 4307 w 6511"/>
                  <a:gd name="T55" fmla="*/ 182 h 7945"/>
                  <a:gd name="T56" fmla="*/ 4743 w 6511"/>
                  <a:gd name="T57" fmla="*/ 375 h 7945"/>
                  <a:gd name="T58" fmla="*/ 5145 w 6511"/>
                  <a:gd name="T59" fmla="*/ 627 h 7945"/>
                  <a:gd name="T60" fmla="*/ 5505 w 6511"/>
                  <a:gd name="T61" fmla="*/ 936 h 7945"/>
                  <a:gd name="T62" fmla="*/ 5720 w 6511"/>
                  <a:gd name="T63" fmla="*/ 1169 h 7945"/>
                  <a:gd name="T64" fmla="*/ 6000 w 6511"/>
                  <a:gd name="T65" fmla="*/ 1557 h 7945"/>
                  <a:gd name="T66" fmla="*/ 6224 w 6511"/>
                  <a:gd name="T67" fmla="*/ 1983 h 7945"/>
                  <a:gd name="T68" fmla="*/ 6388 w 6511"/>
                  <a:gd name="T69" fmla="*/ 2445 h 7945"/>
                  <a:gd name="T70" fmla="*/ 6485 w 6511"/>
                  <a:gd name="T71" fmla="*/ 2932 h 7945"/>
                  <a:gd name="T72" fmla="*/ 6511 w 6511"/>
                  <a:gd name="T73" fmla="*/ 3357 h 7945"/>
                  <a:gd name="T74" fmla="*/ 6501 w 6511"/>
                  <a:gd name="T75" fmla="*/ 3603 h 7945"/>
                  <a:gd name="T76" fmla="*/ 6418 w 6511"/>
                  <a:gd name="T77" fmla="*/ 4074 h 7945"/>
                  <a:gd name="T78" fmla="*/ 6267 w 6511"/>
                  <a:gd name="T79" fmla="*/ 4520 h 7945"/>
                  <a:gd name="T80" fmla="*/ 6038 w 6511"/>
                  <a:gd name="T81" fmla="*/ 4998 h 7945"/>
                  <a:gd name="T82" fmla="*/ 5653 w 6511"/>
                  <a:gd name="T83" fmla="*/ 5631 h 7945"/>
                  <a:gd name="T84" fmla="*/ 5347 w 6511"/>
                  <a:gd name="T85" fmla="*/ 6192 h 7945"/>
                  <a:gd name="T86" fmla="*/ 5153 w 6511"/>
                  <a:gd name="T87" fmla="*/ 6804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11" h="7945">
                    <a:moveTo>
                      <a:pt x="5053" y="7353"/>
                    </a:moveTo>
                    <a:lnTo>
                      <a:pt x="5020" y="7553"/>
                    </a:lnTo>
                    <a:lnTo>
                      <a:pt x="4993" y="7713"/>
                    </a:lnTo>
                    <a:lnTo>
                      <a:pt x="4970" y="7945"/>
                    </a:lnTo>
                    <a:lnTo>
                      <a:pt x="4764" y="7945"/>
                    </a:ln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5"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9" y="0"/>
                    </a:lnTo>
                    <a:lnTo>
                      <a:pt x="3263" y="0"/>
                    </a:lnTo>
                    <a:lnTo>
                      <a:pt x="3263" y="0"/>
                    </a:lnTo>
                    <a:lnTo>
                      <a:pt x="3267" y="0"/>
                    </a:lnTo>
                    <a:lnTo>
                      <a:pt x="3267" y="0"/>
                    </a:lnTo>
                    <a:lnTo>
                      <a:pt x="3350" y="1"/>
                    </a:lnTo>
                    <a:lnTo>
                      <a:pt x="3516" y="12"/>
                    </a:lnTo>
                    <a:lnTo>
                      <a:pt x="3680" y="30"/>
                    </a:lnTo>
                    <a:lnTo>
                      <a:pt x="3841" y="56"/>
                    </a:lnTo>
                    <a:lnTo>
                      <a:pt x="3999" y="90"/>
                    </a:lnTo>
                    <a:lnTo>
                      <a:pt x="4155" y="132"/>
                    </a:lnTo>
                    <a:lnTo>
                      <a:pt x="4307" y="182"/>
                    </a:lnTo>
                    <a:lnTo>
                      <a:pt x="4457" y="239"/>
                    </a:lnTo>
                    <a:lnTo>
                      <a:pt x="4602" y="303"/>
                    </a:lnTo>
                    <a:lnTo>
                      <a:pt x="4743" y="375"/>
                    </a:lnTo>
                    <a:lnTo>
                      <a:pt x="4882" y="453"/>
                    </a:lnTo>
                    <a:lnTo>
                      <a:pt x="5015" y="537"/>
                    </a:lnTo>
                    <a:lnTo>
                      <a:pt x="5145" y="627"/>
                    </a:lnTo>
                    <a:lnTo>
                      <a:pt x="5269" y="725"/>
                    </a:lnTo>
                    <a:lnTo>
                      <a:pt x="5390" y="827"/>
                    </a:lnTo>
                    <a:lnTo>
                      <a:pt x="5505" y="936"/>
                    </a:lnTo>
                    <a:lnTo>
                      <a:pt x="5561" y="993"/>
                    </a:lnTo>
                    <a:lnTo>
                      <a:pt x="5615" y="1050"/>
                    </a:lnTo>
                    <a:lnTo>
                      <a:pt x="5720" y="1169"/>
                    </a:lnTo>
                    <a:lnTo>
                      <a:pt x="5819" y="1294"/>
                    </a:lnTo>
                    <a:lnTo>
                      <a:pt x="5912" y="1423"/>
                    </a:lnTo>
                    <a:lnTo>
                      <a:pt x="6000" y="1557"/>
                    </a:lnTo>
                    <a:lnTo>
                      <a:pt x="6081" y="1695"/>
                    </a:lnTo>
                    <a:lnTo>
                      <a:pt x="6156" y="1837"/>
                    </a:lnTo>
                    <a:lnTo>
                      <a:pt x="6224" y="1983"/>
                    </a:lnTo>
                    <a:lnTo>
                      <a:pt x="6285" y="2134"/>
                    </a:lnTo>
                    <a:lnTo>
                      <a:pt x="6340" y="2287"/>
                    </a:lnTo>
                    <a:lnTo>
                      <a:pt x="6388" y="2445"/>
                    </a:lnTo>
                    <a:lnTo>
                      <a:pt x="6428" y="2604"/>
                    </a:lnTo>
                    <a:lnTo>
                      <a:pt x="6460" y="2767"/>
                    </a:lnTo>
                    <a:lnTo>
                      <a:pt x="6485" y="2932"/>
                    </a:lnTo>
                    <a:lnTo>
                      <a:pt x="6502" y="3101"/>
                    </a:lnTo>
                    <a:lnTo>
                      <a:pt x="6510" y="3270"/>
                    </a:lnTo>
                    <a:lnTo>
                      <a:pt x="6511" y="3357"/>
                    </a:lnTo>
                    <a:lnTo>
                      <a:pt x="6511" y="3357"/>
                    </a:lnTo>
                    <a:lnTo>
                      <a:pt x="6511" y="3440"/>
                    </a:lnTo>
                    <a:lnTo>
                      <a:pt x="6501" y="3603"/>
                    </a:lnTo>
                    <a:lnTo>
                      <a:pt x="6481" y="3763"/>
                    </a:lnTo>
                    <a:lnTo>
                      <a:pt x="6454" y="3921"/>
                    </a:lnTo>
                    <a:lnTo>
                      <a:pt x="6418" y="4074"/>
                    </a:lnTo>
                    <a:lnTo>
                      <a:pt x="6373" y="4226"/>
                    </a:lnTo>
                    <a:lnTo>
                      <a:pt x="6323" y="4375"/>
                    </a:lnTo>
                    <a:lnTo>
                      <a:pt x="6267" y="4520"/>
                    </a:lnTo>
                    <a:lnTo>
                      <a:pt x="6236" y="4591"/>
                    </a:lnTo>
                    <a:lnTo>
                      <a:pt x="6175" y="4730"/>
                    </a:lnTo>
                    <a:lnTo>
                      <a:pt x="6038" y="4998"/>
                    </a:lnTo>
                    <a:lnTo>
                      <a:pt x="5889" y="5257"/>
                    </a:lnTo>
                    <a:lnTo>
                      <a:pt x="5733" y="5507"/>
                    </a:lnTo>
                    <a:lnTo>
                      <a:pt x="5653" y="5631"/>
                    </a:lnTo>
                    <a:lnTo>
                      <a:pt x="5576" y="5751"/>
                    </a:lnTo>
                    <a:lnTo>
                      <a:pt x="5448" y="5978"/>
                    </a:lnTo>
                    <a:lnTo>
                      <a:pt x="5347" y="6192"/>
                    </a:lnTo>
                    <a:lnTo>
                      <a:pt x="5267" y="6398"/>
                    </a:lnTo>
                    <a:lnTo>
                      <a:pt x="5203" y="6600"/>
                    </a:lnTo>
                    <a:lnTo>
                      <a:pt x="5153" y="6804"/>
                    </a:lnTo>
                    <a:lnTo>
                      <a:pt x="5092" y="7121"/>
                    </a:lnTo>
                    <a:lnTo>
                      <a:pt x="5053" y="7353"/>
                    </a:lnTo>
                    <a:close/>
                  </a:path>
                </a:pathLst>
              </a:custGeom>
              <a:solidFill>
                <a:srgbClr val="FFE0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7858267" y="1013988"/>
                <a:ext cx="1319001" cy="3218103"/>
              </a:xfrm>
              <a:custGeom>
                <a:avLst/>
                <a:gdLst>
                  <a:gd name="T0" fmla="*/ 1748 w 3256"/>
                  <a:gd name="T1" fmla="*/ 7945 h 7945"/>
                  <a:gd name="T2" fmla="*/ 1519 w 3256"/>
                  <a:gd name="T3" fmla="*/ 7713 h 7945"/>
                  <a:gd name="T4" fmla="*/ 1459 w 3256"/>
                  <a:gd name="T5" fmla="*/ 7353 h 7945"/>
                  <a:gd name="T6" fmla="*/ 1359 w 3256"/>
                  <a:gd name="T7" fmla="*/ 6804 h 7945"/>
                  <a:gd name="T8" fmla="*/ 1246 w 3256"/>
                  <a:gd name="T9" fmla="*/ 6398 h 7945"/>
                  <a:gd name="T10" fmla="*/ 1063 w 3256"/>
                  <a:gd name="T11" fmla="*/ 5978 h 7945"/>
                  <a:gd name="T12" fmla="*/ 858 w 3256"/>
                  <a:gd name="T13" fmla="*/ 5631 h 7945"/>
                  <a:gd name="T14" fmla="*/ 623 w 3256"/>
                  <a:gd name="T15" fmla="*/ 5257 h 7945"/>
                  <a:gd name="T16" fmla="*/ 337 w 3256"/>
                  <a:gd name="T17" fmla="*/ 4730 h 7945"/>
                  <a:gd name="T18" fmla="*/ 244 w 3256"/>
                  <a:gd name="T19" fmla="*/ 4520 h 7945"/>
                  <a:gd name="T20" fmla="*/ 138 w 3256"/>
                  <a:gd name="T21" fmla="*/ 4226 h 7945"/>
                  <a:gd name="T22" fmla="*/ 59 w 3256"/>
                  <a:gd name="T23" fmla="*/ 3921 h 7945"/>
                  <a:gd name="T24" fmla="*/ 11 w 3256"/>
                  <a:gd name="T25" fmla="*/ 3603 h 7945"/>
                  <a:gd name="T26" fmla="*/ 0 w 3256"/>
                  <a:gd name="T27" fmla="*/ 3357 h 7945"/>
                  <a:gd name="T28" fmla="*/ 2 w 3256"/>
                  <a:gd name="T29" fmla="*/ 3270 h 7945"/>
                  <a:gd name="T30" fmla="*/ 26 w 3256"/>
                  <a:gd name="T31" fmla="*/ 2932 h 7945"/>
                  <a:gd name="T32" fmla="*/ 83 w 3256"/>
                  <a:gd name="T33" fmla="*/ 2604 h 7945"/>
                  <a:gd name="T34" fmla="*/ 172 w 3256"/>
                  <a:gd name="T35" fmla="*/ 2287 h 7945"/>
                  <a:gd name="T36" fmla="*/ 287 w 3256"/>
                  <a:gd name="T37" fmla="*/ 1983 h 7945"/>
                  <a:gd name="T38" fmla="*/ 431 w 3256"/>
                  <a:gd name="T39" fmla="*/ 1695 h 7945"/>
                  <a:gd name="T40" fmla="*/ 599 w 3256"/>
                  <a:gd name="T41" fmla="*/ 1423 h 7945"/>
                  <a:gd name="T42" fmla="*/ 792 w 3256"/>
                  <a:gd name="T43" fmla="*/ 1169 h 7945"/>
                  <a:gd name="T44" fmla="*/ 952 w 3256"/>
                  <a:gd name="T45" fmla="*/ 993 h 7945"/>
                  <a:gd name="T46" fmla="*/ 1122 w 3256"/>
                  <a:gd name="T47" fmla="*/ 827 h 7945"/>
                  <a:gd name="T48" fmla="*/ 1367 w 3256"/>
                  <a:gd name="T49" fmla="*/ 627 h 7945"/>
                  <a:gd name="T50" fmla="*/ 1630 w 3256"/>
                  <a:gd name="T51" fmla="*/ 453 h 7945"/>
                  <a:gd name="T52" fmla="*/ 1910 w 3256"/>
                  <a:gd name="T53" fmla="*/ 303 h 7945"/>
                  <a:gd name="T54" fmla="*/ 2205 w 3256"/>
                  <a:gd name="T55" fmla="*/ 182 h 7945"/>
                  <a:gd name="T56" fmla="*/ 2512 w 3256"/>
                  <a:gd name="T57" fmla="*/ 90 h 7945"/>
                  <a:gd name="T58" fmla="*/ 2832 w 3256"/>
                  <a:gd name="T59" fmla="*/ 30 h 7945"/>
                  <a:gd name="T60" fmla="*/ 3162 w 3256"/>
                  <a:gd name="T61" fmla="*/ 1 h 7945"/>
                  <a:gd name="T62" fmla="*/ 3246 w 3256"/>
                  <a:gd name="T63" fmla="*/ 0 h 7945"/>
                  <a:gd name="T64" fmla="*/ 3250 w 3256"/>
                  <a:gd name="T65" fmla="*/ 0 h 7945"/>
                  <a:gd name="T66" fmla="*/ 3256 w 3256"/>
                  <a:gd name="T67" fmla="*/ 0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6" h="7945">
                    <a:moveTo>
                      <a:pt x="3256" y="7945"/>
                    </a:move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4"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6" y="7945"/>
                    </a:lnTo>
                    <a:close/>
                  </a:path>
                </a:pathLst>
              </a:custGeom>
              <a:solidFill>
                <a:srgbClr val="B3E5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9177268" y="1013988"/>
                <a:ext cx="1319001" cy="3218103"/>
              </a:xfrm>
              <a:custGeom>
                <a:avLst/>
                <a:gdLst>
                  <a:gd name="T0" fmla="*/ 1764 w 3255"/>
                  <a:gd name="T1" fmla="*/ 7553 h 7945"/>
                  <a:gd name="T2" fmla="*/ 1714 w 3255"/>
                  <a:gd name="T3" fmla="*/ 7945 h 7945"/>
                  <a:gd name="T4" fmla="*/ 2 w 3255"/>
                  <a:gd name="T5" fmla="*/ 7945 h 7945"/>
                  <a:gd name="T6" fmla="*/ 0 w 3255"/>
                  <a:gd name="T7" fmla="*/ 0 h 7945"/>
                  <a:gd name="T8" fmla="*/ 7 w 3255"/>
                  <a:gd name="T9" fmla="*/ 0 h 7945"/>
                  <a:gd name="T10" fmla="*/ 8 w 3255"/>
                  <a:gd name="T11" fmla="*/ 0 h 7945"/>
                  <a:gd name="T12" fmla="*/ 11 w 3255"/>
                  <a:gd name="T13" fmla="*/ 0 h 7945"/>
                  <a:gd name="T14" fmla="*/ 260 w 3255"/>
                  <a:gd name="T15" fmla="*/ 12 h 7945"/>
                  <a:gd name="T16" fmla="*/ 585 w 3255"/>
                  <a:gd name="T17" fmla="*/ 56 h 7945"/>
                  <a:gd name="T18" fmla="*/ 899 w 3255"/>
                  <a:gd name="T19" fmla="*/ 132 h 7945"/>
                  <a:gd name="T20" fmla="*/ 1201 w 3255"/>
                  <a:gd name="T21" fmla="*/ 239 h 7945"/>
                  <a:gd name="T22" fmla="*/ 1487 w 3255"/>
                  <a:gd name="T23" fmla="*/ 375 h 7945"/>
                  <a:gd name="T24" fmla="*/ 1759 w 3255"/>
                  <a:gd name="T25" fmla="*/ 537 h 7945"/>
                  <a:gd name="T26" fmla="*/ 2013 w 3255"/>
                  <a:gd name="T27" fmla="*/ 725 h 7945"/>
                  <a:gd name="T28" fmla="*/ 2249 w 3255"/>
                  <a:gd name="T29" fmla="*/ 936 h 7945"/>
                  <a:gd name="T30" fmla="*/ 2359 w 3255"/>
                  <a:gd name="T31" fmla="*/ 1050 h 7945"/>
                  <a:gd name="T32" fmla="*/ 2563 w 3255"/>
                  <a:gd name="T33" fmla="*/ 1294 h 7945"/>
                  <a:gd name="T34" fmla="*/ 2744 w 3255"/>
                  <a:gd name="T35" fmla="*/ 1557 h 7945"/>
                  <a:gd name="T36" fmla="*/ 2900 w 3255"/>
                  <a:gd name="T37" fmla="*/ 1837 h 7945"/>
                  <a:gd name="T38" fmla="*/ 3029 w 3255"/>
                  <a:gd name="T39" fmla="*/ 2134 h 7945"/>
                  <a:gd name="T40" fmla="*/ 3132 w 3255"/>
                  <a:gd name="T41" fmla="*/ 2445 h 7945"/>
                  <a:gd name="T42" fmla="*/ 3204 w 3255"/>
                  <a:gd name="T43" fmla="*/ 2767 h 7945"/>
                  <a:gd name="T44" fmla="*/ 3246 w 3255"/>
                  <a:gd name="T45" fmla="*/ 3101 h 7945"/>
                  <a:gd name="T46" fmla="*/ 3255 w 3255"/>
                  <a:gd name="T47" fmla="*/ 3357 h 7945"/>
                  <a:gd name="T48" fmla="*/ 3255 w 3255"/>
                  <a:gd name="T49" fmla="*/ 3440 h 7945"/>
                  <a:gd name="T50" fmla="*/ 3225 w 3255"/>
                  <a:gd name="T51" fmla="*/ 3763 h 7945"/>
                  <a:gd name="T52" fmla="*/ 3162 w 3255"/>
                  <a:gd name="T53" fmla="*/ 4074 h 7945"/>
                  <a:gd name="T54" fmla="*/ 3067 w 3255"/>
                  <a:gd name="T55" fmla="*/ 4375 h 7945"/>
                  <a:gd name="T56" fmla="*/ 2980 w 3255"/>
                  <a:gd name="T57" fmla="*/ 4591 h 7945"/>
                  <a:gd name="T58" fmla="*/ 2782 w 3255"/>
                  <a:gd name="T59" fmla="*/ 4998 h 7945"/>
                  <a:gd name="T60" fmla="*/ 2477 w 3255"/>
                  <a:gd name="T61" fmla="*/ 5507 h 7945"/>
                  <a:gd name="T62" fmla="*/ 2320 w 3255"/>
                  <a:gd name="T63" fmla="*/ 5751 h 7945"/>
                  <a:gd name="T64" fmla="*/ 2091 w 3255"/>
                  <a:gd name="T65" fmla="*/ 6192 h 7945"/>
                  <a:gd name="T66" fmla="*/ 1947 w 3255"/>
                  <a:gd name="T67" fmla="*/ 6600 h 7945"/>
                  <a:gd name="T68" fmla="*/ 1836 w 3255"/>
                  <a:gd name="T69" fmla="*/ 7121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55" h="7945">
                    <a:moveTo>
                      <a:pt x="1797" y="7353"/>
                    </a:moveTo>
                    <a:lnTo>
                      <a:pt x="1764" y="7553"/>
                    </a:lnTo>
                    <a:lnTo>
                      <a:pt x="1737" y="7713"/>
                    </a:lnTo>
                    <a:lnTo>
                      <a:pt x="1714" y="7945"/>
                    </a:lnTo>
                    <a:lnTo>
                      <a:pt x="1508" y="7945"/>
                    </a:lnTo>
                    <a:lnTo>
                      <a:pt x="2" y="7945"/>
                    </a:lnTo>
                    <a:lnTo>
                      <a:pt x="0" y="7945"/>
                    </a:lnTo>
                    <a:lnTo>
                      <a:pt x="0" y="0"/>
                    </a:lnTo>
                    <a:lnTo>
                      <a:pt x="3" y="0"/>
                    </a:lnTo>
                    <a:lnTo>
                      <a:pt x="7" y="0"/>
                    </a:lnTo>
                    <a:lnTo>
                      <a:pt x="7" y="0"/>
                    </a:lnTo>
                    <a:lnTo>
                      <a:pt x="8" y="0"/>
                    </a:lnTo>
                    <a:lnTo>
                      <a:pt x="11" y="0"/>
                    </a:lnTo>
                    <a:lnTo>
                      <a:pt x="11" y="0"/>
                    </a:lnTo>
                    <a:lnTo>
                      <a:pt x="94" y="1"/>
                    </a:lnTo>
                    <a:lnTo>
                      <a:pt x="260" y="12"/>
                    </a:lnTo>
                    <a:lnTo>
                      <a:pt x="424" y="30"/>
                    </a:lnTo>
                    <a:lnTo>
                      <a:pt x="585" y="56"/>
                    </a:lnTo>
                    <a:lnTo>
                      <a:pt x="743" y="90"/>
                    </a:lnTo>
                    <a:lnTo>
                      <a:pt x="899" y="132"/>
                    </a:lnTo>
                    <a:lnTo>
                      <a:pt x="1051" y="182"/>
                    </a:lnTo>
                    <a:lnTo>
                      <a:pt x="1201" y="239"/>
                    </a:lnTo>
                    <a:lnTo>
                      <a:pt x="1346" y="303"/>
                    </a:lnTo>
                    <a:lnTo>
                      <a:pt x="1487" y="375"/>
                    </a:lnTo>
                    <a:lnTo>
                      <a:pt x="1626" y="453"/>
                    </a:lnTo>
                    <a:lnTo>
                      <a:pt x="1759" y="537"/>
                    </a:lnTo>
                    <a:lnTo>
                      <a:pt x="1889" y="627"/>
                    </a:lnTo>
                    <a:lnTo>
                      <a:pt x="2013" y="725"/>
                    </a:lnTo>
                    <a:lnTo>
                      <a:pt x="2134" y="827"/>
                    </a:lnTo>
                    <a:lnTo>
                      <a:pt x="2249" y="936"/>
                    </a:lnTo>
                    <a:lnTo>
                      <a:pt x="2305" y="993"/>
                    </a:lnTo>
                    <a:lnTo>
                      <a:pt x="2359" y="1050"/>
                    </a:lnTo>
                    <a:lnTo>
                      <a:pt x="2464" y="1169"/>
                    </a:lnTo>
                    <a:lnTo>
                      <a:pt x="2563" y="1294"/>
                    </a:lnTo>
                    <a:lnTo>
                      <a:pt x="2656" y="1423"/>
                    </a:lnTo>
                    <a:lnTo>
                      <a:pt x="2744" y="1557"/>
                    </a:lnTo>
                    <a:lnTo>
                      <a:pt x="2825" y="1695"/>
                    </a:lnTo>
                    <a:lnTo>
                      <a:pt x="2900" y="1837"/>
                    </a:lnTo>
                    <a:lnTo>
                      <a:pt x="2968" y="1983"/>
                    </a:lnTo>
                    <a:lnTo>
                      <a:pt x="3029" y="2134"/>
                    </a:lnTo>
                    <a:lnTo>
                      <a:pt x="3084" y="2287"/>
                    </a:lnTo>
                    <a:lnTo>
                      <a:pt x="3132" y="2445"/>
                    </a:lnTo>
                    <a:lnTo>
                      <a:pt x="3172" y="2604"/>
                    </a:lnTo>
                    <a:lnTo>
                      <a:pt x="3204" y="2767"/>
                    </a:lnTo>
                    <a:lnTo>
                      <a:pt x="3229" y="2932"/>
                    </a:lnTo>
                    <a:lnTo>
                      <a:pt x="3246" y="3101"/>
                    </a:lnTo>
                    <a:lnTo>
                      <a:pt x="3254" y="3270"/>
                    </a:lnTo>
                    <a:lnTo>
                      <a:pt x="3255" y="3357"/>
                    </a:lnTo>
                    <a:lnTo>
                      <a:pt x="3255" y="3357"/>
                    </a:lnTo>
                    <a:lnTo>
                      <a:pt x="3255" y="3440"/>
                    </a:lnTo>
                    <a:lnTo>
                      <a:pt x="3245" y="3603"/>
                    </a:lnTo>
                    <a:lnTo>
                      <a:pt x="3225" y="3763"/>
                    </a:lnTo>
                    <a:lnTo>
                      <a:pt x="3198" y="3921"/>
                    </a:lnTo>
                    <a:lnTo>
                      <a:pt x="3162" y="4074"/>
                    </a:lnTo>
                    <a:lnTo>
                      <a:pt x="3117" y="4226"/>
                    </a:lnTo>
                    <a:lnTo>
                      <a:pt x="3067" y="4375"/>
                    </a:lnTo>
                    <a:lnTo>
                      <a:pt x="3011" y="4520"/>
                    </a:lnTo>
                    <a:lnTo>
                      <a:pt x="2980" y="4591"/>
                    </a:lnTo>
                    <a:lnTo>
                      <a:pt x="2919" y="4730"/>
                    </a:lnTo>
                    <a:lnTo>
                      <a:pt x="2782" y="4998"/>
                    </a:lnTo>
                    <a:lnTo>
                      <a:pt x="2633" y="5257"/>
                    </a:lnTo>
                    <a:lnTo>
                      <a:pt x="2477" y="5507"/>
                    </a:lnTo>
                    <a:lnTo>
                      <a:pt x="2397" y="5631"/>
                    </a:lnTo>
                    <a:lnTo>
                      <a:pt x="2320" y="5751"/>
                    </a:lnTo>
                    <a:lnTo>
                      <a:pt x="2192" y="5978"/>
                    </a:lnTo>
                    <a:lnTo>
                      <a:pt x="2091" y="6192"/>
                    </a:lnTo>
                    <a:lnTo>
                      <a:pt x="2011" y="6398"/>
                    </a:lnTo>
                    <a:lnTo>
                      <a:pt x="1947" y="6600"/>
                    </a:lnTo>
                    <a:lnTo>
                      <a:pt x="1897" y="6804"/>
                    </a:lnTo>
                    <a:lnTo>
                      <a:pt x="1836" y="7121"/>
                    </a:lnTo>
                    <a:lnTo>
                      <a:pt x="1797" y="7353"/>
                    </a:lnTo>
                    <a:close/>
                  </a:path>
                </a:pathLst>
              </a:custGeom>
              <a:solidFill>
                <a:srgbClr val="81D4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8751105" y="5316134"/>
                <a:ext cx="852327" cy="220374"/>
              </a:xfrm>
              <a:custGeom>
                <a:avLst/>
                <a:gdLst>
                  <a:gd name="T0" fmla="*/ 2106 w 2106"/>
                  <a:gd name="T1" fmla="*/ 0 h 544"/>
                  <a:gd name="T2" fmla="*/ 1758 w 2106"/>
                  <a:gd name="T3" fmla="*/ 544 h 544"/>
                  <a:gd name="T4" fmla="*/ 1615 w 2106"/>
                  <a:gd name="T5" fmla="*/ 544 h 544"/>
                  <a:gd name="T6" fmla="*/ 491 w 2106"/>
                  <a:gd name="T7" fmla="*/ 544 h 544"/>
                  <a:gd name="T8" fmla="*/ 369 w 2106"/>
                  <a:gd name="T9" fmla="*/ 544 h 544"/>
                  <a:gd name="T10" fmla="*/ 299 w 2106"/>
                  <a:gd name="T11" fmla="*/ 441 h 544"/>
                  <a:gd name="T12" fmla="*/ 0 w 2106"/>
                  <a:gd name="T13" fmla="*/ 0 h 544"/>
                  <a:gd name="T14" fmla="*/ 2106 w 2106"/>
                  <a:gd name="T15" fmla="*/ 0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6" h="544">
                    <a:moveTo>
                      <a:pt x="2106" y="0"/>
                    </a:moveTo>
                    <a:lnTo>
                      <a:pt x="1758" y="544"/>
                    </a:lnTo>
                    <a:lnTo>
                      <a:pt x="1615" y="544"/>
                    </a:lnTo>
                    <a:lnTo>
                      <a:pt x="491" y="544"/>
                    </a:lnTo>
                    <a:lnTo>
                      <a:pt x="369" y="544"/>
                    </a:lnTo>
                    <a:lnTo>
                      <a:pt x="299" y="441"/>
                    </a:lnTo>
                    <a:lnTo>
                      <a:pt x="0" y="0"/>
                    </a:lnTo>
                    <a:lnTo>
                      <a:pt x="2106"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8516147" y="4873767"/>
                <a:ext cx="1322242" cy="442368"/>
              </a:xfrm>
              <a:custGeom>
                <a:avLst/>
                <a:gdLst>
                  <a:gd name="T0" fmla="*/ 2687 w 3265"/>
                  <a:gd name="T1" fmla="*/ 1090 h 1091"/>
                  <a:gd name="T2" fmla="*/ 2687 w 3265"/>
                  <a:gd name="T3" fmla="*/ 1091 h 1091"/>
                  <a:gd name="T4" fmla="*/ 2687 w 3265"/>
                  <a:gd name="T5" fmla="*/ 1091 h 1091"/>
                  <a:gd name="T6" fmla="*/ 581 w 3265"/>
                  <a:gd name="T7" fmla="*/ 1091 h 1091"/>
                  <a:gd name="T8" fmla="*/ 581 w 3265"/>
                  <a:gd name="T9" fmla="*/ 1090 h 1091"/>
                  <a:gd name="T10" fmla="*/ 556 w 3265"/>
                  <a:gd name="T11" fmla="*/ 1091 h 1091"/>
                  <a:gd name="T12" fmla="*/ 513 w 3265"/>
                  <a:gd name="T13" fmla="*/ 1091 h 1091"/>
                  <a:gd name="T14" fmla="*/ 470 w 3265"/>
                  <a:gd name="T15" fmla="*/ 1088 h 1091"/>
                  <a:gd name="T16" fmla="*/ 428 w 3265"/>
                  <a:gd name="T17" fmla="*/ 1086 h 1091"/>
                  <a:gd name="T18" fmla="*/ 342 w 3265"/>
                  <a:gd name="T19" fmla="*/ 1074 h 1091"/>
                  <a:gd name="T20" fmla="*/ 262 w 3265"/>
                  <a:gd name="T21" fmla="*/ 1053 h 1091"/>
                  <a:gd name="T22" fmla="*/ 188 w 3265"/>
                  <a:gd name="T23" fmla="*/ 1022 h 1091"/>
                  <a:gd name="T24" fmla="*/ 124 w 3265"/>
                  <a:gd name="T25" fmla="*/ 976 h 1091"/>
                  <a:gd name="T26" fmla="*/ 74 w 3265"/>
                  <a:gd name="T27" fmla="*/ 913 h 1091"/>
                  <a:gd name="T28" fmla="*/ 36 w 3265"/>
                  <a:gd name="T29" fmla="*/ 834 h 1091"/>
                  <a:gd name="T30" fmla="*/ 17 w 3265"/>
                  <a:gd name="T31" fmla="*/ 733 h 1091"/>
                  <a:gd name="T32" fmla="*/ 15 w 3265"/>
                  <a:gd name="T33" fmla="*/ 674 h 1091"/>
                  <a:gd name="T34" fmla="*/ 15 w 3265"/>
                  <a:gd name="T35" fmla="*/ 674 h 1091"/>
                  <a:gd name="T36" fmla="*/ 15 w 3265"/>
                  <a:gd name="T37" fmla="*/ 615 h 1091"/>
                  <a:gd name="T38" fmla="*/ 13 w 3265"/>
                  <a:gd name="T39" fmla="*/ 486 h 1091"/>
                  <a:gd name="T40" fmla="*/ 10 w 3265"/>
                  <a:gd name="T41" fmla="*/ 356 h 1091"/>
                  <a:gd name="T42" fmla="*/ 6 w 3265"/>
                  <a:gd name="T43" fmla="*/ 238 h 1091"/>
                  <a:gd name="T44" fmla="*/ 0 w 3265"/>
                  <a:gd name="T45" fmla="*/ 0 h 1091"/>
                  <a:gd name="T46" fmla="*/ 238 w 3265"/>
                  <a:gd name="T47" fmla="*/ 0 h 1091"/>
                  <a:gd name="T48" fmla="*/ 3029 w 3265"/>
                  <a:gd name="T49" fmla="*/ 0 h 1091"/>
                  <a:gd name="T50" fmla="*/ 3265 w 3265"/>
                  <a:gd name="T51" fmla="*/ 0 h 1091"/>
                  <a:gd name="T52" fmla="*/ 3261 w 3265"/>
                  <a:gd name="T53" fmla="*/ 237 h 1091"/>
                  <a:gd name="T54" fmla="*/ 3252 w 3265"/>
                  <a:gd name="T55" fmla="*/ 674 h 1091"/>
                  <a:gd name="T56" fmla="*/ 3252 w 3265"/>
                  <a:gd name="T57" fmla="*/ 674 h 1091"/>
                  <a:gd name="T58" fmla="*/ 3252 w 3265"/>
                  <a:gd name="T59" fmla="*/ 706 h 1091"/>
                  <a:gd name="T60" fmla="*/ 3245 w 3265"/>
                  <a:gd name="T61" fmla="*/ 766 h 1091"/>
                  <a:gd name="T62" fmla="*/ 3235 w 3265"/>
                  <a:gd name="T63" fmla="*/ 820 h 1091"/>
                  <a:gd name="T64" fmla="*/ 3218 w 3265"/>
                  <a:gd name="T65" fmla="*/ 867 h 1091"/>
                  <a:gd name="T66" fmla="*/ 3196 w 3265"/>
                  <a:gd name="T67" fmla="*/ 908 h 1091"/>
                  <a:gd name="T68" fmla="*/ 3170 w 3265"/>
                  <a:gd name="T69" fmla="*/ 945 h 1091"/>
                  <a:gd name="T70" fmla="*/ 3125 w 3265"/>
                  <a:gd name="T71" fmla="*/ 991 h 1091"/>
                  <a:gd name="T72" fmla="*/ 3052 w 3265"/>
                  <a:gd name="T73" fmla="*/ 1035 h 1091"/>
                  <a:gd name="T74" fmla="*/ 2971 w 3265"/>
                  <a:gd name="T75" fmla="*/ 1065 h 1091"/>
                  <a:gd name="T76" fmla="*/ 2880 w 3265"/>
                  <a:gd name="T77" fmla="*/ 1082 h 1091"/>
                  <a:gd name="T78" fmla="*/ 2787 w 3265"/>
                  <a:gd name="T79" fmla="*/ 1090 h 1091"/>
                  <a:gd name="T80" fmla="*/ 2739 w 3265"/>
                  <a:gd name="T81" fmla="*/ 1091 h 1091"/>
                  <a:gd name="T82" fmla="*/ 2726 w 3265"/>
                  <a:gd name="T83" fmla="*/ 1091 h 1091"/>
                  <a:gd name="T84" fmla="*/ 2711 w 3265"/>
                  <a:gd name="T85" fmla="*/ 1091 h 1091"/>
                  <a:gd name="T86" fmla="*/ 2697 w 3265"/>
                  <a:gd name="T87" fmla="*/ 1091 h 1091"/>
                  <a:gd name="T88" fmla="*/ 2687 w 3265"/>
                  <a:gd name="T89" fmla="*/ 1090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65" h="1091">
                    <a:moveTo>
                      <a:pt x="2687" y="1090"/>
                    </a:moveTo>
                    <a:lnTo>
                      <a:pt x="2687" y="1091"/>
                    </a:lnTo>
                    <a:lnTo>
                      <a:pt x="2687" y="1091"/>
                    </a:ln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3029" y="0"/>
                    </a:lnTo>
                    <a:lnTo>
                      <a:pt x="3265" y="0"/>
                    </a:lnTo>
                    <a:lnTo>
                      <a:pt x="3261" y="237"/>
                    </a:lnTo>
                    <a:lnTo>
                      <a:pt x="3252" y="674"/>
                    </a:lnTo>
                    <a:lnTo>
                      <a:pt x="3252" y="674"/>
                    </a:lnTo>
                    <a:lnTo>
                      <a:pt x="3252" y="706"/>
                    </a:lnTo>
                    <a:lnTo>
                      <a:pt x="3245" y="766"/>
                    </a:lnTo>
                    <a:lnTo>
                      <a:pt x="3235" y="820"/>
                    </a:lnTo>
                    <a:lnTo>
                      <a:pt x="3218" y="867"/>
                    </a:lnTo>
                    <a:lnTo>
                      <a:pt x="3196" y="908"/>
                    </a:lnTo>
                    <a:lnTo>
                      <a:pt x="3170" y="945"/>
                    </a:lnTo>
                    <a:lnTo>
                      <a:pt x="3125" y="991"/>
                    </a:lnTo>
                    <a:lnTo>
                      <a:pt x="3052" y="1035"/>
                    </a:lnTo>
                    <a:lnTo>
                      <a:pt x="2971" y="1065"/>
                    </a:lnTo>
                    <a:lnTo>
                      <a:pt x="2880" y="1082"/>
                    </a:lnTo>
                    <a:lnTo>
                      <a:pt x="2787" y="1090"/>
                    </a:lnTo>
                    <a:lnTo>
                      <a:pt x="2739" y="1091"/>
                    </a:lnTo>
                    <a:lnTo>
                      <a:pt x="2726" y="1091"/>
                    </a:lnTo>
                    <a:lnTo>
                      <a:pt x="2711" y="1091"/>
                    </a:lnTo>
                    <a:lnTo>
                      <a:pt x="2697" y="1091"/>
                    </a:lnTo>
                    <a:lnTo>
                      <a:pt x="2687" y="1090"/>
                    </a:lnTo>
                    <a:close/>
                  </a:path>
                </a:pathLst>
              </a:custGeom>
              <a:solidFill>
                <a:srgbClr val="BDBD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6"/>
              <p:cNvSpPr>
                <a:spLocks noChangeArrowheads="1"/>
              </p:cNvSpPr>
              <p:nvPr/>
            </p:nvSpPr>
            <p:spPr bwMode="auto">
              <a:xfrm>
                <a:off x="8477258" y="4219128"/>
                <a:ext cx="1401642" cy="845846"/>
              </a:xfrm>
              <a:prstGeom prst="rect">
                <a:avLst/>
              </a:prstGeom>
              <a:solidFill>
                <a:srgbClr val="263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8"/>
              <p:cNvSpPr>
                <a:spLocks noChangeArrowheads="1"/>
              </p:cNvSpPr>
              <p:nvPr/>
            </p:nvSpPr>
            <p:spPr bwMode="auto">
              <a:xfrm>
                <a:off x="8423785" y="4499456"/>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9"/>
              <p:cNvSpPr>
                <a:spLocks noChangeArrowheads="1"/>
              </p:cNvSpPr>
              <p:nvPr/>
            </p:nvSpPr>
            <p:spPr bwMode="auto">
              <a:xfrm>
                <a:off x="8423785" y="4779784"/>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8751105" y="5316134"/>
                <a:ext cx="424543" cy="220374"/>
              </a:xfrm>
              <a:custGeom>
                <a:avLst/>
                <a:gdLst>
                  <a:gd name="T0" fmla="*/ 1049 w 1049"/>
                  <a:gd name="T1" fmla="*/ 544 h 544"/>
                  <a:gd name="T2" fmla="*/ 491 w 1049"/>
                  <a:gd name="T3" fmla="*/ 544 h 544"/>
                  <a:gd name="T4" fmla="*/ 369 w 1049"/>
                  <a:gd name="T5" fmla="*/ 544 h 544"/>
                  <a:gd name="T6" fmla="*/ 299 w 1049"/>
                  <a:gd name="T7" fmla="*/ 441 h 544"/>
                  <a:gd name="T8" fmla="*/ 0 w 1049"/>
                  <a:gd name="T9" fmla="*/ 0 h 544"/>
                  <a:gd name="T10" fmla="*/ 1049 w 1049"/>
                  <a:gd name="T11" fmla="*/ 0 h 544"/>
                  <a:gd name="T12" fmla="*/ 1049 w 1049"/>
                  <a:gd name="T13" fmla="*/ 544 h 544"/>
                </a:gdLst>
                <a:ahLst/>
                <a:cxnLst>
                  <a:cxn ang="0">
                    <a:pos x="T0" y="T1"/>
                  </a:cxn>
                  <a:cxn ang="0">
                    <a:pos x="T2" y="T3"/>
                  </a:cxn>
                  <a:cxn ang="0">
                    <a:pos x="T4" y="T5"/>
                  </a:cxn>
                  <a:cxn ang="0">
                    <a:pos x="T6" y="T7"/>
                  </a:cxn>
                  <a:cxn ang="0">
                    <a:pos x="T8" y="T9"/>
                  </a:cxn>
                  <a:cxn ang="0">
                    <a:pos x="T10" y="T11"/>
                  </a:cxn>
                  <a:cxn ang="0">
                    <a:pos x="T12" y="T13"/>
                  </a:cxn>
                </a:cxnLst>
                <a:rect l="0" t="0" r="r" b="b"/>
                <a:pathLst>
                  <a:path w="1049" h="544">
                    <a:moveTo>
                      <a:pt x="1049" y="544"/>
                    </a:moveTo>
                    <a:lnTo>
                      <a:pt x="491" y="544"/>
                    </a:lnTo>
                    <a:lnTo>
                      <a:pt x="369" y="544"/>
                    </a:lnTo>
                    <a:lnTo>
                      <a:pt x="299" y="441"/>
                    </a:lnTo>
                    <a:lnTo>
                      <a:pt x="0" y="0"/>
                    </a:lnTo>
                    <a:lnTo>
                      <a:pt x="1049" y="0"/>
                    </a:lnTo>
                    <a:lnTo>
                      <a:pt x="1049" y="544"/>
                    </a:lnTo>
                    <a:close/>
                  </a:path>
                </a:pathLst>
              </a:custGeom>
              <a:solidFill>
                <a:srgbClr val="5254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8516147" y="4873767"/>
                <a:ext cx="659501" cy="442368"/>
              </a:xfrm>
              <a:custGeom>
                <a:avLst/>
                <a:gdLst>
                  <a:gd name="T0" fmla="*/ 1630 w 1630"/>
                  <a:gd name="T1" fmla="*/ 1091 h 1091"/>
                  <a:gd name="T2" fmla="*/ 581 w 1630"/>
                  <a:gd name="T3" fmla="*/ 1091 h 1091"/>
                  <a:gd name="T4" fmla="*/ 581 w 1630"/>
                  <a:gd name="T5" fmla="*/ 1090 h 1091"/>
                  <a:gd name="T6" fmla="*/ 556 w 1630"/>
                  <a:gd name="T7" fmla="*/ 1091 h 1091"/>
                  <a:gd name="T8" fmla="*/ 513 w 1630"/>
                  <a:gd name="T9" fmla="*/ 1091 h 1091"/>
                  <a:gd name="T10" fmla="*/ 470 w 1630"/>
                  <a:gd name="T11" fmla="*/ 1088 h 1091"/>
                  <a:gd name="T12" fmla="*/ 428 w 1630"/>
                  <a:gd name="T13" fmla="*/ 1086 h 1091"/>
                  <a:gd name="T14" fmla="*/ 342 w 1630"/>
                  <a:gd name="T15" fmla="*/ 1074 h 1091"/>
                  <a:gd name="T16" fmla="*/ 262 w 1630"/>
                  <a:gd name="T17" fmla="*/ 1053 h 1091"/>
                  <a:gd name="T18" fmla="*/ 188 w 1630"/>
                  <a:gd name="T19" fmla="*/ 1022 h 1091"/>
                  <a:gd name="T20" fmla="*/ 124 w 1630"/>
                  <a:gd name="T21" fmla="*/ 976 h 1091"/>
                  <a:gd name="T22" fmla="*/ 74 w 1630"/>
                  <a:gd name="T23" fmla="*/ 913 h 1091"/>
                  <a:gd name="T24" fmla="*/ 36 w 1630"/>
                  <a:gd name="T25" fmla="*/ 834 h 1091"/>
                  <a:gd name="T26" fmla="*/ 17 w 1630"/>
                  <a:gd name="T27" fmla="*/ 733 h 1091"/>
                  <a:gd name="T28" fmla="*/ 15 w 1630"/>
                  <a:gd name="T29" fmla="*/ 674 h 1091"/>
                  <a:gd name="T30" fmla="*/ 15 w 1630"/>
                  <a:gd name="T31" fmla="*/ 674 h 1091"/>
                  <a:gd name="T32" fmla="*/ 15 w 1630"/>
                  <a:gd name="T33" fmla="*/ 615 h 1091"/>
                  <a:gd name="T34" fmla="*/ 13 w 1630"/>
                  <a:gd name="T35" fmla="*/ 486 h 1091"/>
                  <a:gd name="T36" fmla="*/ 10 w 1630"/>
                  <a:gd name="T37" fmla="*/ 356 h 1091"/>
                  <a:gd name="T38" fmla="*/ 6 w 1630"/>
                  <a:gd name="T39" fmla="*/ 238 h 1091"/>
                  <a:gd name="T40" fmla="*/ 0 w 1630"/>
                  <a:gd name="T41" fmla="*/ 0 h 1091"/>
                  <a:gd name="T42" fmla="*/ 238 w 1630"/>
                  <a:gd name="T43" fmla="*/ 0 h 1091"/>
                  <a:gd name="T44" fmla="*/ 1630 w 1630"/>
                  <a:gd name="T45" fmla="*/ 0 h 1091"/>
                  <a:gd name="T46" fmla="*/ 1630 w 1630"/>
                  <a:gd name="T47" fmla="*/ 109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30" h="1091">
                    <a:moveTo>
                      <a:pt x="1630" y="1091"/>
                    </a:move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1630" y="0"/>
                    </a:lnTo>
                    <a:lnTo>
                      <a:pt x="1630" y="1091"/>
                    </a:lnTo>
                    <a:close/>
                  </a:path>
                </a:pathLst>
              </a:custGeom>
              <a:solidFill>
                <a:srgbClr val="C1C3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a:spLocks noChangeArrowheads="1"/>
              </p:cNvSpPr>
              <p:nvPr/>
            </p:nvSpPr>
            <p:spPr bwMode="auto">
              <a:xfrm>
                <a:off x="8477258" y="4219128"/>
                <a:ext cx="698390" cy="845846"/>
              </a:xfrm>
              <a:prstGeom prst="rect">
                <a:avLst/>
              </a:prstGeom>
              <a:solidFill>
                <a:srgbClr val="3946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4"/>
              <p:cNvSpPr>
                <a:spLocks noChangeArrowheads="1"/>
              </p:cNvSpPr>
              <p:nvPr/>
            </p:nvSpPr>
            <p:spPr bwMode="auto">
              <a:xfrm>
                <a:off x="8423785" y="4499456"/>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8423785" y="4779784"/>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4"/>
              <p:cNvSpPr>
                <a:spLocks noEditPoints="1"/>
              </p:cNvSpPr>
              <p:nvPr/>
            </p:nvSpPr>
            <p:spPr bwMode="auto">
              <a:xfrm>
                <a:off x="8346577" y="2025141"/>
                <a:ext cx="1584174" cy="2318401"/>
              </a:xfrm>
              <a:custGeom>
                <a:avLst/>
                <a:gdLst>
                  <a:gd name="T0" fmla="*/ 1241 w 1587"/>
                  <a:gd name="T1" fmla="*/ 2231 h 2324"/>
                  <a:gd name="T2" fmla="*/ 1232 w 1587"/>
                  <a:gd name="T3" fmla="*/ 2244 h 2324"/>
                  <a:gd name="T4" fmla="*/ 1214 w 1587"/>
                  <a:gd name="T5" fmla="*/ 2258 h 2324"/>
                  <a:gd name="T6" fmla="*/ 1190 w 1587"/>
                  <a:gd name="T7" fmla="*/ 2268 h 2324"/>
                  <a:gd name="T8" fmla="*/ 1167 w 1587"/>
                  <a:gd name="T9" fmla="*/ 2271 h 2324"/>
                  <a:gd name="T10" fmla="*/ 1152 w 1587"/>
                  <a:gd name="T11" fmla="*/ 2268 h 2324"/>
                  <a:gd name="T12" fmla="*/ 1113 w 1587"/>
                  <a:gd name="T13" fmla="*/ 2178 h 2324"/>
                  <a:gd name="T14" fmla="*/ 1046 w 1587"/>
                  <a:gd name="T15" fmla="*/ 1594 h 2324"/>
                  <a:gd name="T16" fmla="*/ 1109 w 1587"/>
                  <a:gd name="T17" fmla="*/ 927 h 2324"/>
                  <a:gd name="T18" fmla="*/ 1253 w 1587"/>
                  <a:gd name="T19" fmla="*/ 422 h 2324"/>
                  <a:gd name="T20" fmla="*/ 1217 w 1587"/>
                  <a:gd name="T21" fmla="*/ 837 h 2324"/>
                  <a:gd name="T22" fmla="*/ 1144 w 1587"/>
                  <a:gd name="T23" fmla="*/ 1494 h 2324"/>
                  <a:gd name="T24" fmla="*/ 1195 w 1587"/>
                  <a:gd name="T25" fmla="*/ 2092 h 2324"/>
                  <a:gd name="T26" fmla="*/ 1345 w 1587"/>
                  <a:gd name="T27" fmla="*/ 293 h 2324"/>
                  <a:gd name="T28" fmla="*/ 1558 w 1587"/>
                  <a:gd name="T29" fmla="*/ 280 h 2324"/>
                  <a:gd name="T30" fmla="*/ 1572 w 1587"/>
                  <a:gd name="T31" fmla="*/ 455 h 2324"/>
                  <a:gd name="T32" fmla="*/ 1431 w 1587"/>
                  <a:gd name="T33" fmla="*/ 535 h 2324"/>
                  <a:gd name="T34" fmla="*/ 1490 w 1587"/>
                  <a:gd name="T35" fmla="*/ 394 h 2324"/>
                  <a:gd name="T36" fmla="*/ 1423 w 1587"/>
                  <a:gd name="T37" fmla="*/ 298 h 2324"/>
                  <a:gd name="T38" fmla="*/ 1345 w 1587"/>
                  <a:gd name="T39" fmla="*/ 404 h 2324"/>
                  <a:gd name="T40" fmla="*/ 1205 w 1587"/>
                  <a:gd name="T41" fmla="*/ 657 h 2324"/>
                  <a:gd name="T42" fmla="*/ 948 w 1587"/>
                  <a:gd name="T43" fmla="*/ 631 h 2324"/>
                  <a:gd name="T44" fmla="*/ 741 w 1587"/>
                  <a:gd name="T45" fmla="*/ 452 h 2324"/>
                  <a:gd name="T46" fmla="*/ 851 w 1587"/>
                  <a:gd name="T47" fmla="*/ 431 h 2324"/>
                  <a:gd name="T48" fmla="*/ 1050 w 1587"/>
                  <a:gd name="T49" fmla="*/ 584 h 2324"/>
                  <a:gd name="T50" fmla="*/ 1261 w 1587"/>
                  <a:gd name="T51" fmla="*/ 596 h 2324"/>
                  <a:gd name="T52" fmla="*/ 661 w 1587"/>
                  <a:gd name="T53" fmla="*/ 295 h 2324"/>
                  <a:gd name="T54" fmla="*/ 690 w 1587"/>
                  <a:gd name="T55" fmla="*/ 56 h 2324"/>
                  <a:gd name="T56" fmla="*/ 916 w 1587"/>
                  <a:gd name="T57" fmla="*/ 28 h 2324"/>
                  <a:gd name="T58" fmla="*/ 974 w 1587"/>
                  <a:gd name="T59" fmla="*/ 251 h 2324"/>
                  <a:gd name="T60" fmla="*/ 860 w 1587"/>
                  <a:gd name="T61" fmla="*/ 115 h 2324"/>
                  <a:gd name="T62" fmla="*/ 767 w 1587"/>
                  <a:gd name="T63" fmla="*/ 59 h 2324"/>
                  <a:gd name="T64" fmla="*/ 737 w 1587"/>
                  <a:gd name="T65" fmla="*/ 171 h 2324"/>
                  <a:gd name="T66" fmla="*/ 915 w 1587"/>
                  <a:gd name="T67" fmla="*/ 416 h 2324"/>
                  <a:gd name="T68" fmla="*/ 676 w 1587"/>
                  <a:gd name="T69" fmla="*/ 649 h 2324"/>
                  <a:gd name="T70" fmla="*/ 352 w 1587"/>
                  <a:gd name="T71" fmla="*/ 700 h 2324"/>
                  <a:gd name="T72" fmla="*/ 230 w 1587"/>
                  <a:gd name="T73" fmla="*/ 564 h 2324"/>
                  <a:gd name="T74" fmla="*/ 499 w 1587"/>
                  <a:gd name="T75" fmla="*/ 648 h 2324"/>
                  <a:gd name="T76" fmla="*/ 702 w 1587"/>
                  <a:gd name="T77" fmla="*/ 578 h 2324"/>
                  <a:gd name="T78" fmla="*/ 860 w 1587"/>
                  <a:gd name="T79" fmla="*/ 343 h 2324"/>
                  <a:gd name="T80" fmla="*/ 3 w 1587"/>
                  <a:gd name="T81" fmla="*/ 451 h 2324"/>
                  <a:gd name="T82" fmla="*/ 112 w 1587"/>
                  <a:gd name="T83" fmla="*/ 282 h 2324"/>
                  <a:gd name="T84" fmla="*/ 348 w 1587"/>
                  <a:gd name="T85" fmla="*/ 334 h 2324"/>
                  <a:gd name="T86" fmla="*/ 280 w 1587"/>
                  <a:gd name="T87" fmla="*/ 403 h 2324"/>
                  <a:gd name="T88" fmla="*/ 118 w 1587"/>
                  <a:gd name="T89" fmla="*/ 329 h 2324"/>
                  <a:gd name="T90" fmla="*/ 97 w 1587"/>
                  <a:gd name="T91" fmla="*/ 396 h 2324"/>
                  <a:gd name="T92" fmla="*/ 449 w 1587"/>
                  <a:gd name="T93" fmla="*/ 464 h 2324"/>
                  <a:gd name="T94" fmla="*/ 613 w 1587"/>
                  <a:gd name="T95" fmla="*/ 951 h 2324"/>
                  <a:gd name="T96" fmla="*/ 689 w 1587"/>
                  <a:gd name="T97" fmla="*/ 1597 h 2324"/>
                  <a:gd name="T98" fmla="*/ 622 w 1587"/>
                  <a:gd name="T99" fmla="*/ 2190 h 2324"/>
                  <a:gd name="T100" fmla="*/ 582 w 1587"/>
                  <a:gd name="T101" fmla="*/ 1943 h 2324"/>
                  <a:gd name="T102" fmla="*/ 569 w 1587"/>
                  <a:gd name="T103" fmla="*/ 1304 h 2324"/>
                  <a:gd name="T104" fmla="*/ 443 w 1587"/>
                  <a:gd name="T105" fmla="*/ 715 h 2324"/>
                  <a:gd name="T106" fmla="*/ 583 w 1587"/>
                  <a:gd name="T107" fmla="*/ 2289 h 2324"/>
                  <a:gd name="T108" fmla="*/ 569 w 1587"/>
                  <a:gd name="T109" fmla="*/ 2303 h 2324"/>
                  <a:gd name="T110" fmla="*/ 548 w 1587"/>
                  <a:gd name="T111" fmla="*/ 2315 h 2324"/>
                  <a:gd name="T112" fmla="*/ 523 w 1587"/>
                  <a:gd name="T113" fmla="*/ 2323 h 2324"/>
                  <a:gd name="T114" fmla="*/ 504 w 1587"/>
                  <a:gd name="T115" fmla="*/ 2323 h 2324"/>
                  <a:gd name="T116" fmla="*/ 492 w 1587"/>
                  <a:gd name="T117" fmla="*/ 2316 h 2324"/>
                  <a:gd name="T118" fmla="*/ 492 w 1587"/>
                  <a:gd name="T119" fmla="*/ 2305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87" h="2324">
                    <a:moveTo>
                      <a:pt x="1147" y="2263"/>
                    </a:moveTo>
                    <a:lnTo>
                      <a:pt x="1241" y="2220"/>
                    </a:lnTo>
                    <a:lnTo>
                      <a:pt x="1241" y="2222"/>
                    </a:lnTo>
                    <a:lnTo>
                      <a:pt x="1243" y="2223"/>
                    </a:lnTo>
                    <a:lnTo>
                      <a:pt x="1243" y="2224"/>
                    </a:lnTo>
                    <a:lnTo>
                      <a:pt x="1243" y="2225"/>
                    </a:lnTo>
                    <a:lnTo>
                      <a:pt x="1243" y="2227"/>
                    </a:lnTo>
                    <a:lnTo>
                      <a:pt x="1243" y="2228"/>
                    </a:lnTo>
                    <a:lnTo>
                      <a:pt x="1243" y="2229"/>
                    </a:lnTo>
                    <a:lnTo>
                      <a:pt x="1241" y="2231"/>
                    </a:lnTo>
                    <a:lnTo>
                      <a:pt x="1241" y="2232"/>
                    </a:lnTo>
                    <a:lnTo>
                      <a:pt x="1240" y="2233"/>
                    </a:lnTo>
                    <a:lnTo>
                      <a:pt x="1240" y="2235"/>
                    </a:lnTo>
                    <a:lnTo>
                      <a:pt x="1239" y="2236"/>
                    </a:lnTo>
                    <a:lnTo>
                      <a:pt x="1237" y="2237"/>
                    </a:lnTo>
                    <a:lnTo>
                      <a:pt x="1237" y="2238"/>
                    </a:lnTo>
                    <a:lnTo>
                      <a:pt x="1236" y="2240"/>
                    </a:lnTo>
                    <a:lnTo>
                      <a:pt x="1235" y="2241"/>
                    </a:lnTo>
                    <a:lnTo>
                      <a:pt x="1234" y="2242"/>
                    </a:lnTo>
                    <a:lnTo>
                      <a:pt x="1232" y="2244"/>
                    </a:lnTo>
                    <a:lnTo>
                      <a:pt x="1231" y="2246"/>
                    </a:lnTo>
                    <a:lnTo>
                      <a:pt x="1228" y="2247"/>
                    </a:lnTo>
                    <a:lnTo>
                      <a:pt x="1227" y="2249"/>
                    </a:lnTo>
                    <a:lnTo>
                      <a:pt x="1226" y="2250"/>
                    </a:lnTo>
                    <a:lnTo>
                      <a:pt x="1223" y="2251"/>
                    </a:lnTo>
                    <a:lnTo>
                      <a:pt x="1222" y="2253"/>
                    </a:lnTo>
                    <a:lnTo>
                      <a:pt x="1219" y="2254"/>
                    </a:lnTo>
                    <a:lnTo>
                      <a:pt x="1218" y="2255"/>
                    </a:lnTo>
                    <a:lnTo>
                      <a:pt x="1215" y="2257"/>
                    </a:lnTo>
                    <a:lnTo>
                      <a:pt x="1214" y="2258"/>
                    </a:lnTo>
                    <a:lnTo>
                      <a:pt x="1212" y="2259"/>
                    </a:lnTo>
                    <a:lnTo>
                      <a:pt x="1209" y="2260"/>
                    </a:lnTo>
                    <a:lnTo>
                      <a:pt x="1206" y="2262"/>
                    </a:lnTo>
                    <a:lnTo>
                      <a:pt x="1204" y="2262"/>
                    </a:lnTo>
                    <a:lnTo>
                      <a:pt x="1201" y="2263"/>
                    </a:lnTo>
                    <a:lnTo>
                      <a:pt x="1200" y="2264"/>
                    </a:lnTo>
                    <a:lnTo>
                      <a:pt x="1197" y="2266"/>
                    </a:lnTo>
                    <a:lnTo>
                      <a:pt x="1195" y="2266"/>
                    </a:lnTo>
                    <a:lnTo>
                      <a:pt x="1192" y="2267"/>
                    </a:lnTo>
                    <a:lnTo>
                      <a:pt x="1190" y="2268"/>
                    </a:lnTo>
                    <a:lnTo>
                      <a:pt x="1187" y="2268"/>
                    </a:lnTo>
                    <a:lnTo>
                      <a:pt x="1186" y="2270"/>
                    </a:lnTo>
                    <a:lnTo>
                      <a:pt x="1183" y="2270"/>
                    </a:lnTo>
                    <a:lnTo>
                      <a:pt x="1180" y="2270"/>
                    </a:lnTo>
                    <a:lnTo>
                      <a:pt x="1178" y="2271"/>
                    </a:lnTo>
                    <a:lnTo>
                      <a:pt x="1177" y="2271"/>
                    </a:lnTo>
                    <a:lnTo>
                      <a:pt x="1174" y="2271"/>
                    </a:lnTo>
                    <a:lnTo>
                      <a:pt x="1171" y="2271"/>
                    </a:lnTo>
                    <a:lnTo>
                      <a:pt x="1170" y="2271"/>
                    </a:lnTo>
                    <a:lnTo>
                      <a:pt x="1167" y="2271"/>
                    </a:lnTo>
                    <a:lnTo>
                      <a:pt x="1166" y="2271"/>
                    </a:lnTo>
                    <a:lnTo>
                      <a:pt x="1164" y="2271"/>
                    </a:lnTo>
                    <a:lnTo>
                      <a:pt x="1162" y="2271"/>
                    </a:lnTo>
                    <a:lnTo>
                      <a:pt x="1161" y="2271"/>
                    </a:lnTo>
                    <a:lnTo>
                      <a:pt x="1158" y="2271"/>
                    </a:lnTo>
                    <a:lnTo>
                      <a:pt x="1157" y="2271"/>
                    </a:lnTo>
                    <a:lnTo>
                      <a:pt x="1156" y="2270"/>
                    </a:lnTo>
                    <a:lnTo>
                      <a:pt x="1155" y="2270"/>
                    </a:lnTo>
                    <a:lnTo>
                      <a:pt x="1153" y="2268"/>
                    </a:lnTo>
                    <a:lnTo>
                      <a:pt x="1152" y="2268"/>
                    </a:lnTo>
                    <a:lnTo>
                      <a:pt x="1151" y="2267"/>
                    </a:lnTo>
                    <a:lnTo>
                      <a:pt x="1149" y="2267"/>
                    </a:lnTo>
                    <a:lnTo>
                      <a:pt x="1149" y="2266"/>
                    </a:lnTo>
                    <a:lnTo>
                      <a:pt x="1148" y="2264"/>
                    </a:lnTo>
                    <a:lnTo>
                      <a:pt x="1148" y="2264"/>
                    </a:lnTo>
                    <a:lnTo>
                      <a:pt x="1147" y="2263"/>
                    </a:lnTo>
                    <a:close/>
                    <a:moveTo>
                      <a:pt x="1241" y="2220"/>
                    </a:moveTo>
                    <a:lnTo>
                      <a:pt x="1147" y="2263"/>
                    </a:lnTo>
                    <a:lnTo>
                      <a:pt x="1129" y="2222"/>
                    </a:lnTo>
                    <a:lnTo>
                      <a:pt x="1113" y="2178"/>
                    </a:lnTo>
                    <a:lnTo>
                      <a:pt x="1099" y="2131"/>
                    </a:lnTo>
                    <a:lnTo>
                      <a:pt x="1086" y="2080"/>
                    </a:lnTo>
                    <a:lnTo>
                      <a:pt x="1075" y="2026"/>
                    </a:lnTo>
                    <a:lnTo>
                      <a:pt x="1066" y="1970"/>
                    </a:lnTo>
                    <a:lnTo>
                      <a:pt x="1060" y="1912"/>
                    </a:lnTo>
                    <a:lnTo>
                      <a:pt x="1053" y="1851"/>
                    </a:lnTo>
                    <a:lnTo>
                      <a:pt x="1050" y="1789"/>
                    </a:lnTo>
                    <a:lnTo>
                      <a:pt x="1047" y="1725"/>
                    </a:lnTo>
                    <a:lnTo>
                      <a:pt x="1046" y="1660"/>
                    </a:lnTo>
                    <a:lnTo>
                      <a:pt x="1046" y="1594"/>
                    </a:lnTo>
                    <a:lnTo>
                      <a:pt x="1047" y="1527"/>
                    </a:lnTo>
                    <a:lnTo>
                      <a:pt x="1050" y="1459"/>
                    </a:lnTo>
                    <a:lnTo>
                      <a:pt x="1053" y="1391"/>
                    </a:lnTo>
                    <a:lnTo>
                      <a:pt x="1059" y="1323"/>
                    </a:lnTo>
                    <a:lnTo>
                      <a:pt x="1065" y="1256"/>
                    </a:lnTo>
                    <a:lnTo>
                      <a:pt x="1072" y="1187"/>
                    </a:lnTo>
                    <a:lnTo>
                      <a:pt x="1079" y="1121"/>
                    </a:lnTo>
                    <a:lnTo>
                      <a:pt x="1088" y="1055"/>
                    </a:lnTo>
                    <a:lnTo>
                      <a:pt x="1099" y="990"/>
                    </a:lnTo>
                    <a:lnTo>
                      <a:pt x="1109" y="927"/>
                    </a:lnTo>
                    <a:lnTo>
                      <a:pt x="1121" y="864"/>
                    </a:lnTo>
                    <a:lnTo>
                      <a:pt x="1134" y="805"/>
                    </a:lnTo>
                    <a:lnTo>
                      <a:pt x="1147" y="746"/>
                    </a:lnTo>
                    <a:lnTo>
                      <a:pt x="1160" y="692"/>
                    </a:lnTo>
                    <a:lnTo>
                      <a:pt x="1174" y="639"/>
                    </a:lnTo>
                    <a:lnTo>
                      <a:pt x="1188" y="588"/>
                    </a:lnTo>
                    <a:lnTo>
                      <a:pt x="1204" y="542"/>
                    </a:lnTo>
                    <a:lnTo>
                      <a:pt x="1219" y="499"/>
                    </a:lnTo>
                    <a:lnTo>
                      <a:pt x="1236" y="459"/>
                    </a:lnTo>
                    <a:lnTo>
                      <a:pt x="1253" y="422"/>
                    </a:lnTo>
                    <a:lnTo>
                      <a:pt x="1345" y="404"/>
                    </a:lnTo>
                    <a:lnTo>
                      <a:pt x="1330" y="438"/>
                    </a:lnTo>
                    <a:lnTo>
                      <a:pt x="1314" y="477"/>
                    </a:lnTo>
                    <a:lnTo>
                      <a:pt x="1298" y="520"/>
                    </a:lnTo>
                    <a:lnTo>
                      <a:pt x="1284" y="565"/>
                    </a:lnTo>
                    <a:lnTo>
                      <a:pt x="1270" y="614"/>
                    </a:lnTo>
                    <a:lnTo>
                      <a:pt x="1256" y="666"/>
                    </a:lnTo>
                    <a:lnTo>
                      <a:pt x="1243" y="721"/>
                    </a:lnTo>
                    <a:lnTo>
                      <a:pt x="1230" y="778"/>
                    </a:lnTo>
                    <a:lnTo>
                      <a:pt x="1217" y="837"/>
                    </a:lnTo>
                    <a:lnTo>
                      <a:pt x="1206" y="898"/>
                    </a:lnTo>
                    <a:lnTo>
                      <a:pt x="1195" y="962"/>
                    </a:lnTo>
                    <a:lnTo>
                      <a:pt x="1186" y="1025"/>
                    </a:lnTo>
                    <a:lnTo>
                      <a:pt x="1177" y="1091"/>
                    </a:lnTo>
                    <a:lnTo>
                      <a:pt x="1169" y="1157"/>
                    </a:lnTo>
                    <a:lnTo>
                      <a:pt x="1161" y="1225"/>
                    </a:lnTo>
                    <a:lnTo>
                      <a:pt x="1155" y="1292"/>
                    </a:lnTo>
                    <a:lnTo>
                      <a:pt x="1151" y="1360"/>
                    </a:lnTo>
                    <a:lnTo>
                      <a:pt x="1147" y="1427"/>
                    </a:lnTo>
                    <a:lnTo>
                      <a:pt x="1144" y="1494"/>
                    </a:lnTo>
                    <a:lnTo>
                      <a:pt x="1143" y="1562"/>
                    </a:lnTo>
                    <a:lnTo>
                      <a:pt x="1143" y="1627"/>
                    </a:lnTo>
                    <a:lnTo>
                      <a:pt x="1144" y="1691"/>
                    </a:lnTo>
                    <a:lnTo>
                      <a:pt x="1147" y="1755"/>
                    </a:lnTo>
                    <a:lnTo>
                      <a:pt x="1151" y="1817"/>
                    </a:lnTo>
                    <a:lnTo>
                      <a:pt x="1156" y="1877"/>
                    </a:lnTo>
                    <a:lnTo>
                      <a:pt x="1164" y="1934"/>
                    </a:lnTo>
                    <a:lnTo>
                      <a:pt x="1173" y="1990"/>
                    </a:lnTo>
                    <a:lnTo>
                      <a:pt x="1183" y="2041"/>
                    </a:lnTo>
                    <a:lnTo>
                      <a:pt x="1195" y="2092"/>
                    </a:lnTo>
                    <a:lnTo>
                      <a:pt x="1209" y="2139"/>
                    </a:lnTo>
                    <a:lnTo>
                      <a:pt x="1225" y="2181"/>
                    </a:lnTo>
                    <a:lnTo>
                      <a:pt x="1241" y="2220"/>
                    </a:lnTo>
                    <a:close/>
                    <a:moveTo>
                      <a:pt x="1345" y="404"/>
                    </a:moveTo>
                    <a:lnTo>
                      <a:pt x="1253" y="422"/>
                    </a:lnTo>
                    <a:lnTo>
                      <a:pt x="1270" y="389"/>
                    </a:lnTo>
                    <a:lnTo>
                      <a:pt x="1287" y="360"/>
                    </a:lnTo>
                    <a:lnTo>
                      <a:pt x="1305" y="336"/>
                    </a:lnTo>
                    <a:lnTo>
                      <a:pt x="1324" y="312"/>
                    </a:lnTo>
                    <a:lnTo>
                      <a:pt x="1345" y="293"/>
                    </a:lnTo>
                    <a:lnTo>
                      <a:pt x="1370" y="273"/>
                    </a:lnTo>
                    <a:lnTo>
                      <a:pt x="1400" y="258"/>
                    </a:lnTo>
                    <a:lnTo>
                      <a:pt x="1432" y="245"/>
                    </a:lnTo>
                    <a:lnTo>
                      <a:pt x="1462" y="240"/>
                    </a:lnTo>
                    <a:lnTo>
                      <a:pt x="1486" y="240"/>
                    </a:lnTo>
                    <a:lnTo>
                      <a:pt x="1506" y="244"/>
                    </a:lnTo>
                    <a:lnTo>
                      <a:pt x="1521" y="249"/>
                    </a:lnTo>
                    <a:lnTo>
                      <a:pt x="1536" y="258"/>
                    </a:lnTo>
                    <a:lnTo>
                      <a:pt x="1547" y="268"/>
                    </a:lnTo>
                    <a:lnTo>
                      <a:pt x="1558" y="280"/>
                    </a:lnTo>
                    <a:lnTo>
                      <a:pt x="1567" y="293"/>
                    </a:lnTo>
                    <a:lnTo>
                      <a:pt x="1573" y="308"/>
                    </a:lnTo>
                    <a:lnTo>
                      <a:pt x="1580" y="324"/>
                    </a:lnTo>
                    <a:lnTo>
                      <a:pt x="1584" y="341"/>
                    </a:lnTo>
                    <a:lnTo>
                      <a:pt x="1586" y="358"/>
                    </a:lnTo>
                    <a:lnTo>
                      <a:pt x="1587" y="377"/>
                    </a:lnTo>
                    <a:lnTo>
                      <a:pt x="1586" y="395"/>
                    </a:lnTo>
                    <a:lnTo>
                      <a:pt x="1584" y="415"/>
                    </a:lnTo>
                    <a:lnTo>
                      <a:pt x="1578" y="434"/>
                    </a:lnTo>
                    <a:lnTo>
                      <a:pt x="1572" y="455"/>
                    </a:lnTo>
                    <a:lnTo>
                      <a:pt x="1562" y="474"/>
                    </a:lnTo>
                    <a:lnTo>
                      <a:pt x="1550" y="495"/>
                    </a:lnTo>
                    <a:lnTo>
                      <a:pt x="1533" y="514"/>
                    </a:lnTo>
                    <a:lnTo>
                      <a:pt x="1514" y="535"/>
                    </a:lnTo>
                    <a:lnTo>
                      <a:pt x="1489" y="555"/>
                    </a:lnTo>
                    <a:lnTo>
                      <a:pt x="1460" y="573"/>
                    </a:lnTo>
                    <a:lnTo>
                      <a:pt x="1427" y="590"/>
                    </a:lnTo>
                    <a:lnTo>
                      <a:pt x="1407" y="549"/>
                    </a:lnTo>
                    <a:lnTo>
                      <a:pt x="1419" y="543"/>
                    </a:lnTo>
                    <a:lnTo>
                      <a:pt x="1431" y="535"/>
                    </a:lnTo>
                    <a:lnTo>
                      <a:pt x="1441" y="526"/>
                    </a:lnTo>
                    <a:lnTo>
                      <a:pt x="1453" y="516"/>
                    </a:lnTo>
                    <a:lnTo>
                      <a:pt x="1462" y="504"/>
                    </a:lnTo>
                    <a:lnTo>
                      <a:pt x="1471" y="490"/>
                    </a:lnTo>
                    <a:lnTo>
                      <a:pt x="1477" y="474"/>
                    </a:lnTo>
                    <a:lnTo>
                      <a:pt x="1484" y="459"/>
                    </a:lnTo>
                    <a:lnTo>
                      <a:pt x="1488" y="443"/>
                    </a:lnTo>
                    <a:lnTo>
                      <a:pt x="1490" y="426"/>
                    </a:lnTo>
                    <a:lnTo>
                      <a:pt x="1490" y="409"/>
                    </a:lnTo>
                    <a:lnTo>
                      <a:pt x="1490" y="394"/>
                    </a:lnTo>
                    <a:lnTo>
                      <a:pt x="1488" y="378"/>
                    </a:lnTo>
                    <a:lnTo>
                      <a:pt x="1484" y="363"/>
                    </a:lnTo>
                    <a:lnTo>
                      <a:pt x="1479" y="350"/>
                    </a:lnTo>
                    <a:lnTo>
                      <a:pt x="1472" y="337"/>
                    </a:lnTo>
                    <a:lnTo>
                      <a:pt x="1464" y="325"/>
                    </a:lnTo>
                    <a:lnTo>
                      <a:pt x="1457" y="316"/>
                    </a:lnTo>
                    <a:lnTo>
                      <a:pt x="1447" y="308"/>
                    </a:lnTo>
                    <a:lnTo>
                      <a:pt x="1438" y="303"/>
                    </a:lnTo>
                    <a:lnTo>
                      <a:pt x="1431" y="299"/>
                    </a:lnTo>
                    <a:lnTo>
                      <a:pt x="1423" y="298"/>
                    </a:lnTo>
                    <a:lnTo>
                      <a:pt x="1420" y="298"/>
                    </a:lnTo>
                    <a:lnTo>
                      <a:pt x="1422" y="298"/>
                    </a:lnTo>
                    <a:lnTo>
                      <a:pt x="1423" y="297"/>
                    </a:lnTo>
                    <a:lnTo>
                      <a:pt x="1422" y="298"/>
                    </a:lnTo>
                    <a:lnTo>
                      <a:pt x="1415" y="303"/>
                    </a:lnTo>
                    <a:lnTo>
                      <a:pt x="1403" y="314"/>
                    </a:lnTo>
                    <a:lnTo>
                      <a:pt x="1390" y="329"/>
                    </a:lnTo>
                    <a:lnTo>
                      <a:pt x="1376" y="350"/>
                    </a:lnTo>
                    <a:lnTo>
                      <a:pt x="1361" y="374"/>
                    </a:lnTo>
                    <a:lnTo>
                      <a:pt x="1345" y="404"/>
                    </a:lnTo>
                    <a:close/>
                    <a:moveTo>
                      <a:pt x="1407" y="549"/>
                    </a:moveTo>
                    <a:lnTo>
                      <a:pt x="1427" y="590"/>
                    </a:lnTo>
                    <a:lnTo>
                      <a:pt x="1400" y="601"/>
                    </a:lnTo>
                    <a:lnTo>
                      <a:pt x="1372" y="613"/>
                    </a:lnTo>
                    <a:lnTo>
                      <a:pt x="1345" y="623"/>
                    </a:lnTo>
                    <a:lnTo>
                      <a:pt x="1317" y="632"/>
                    </a:lnTo>
                    <a:lnTo>
                      <a:pt x="1289" y="640"/>
                    </a:lnTo>
                    <a:lnTo>
                      <a:pt x="1261" y="647"/>
                    </a:lnTo>
                    <a:lnTo>
                      <a:pt x="1234" y="653"/>
                    </a:lnTo>
                    <a:lnTo>
                      <a:pt x="1205" y="657"/>
                    </a:lnTo>
                    <a:lnTo>
                      <a:pt x="1178" y="661"/>
                    </a:lnTo>
                    <a:lnTo>
                      <a:pt x="1151" y="664"/>
                    </a:lnTo>
                    <a:lnTo>
                      <a:pt x="1123" y="664"/>
                    </a:lnTo>
                    <a:lnTo>
                      <a:pt x="1097" y="664"/>
                    </a:lnTo>
                    <a:lnTo>
                      <a:pt x="1072" y="661"/>
                    </a:lnTo>
                    <a:lnTo>
                      <a:pt x="1046" y="658"/>
                    </a:lnTo>
                    <a:lnTo>
                      <a:pt x="1021" y="653"/>
                    </a:lnTo>
                    <a:lnTo>
                      <a:pt x="996" y="648"/>
                    </a:lnTo>
                    <a:lnTo>
                      <a:pt x="972" y="640"/>
                    </a:lnTo>
                    <a:lnTo>
                      <a:pt x="948" y="631"/>
                    </a:lnTo>
                    <a:lnTo>
                      <a:pt x="925" y="621"/>
                    </a:lnTo>
                    <a:lnTo>
                      <a:pt x="903" y="608"/>
                    </a:lnTo>
                    <a:lnTo>
                      <a:pt x="881" y="595"/>
                    </a:lnTo>
                    <a:lnTo>
                      <a:pt x="859" y="579"/>
                    </a:lnTo>
                    <a:lnTo>
                      <a:pt x="838" y="562"/>
                    </a:lnTo>
                    <a:lnTo>
                      <a:pt x="818" y="544"/>
                    </a:lnTo>
                    <a:lnTo>
                      <a:pt x="797" y="524"/>
                    </a:lnTo>
                    <a:lnTo>
                      <a:pt x="777" y="501"/>
                    </a:lnTo>
                    <a:lnTo>
                      <a:pt x="759" y="478"/>
                    </a:lnTo>
                    <a:lnTo>
                      <a:pt x="741" y="452"/>
                    </a:lnTo>
                    <a:lnTo>
                      <a:pt x="723" y="424"/>
                    </a:lnTo>
                    <a:lnTo>
                      <a:pt x="706" y="394"/>
                    </a:lnTo>
                    <a:lnTo>
                      <a:pt x="690" y="363"/>
                    </a:lnTo>
                    <a:lnTo>
                      <a:pt x="675" y="329"/>
                    </a:lnTo>
                    <a:lnTo>
                      <a:pt x="770" y="288"/>
                    </a:lnTo>
                    <a:lnTo>
                      <a:pt x="785" y="320"/>
                    </a:lnTo>
                    <a:lnTo>
                      <a:pt x="801" y="351"/>
                    </a:lnTo>
                    <a:lnTo>
                      <a:pt x="818" y="380"/>
                    </a:lnTo>
                    <a:lnTo>
                      <a:pt x="834" y="407"/>
                    </a:lnTo>
                    <a:lnTo>
                      <a:pt x="851" y="431"/>
                    </a:lnTo>
                    <a:lnTo>
                      <a:pt x="869" y="455"/>
                    </a:lnTo>
                    <a:lnTo>
                      <a:pt x="889" y="476"/>
                    </a:lnTo>
                    <a:lnTo>
                      <a:pt x="907" y="495"/>
                    </a:lnTo>
                    <a:lnTo>
                      <a:pt x="926" y="513"/>
                    </a:lnTo>
                    <a:lnTo>
                      <a:pt x="947" y="529"/>
                    </a:lnTo>
                    <a:lnTo>
                      <a:pt x="967" y="543"/>
                    </a:lnTo>
                    <a:lnTo>
                      <a:pt x="987" y="556"/>
                    </a:lnTo>
                    <a:lnTo>
                      <a:pt x="1008" y="566"/>
                    </a:lnTo>
                    <a:lnTo>
                      <a:pt x="1029" y="577"/>
                    </a:lnTo>
                    <a:lnTo>
                      <a:pt x="1050" y="584"/>
                    </a:lnTo>
                    <a:lnTo>
                      <a:pt x="1072" y="591"/>
                    </a:lnTo>
                    <a:lnTo>
                      <a:pt x="1092" y="596"/>
                    </a:lnTo>
                    <a:lnTo>
                      <a:pt x="1113" y="600"/>
                    </a:lnTo>
                    <a:lnTo>
                      <a:pt x="1135" y="603"/>
                    </a:lnTo>
                    <a:lnTo>
                      <a:pt x="1156" y="605"/>
                    </a:lnTo>
                    <a:lnTo>
                      <a:pt x="1177" y="605"/>
                    </a:lnTo>
                    <a:lnTo>
                      <a:pt x="1199" y="604"/>
                    </a:lnTo>
                    <a:lnTo>
                      <a:pt x="1219" y="603"/>
                    </a:lnTo>
                    <a:lnTo>
                      <a:pt x="1240" y="600"/>
                    </a:lnTo>
                    <a:lnTo>
                      <a:pt x="1261" y="596"/>
                    </a:lnTo>
                    <a:lnTo>
                      <a:pt x="1282" y="592"/>
                    </a:lnTo>
                    <a:lnTo>
                      <a:pt x="1302" y="587"/>
                    </a:lnTo>
                    <a:lnTo>
                      <a:pt x="1323" y="581"/>
                    </a:lnTo>
                    <a:lnTo>
                      <a:pt x="1344" y="574"/>
                    </a:lnTo>
                    <a:lnTo>
                      <a:pt x="1365" y="566"/>
                    </a:lnTo>
                    <a:lnTo>
                      <a:pt x="1385" y="559"/>
                    </a:lnTo>
                    <a:lnTo>
                      <a:pt x="1407" y="549"/>
                    </a:lnTo>
                    <a:close/>
                    <a:moveTo>
                      <a:pt x="770" y="288"/>
                    </a:moveTo>
                    <a:lnTo>
                      <a:pt x="675" y="329"/>
                    </a:lnTo>
                    <a:lnTo>
                      <a:pt x="661" y="295"/>
                    </a:lnTo>
                    <a:lnTo>
                      <a:pt x="650" y="263"/>
                    </a:lnTo>
                    <a:lnTo>
                      <a:pt x="644" y="233"/>
                    </a:lnTo>
                    <a:lnTo>
                      <a:pt x="640" y="206"/>
                    </a:lnTo>
                    <a:lnTo>
                      <a:pt x="639" y="179"/>
                    </a:lnTo>
                    <a:lnTo>
                      <a:pt x="641" y="155"/>
                    </a:lnTo>
                    <a:lnTo>
                      <a:pt x="645" y="132"/>
                    </a:lnTo>
                    <a:lnTo>
                      <a:pt x="652" y="111"/>
                    </a:lnTo>
                    <a:lnTo>
                      <a:pt x="661" y="92"/>
                    </a:lnTo>
                    <a:lnTo>
                      <a:pt x="674" y="74"/>
                    </a:lnTo>
                    <a:lnTo>
                      <a:pt x="690" y="56"/>
                    </a:lnTo>
                    <a:lnTo>
                      <a:pt x="713" y="37"/>
                    </a:lnTo>
                    <a:lnTo>
                      <a:pt x="738" y="22"/>
                    </a:lnTo>
                    <a:lnTo>
                      <a:pt x="768" y="9"/>
                    </a:lnTo>
                    <a:lnTo>
                      <a:pt x="798" y="2"/>
                    </a:lnTo>
                    <a:lnTo>
                      <a:pt x="823" y="0"/>
                    </a:lnTo>
                    <a:lnTo>
                      <a:pt x="845" y="0"/>
                    </a:lnTo>
                    <a:lnTo>
                      <a:pt x="865" y="4"/>
                    </a:lnTo>
                    <a:lnTo>
                      <a:pt x="884" y="10"/>
                    </a:lnTo>
                    <a:lnTo>
                      <a:pt x="900" y="18"/>
                    </a:lnTo>
                    <a:lnTo>
                      <a:pt x="916" y="28"/>
                    </a:lnTo>
                    <a:lnTo>
                      <a:pt x="930" y="40"/>
                    </a:lnTo>
                    <a:lnTo>
                      <a:pt x="943" y="56"/>
                    </a:lnTo>
                    <a:lnTo>
                      <a:pt x="955" y="72"/>
                    </a:lnTo>
                    <a:lnTo>
                      <a:pt x="964" y="91"/>
                    </a:lnTo>
                    <a:lnTo>
                      <a:pt x="972" y="113"/>
                    </a:lnTo>
                    <a:lnTo>
                      <a:pt x="977" y="136"/>
                    </a:lnTo>
                    <a:lnTo>
                      <a:pt x="981" y="161"/>
                    </a:lnTo>
                    <a:lnTo>
                      <a:pt x="981" y="189"/>
                    </a:lnTo>
                    <a:lnTo>
                      <a:pt x="980" y="219"/>
                    </a:lnTo>
                    <a:lnTo>
                      <a:pt x="974" y="251"/>
                    </a:lnTo>
                    <a:lnTo>
                      <a:pt x="967" y="285"/>
                    </a:lnTo>
                    <a:lnTo>
                      <a:pt x="871" y="311"/>
                    </a:lnTo>
                    <a:lnTo>
                      <a:pt x="878" y="279"/>
                    </a:lnTo>
                    <a:lnTo>
                      <a:pt x="882" y="249"/>
                    </a:lnTo>
                    <a:lnTo>
                      <a:pt x="885" y="221"/>
                    </a:lnTo>
                    <a:lnTo>
                      <a:pt x="884" y="196"/>
                    </a:lnTo>
                    <a:lnTo>
                      <a:pt x="881" y="172"/>
                    </a:lnTo>
                    <a:lnTo>
                      <a:pt x="876" y="152"/>
                    </a:lnTo>
                    <a:lnTo>
                      <a:pt x="869" y="132"/>
                    </a:lnTo>
                    <a:lnTo>
                      <a:pt x="860" y="115"/>
                    </a:lnTo>
                    <a:lnTo>
                      <a:pt x="851" y="101"/>
                    </a:lnTo>
                    <a:lnTo>
                      <a:pt x="840" y="89"/>
                    </a:lnTo>
                    <a:lnTo>
                      <a:pt x="828" y="79"/>
                    </a:lnTo>
                    <a:lnTo>
                      <a:pt x="816" y="70"/>
                    </a:lnTo>
                    <a:lnTo>
                      <a:pt x="803" y="65"/>
                    </a:lnTo>
                    <a:lnTo>
                      <a:pt x="792" y="61"/>
                    </a:lnTo>
                    <a:lnTo>
                      <a:pt x="781" y="58"/>
                    </a:lnTo>
                    <a:lnTo>
                      <a:pt x="772" y="58"/>
                    </a:lnTo>
                    <a:lnTo>
                      <a:pt x="767" y="58"/>
                    </a:lnTo>
                    <a:lnTo>
                      <a:pt x="767" y="59"/>
                    </a:lnTo>
                    <a:lnTo>
                      <a:pt x="768" y="58"/>
                    </a:lnTo>
                    <a:lnTo>
                      <a:pt x="768" y="58"/>
                    </a:lnTo>
                    <a:lnTo>
                      <a:pt x="764" y="61"/>
                    </a:lnTo>
                    <a:lnTo>
                      <a:pt x="759" y="67"/>
                    </a:lnTo>
                    <a:lnTo>
                      <a:pt x="753" y="78"/>
                    </a:lnTo>
                    <a:lnTo>
                      <a:pt x="746" y="91"/>
                    </a:lnTo>
                    <a:lnTo>
                      <a:pt x="741" y="106"/>
                    </a:lnTo>
                    <a:lnTo>
                      <a:pt x="737" y="126"/>
                    </a:lnTo>
                    <a:lnTo>
                      <a:pt x="736" y="146"/>
                    </a:lnTo>
                    <a:lnTo>
                      <a:pt x="737" y="171"/>
                    </a:lnTo>
                    <a:lnTo>
                      <a:pt x="740" y="197"/>
                    </a:lnTo>
                    <a:lnTo>
                      <a:pt x="746" y="224"/>
                    </a:lnTo>
                    <a:lnTo>
                      <a:pt x="757" y="255"/>
                    </a:lnTo>
                    <a:lnTo>
                      <a:pt x="770" y="288"/>
                    </a:lnTo>
                    <a:close/>
                    <a:moveTo>
                      <a:pt x="871" y="311"/>
                    </a:moveTo>
                    <a:lnTo>
                      <a:pt x="967" y="285"/>
                    </a:lnTo>
                    <a:lnTo>
                      <a:pt x="955" y="320"/>
                    </a:lnTo>
                    <a:lnTo>
                      <a:pt x="943" y="354"/>
                    </a:lnTo>
                    <a:lnTo>
                      <a:pt x="929" y="385"/>
                    </a:lnTo>
                    <a:lnTo>
                      <a:pt x="915" y="416"/>
                    </a:lnTo>
                    <a:lnTo>
                      <a:pt x="898" y="444"/>
                    </a:lnTo>
                    <a:lnTo>
                      <a:pt x="880" y="473"/>
                    </a:lnTo>
                    <a:lnTo>
                      <a:pt x="859" y="500"/>
                    </a:lnTo>
                    <a:lnTo>
                      <a:pt x="838" y="525"/>
                    </a:lnTo>
                    <a:lnTo>
                      <a:pt x="815" y="549"/>
                    </a:lnTo>
                    <a:lnTo>
                      <a:pt x="790" y="571"/>
                    </a:lnTo>
                    <a:lnTo>
                      <a:pt x="764" y="594"/>
                    </a:lnTo>
                    <a:lnTo>
                      <a:pt x="737" y="614"/>
                    </a:lnTo>
                    <a:lnTo>
                      <a:pt x="707" y="632"/>
                    </a:lnTo>
                    <a:lnTo>
                      <a:pt x="676" y="649"/>
                    </a:lnTo>
                    <a:lnTo>
                      <a:pt x="644" y="665"/>
                    </a:lnTo>
                    <a:lnTo>
                      <a:pt x="611" y="678"/>
                    </a:lnTo>
                    <a:lnTo>
                      <a:pt x="578" y="688"/>
                    </a:lnTo>
                    <a:lnTo>
                      <a:pt x="544" y="696"/>
                    </a:lnTo>
                    <a:lnTo>
                      <a:pt x="512" y="702"/>
                    </a:lnTo>
                    <a:lnTo>
                      <a:pt x="478" y="706"/>
                    </a:lnTo>
                    <a:lnTo>
                      <a:pt x="447" y="708"/>
                    </a:lnTo>
                    <a:lnTo>
                      <a:pt x="414" y="708"/>
                    </a:lnTo>
                    <a:lnTo>
                      <a:pt x="383" y="705"/>
                    </a:lnTo>
                    <a:lnTo>
                      <a:pt x="352" y="700"/>
                    </a:lnTo>
                    <a:lnTo>
                      <a:pt x="321" y="693"/>
                    </a:lnTo>
                    <a:lnTo>
                      <a:pt x="291" y="686"/>
                    </a:lnTo>
                    <a:lnTo>
                      <a:pt x="261" y="675"/>
                    </a:lnTo>
                    <a:lnTo>
                      <a:pt x="232" y="664"/>
                    </a:lnTo>
                    <a:lnTo>
                      <a:pt x="202" y="649"/>
                    </a:lnTo>
                    <a:lnTo>
                      <a:pt x="173" y="632"/>
                    </a:lnTo>
                    <a:lnTo>
                      <a:pt x="145" y="614"/>
                    </a:lnTo>
                    <a:lnTo>
                      <a:pt x="116" y="595"/>
                    </a:lnTo>
                    <a:lnTo>
                      <a:pt x="204" y="544"/>
                    </a:lnTo>
                    <a:lnTo>
                      <a:pt x="230" y="564"/>
                    </a:lnTo>
                    <a:lnTo>
                      <a:pt x="258" y="581"/>
                    </a:lnTo>
                    <a:lnTo>
                      <a:pt x="285" y="596"/>
                    </a:lnTo>
                    <a:lnTo>
                      <a:pt x="312" y="609"/>
                    </a:lnTo>
                    <a:lnTo>
                      <a:pt x="339" y="621"/>
                    </a:lnTo>
                    <a:lnTo>
                      <a:pt x="368" y="630"/>
                    </a:lnTo>
                    <a:lnTo>
                      <a:pt x="394" y="636"/>
                    </a:lnTo>
                    <a:lnTo>
                      <a:pt x="421" y="643"/>
                    </a:lnTo>
                    <a:lnTo>
                      <a:pt x="448" y="647"/>
                    </a:lnTo>
                    <a:lnTo>
                      <a:pt x="473" y="648"/>
                    </a:lnTo>
                    <a:lnTo>
                      <a:pt x="499" y="648"/>
                    </a:lnTo>
                    <a:lnTo>
                      <a:pt x="522" y="648"/>
                    </a:lnTo>
                    <a:lnTo>
                      <a:pt x="545" y="644"/>
                    </a:lnTo>
                    <a:lnTo>
                      <a:pt x="567" y="640"/>
                    </a:lnTo>
                    <a:lnTo>
                      <a:pt x="588" y="635"/>
                    </a:lnTo>
                    <a:lnTo>
                      <a:pt x="609" y="630"/>
                    </a:lnTo>
                    <a:lnTo>
                      <a:pt x="627" y="622"/>
                    </a:lnTo>
                    <a:lnTo>
                      <a:pt x="646" y="613"/>
                    </a:lnTo>
                    <a:lnTo>
                      <a:pt x="665" y="603"/>
                    </a:lnTo>
                    <a:lnTo>
                      <a:pt x="683" y="591"/>
                    </a:lnTo>
                    <a:lnTo>
                      <a:pt x="702" y="578"/>
                    </a:lnTo>
                    <a:lnTo>
                      <a:pt x="720" y="562"/>
                    </a:lnTo>
                    <a:lnTo>
                      <a:pt x="738" y="546"/>
                    </a:lnTo>
                    <a:lnTo>
                      <a:pt x="757" y="526"/>
                    </a:lnTo>
                    <a:lnTo>
                      <a:pt x="775" y="505"/>
                    </a:lnTo>
                    <a:lnTo>
                      <a:pt x="792" y="482"/>
                    </a:lnTo>
                    <a:lnTo>
                      <a:pt x="807" y="457"/>
                    </a:lnTo>
                    <a:lnTo>
                      <a:pt x="823" y="431"/>
                    </a:lnTo>
                    <a:lnTo>
                      <a:pt x="836" y="404"/>
                    </a:lnTo>
                    <a:lnTo>
                      <a:pt x="849" y="374"/>
                    </a:lnTo>
                    <a:lnTo>
                      <a:pt x="860" y="343"/>
                    </a:lnTo>
                    <a:lnTo>
                      <a:pt x="871" y="311"/>
                    </a:lnTo>
                    <a:close/>
                    <a:moveTo>
                      <a:pt x="204" y="544"/>
                    </a:moveTo>
                    <a:lnTo>
                      <a:pt x="116" y="595"/>
                    </a:lnTo>
                    <a:lnTo>
                      <a:pt x="90" y="574"/>
                    </a:lnTo>
                    <a:lnTo>
                      <a:pt x="68" y="552"/>
                    </a:lnTo>
                    <a:lnTo>
                      <a:pt x="49" y="531"/>
                    </a:lnTo>
                    <a:lnTo>
                      <a:pt x="33" y="511"/>
                    </a:lnTo>
                    <a:lnTo>
                      <a:pt x="20" y="491"/>
                    </a:lnTo>
                    <a:lnTo>
                      <a:pt x="11" y="470"/>
                    </a:lnTo>
                    <a:lnTo>
                      <a:pt x="3" y="451"/>
                    </a:lnTo>
                    <a:lnTo>
                      <a:pt x="0" y="431"/>
                    </a:lnTo>
                    <a:lnTo>
                      <a:pt x="0" y="413"/>
                    </a:lnTo>
                    <a:lnTo>
                      <a:pt x="1" y="395"/>
                    </a:lnTo>
                    <a:lnTo>
                      <a:pt x="5" y="378"/>
                    </a:lnTo>
                    <a:lnTo>
                      <a:pt x="13" y="361"/>
                    </a:lnTo>
                    <a:lnTo>
                      <a:pt x="23" y="345"/>
                    </a:lnTo>
                    <a:lnTo>
                      <a:pt x="37" y="328"/>
                    </a:lnTo>
                    <a:lnTo>
                      <a:pt x="58" y="311"/>
                    </a:lnTo>
                    <a:lnTo>
                      <a:pt x="84" y="295"/>
                    </a:lnTo>
                    <a:lnTo>
                      <a:pt x="112" y="282"/>
                    </a:lnTo>
                    <a:lnTo>
                      <a:pt x="141" y="273"/>
                    </a:lnTo>
                    <a:lnTo>
                      <a:pt x="168" y="269"/>
                    </a:lnTo>
                    <a:lnTo>
                      <a:pt x="193" y="269"/>
                    </a:lnTo>
                    <a:lnTo>
                      <a:pt x="216" y="271"/>
                    </a:lnTo>
                    <a:lnTo>
                      <a:pt x="238" y="276"/>
                    </a:lnTo>
                    <a:lnTo>
                      <a:pt x="260" y="282"/>
                    </a:lnTo>
                    <a:lnTo>
                      <a:pt x="283" y="291"/>
                    </a:lnTo>
                    <a:lnTo>
                      <a:pt x="305" y="303"/>
                    </a:lnTo>
                    <a:lnTo>
                      <a:pt x="326" y="317"/>
                    </a:lnTo>
                    <a:lnTo>
                      <a:pt x="348" y="334"/>
                    </a:lnTo>
                    <a:lnTo>
                      <a:pt x="370" y="355"/>
                    </a:lnTo>
                    <a:lnTo>
                      <a:pt x="391" y="377"/>
                    </a:lnTo>
                    <a:lnTo>
                      <a:pt x="410" y="403"/>
                    </a:lnTo>
                    <a:lnTo>
                      <a:pt x="431" y="433"/>
                    </a:lnTo>
                    <a:lnTo>
                      <a:pt x="449" y="464"/>
                    </a:lnTo>
                    <a:lnTo>
                      <a:pt x="356" y="508"/>
                    </a:lnTo>
                    <a:lnTo>
                      <a:pt x="338" y="477"/>
                    </a:lnTo>
                    <a:lnTo>
                      <a:pt x="318" y="448"/>
                    </a:lnTo>
                    <a:lnTo>
                      <a:pt x="299" y="424"/>
                    </a:lnTo>
                    <a:lnTo>
                      <a:pt x="280" y="403"/>
                    </a:lnTo>
                    <a:lnTo>
                      <a:pt x="259" y="384"/>
                    </a:lnTo>
                    <a:lnTo>
                      <a:pt x="239" y="368"/>
                    </a:lnTo>
                    <a:lnTo>
                      <a:pt x="220" y="355"/>
                    </a:lnTo>
                    <a:lnTo>
                      <a:pt x="200" y="345"/>
                    </a:lnTo>
                    <a:lnTo>
                      <a:pt x="182" y="338"/>
                    </a:lnTo>
                    <a:lnTo>
                      <a:pt x="166" y="332"/>
                    </a:lnTo>
                    <a:lnTo>
                      <a:pt x="149" y="329"/>
                    </a:lnTo>
                    <a:lnTo>
                      <a:pt x="136" y="328"/>
                    </a:lnTo>
                    <a:lnTo>
                      <a:pt x="125" y="328"/>
                    </a:lnTo>
                    <a:lnTo>
                      <a:pt x="118" y="329"/>
                    </a:lnTo>
                    <a:lnTo>
                      <a:pt x="116" y="330"/>
                    </a:lnTo>
                    <a:lnTo>
                      <a:pt x="116" y="330"/>
                    </a:lnTo>
                    <a:lnTo>
                      <a:pt x="116" y="330"/>
                    </a:lnTo>
                    <a:lnTo>
                      <a:pt x="114" y="332"/>
                    </a:lnTo>
                    <a:lnTo>
                      <a:pt x="108" y="337"/>
                    </a:lnTo>
                    <a:lnTo>
                      <a:pt x="105" y="345"/>
                    </a:lnTo>
                    <a:lnTo>
                      <a:pt x="99" y="355"/>
                    </a:lnTo>
                    <a:lnTo>
                      <a:pt x="97" y="367"/>
                    </a:lnTo>
                    <a:lnTo>
                      <a:pt x="96" y="381"/>
                    </a:lnTo>
                    <a:lnTo>
                      <a:pt x="97" y="396"/>
                    </a:lnTo>
                    <a:lnTo>
                      <a:pt x="99" y="412"/>
                    </a:lnTo>
                    <a:lnTo>
                      <a:pt x="106" y="429"/>
                    </a:lnTo>
                    <a:lnTo>
                      <a:pt x="115" y="447"/>
                    </a:lnTo>
                    <a:lnTo>
                      <a:pt x="125" y="466"/>
                    </a:lnTo>
                    <a:lnTo>
                      <a:pt x="141" y="485"/>
                    </a:lnTo>
                    <a:lnTo>
                      <a:pt x="158" y="504"/>
                    </a:lnTo>
                    <a:lnTo>
                      <a:pt x="180" y="525"/>
                    </a:lnTo>
                    <a:lnTo>
                      <a:pt x="204" y="544"/>
                    </a:lnTo>
                    <a:close/>
                    <a:moveTo>
                      <a:pt x="356" y="508"/>
                    </a:moveTo>
                    <a:lnTo>
                      <a:pt x="449" y="464"/>
                    </a:lnTo>
                    <a:lnTo>
                      <a:pt x="469" y="500"/>
                    </a:lnTo>
                    <a:lnTo>
                      <a:pt x="487" y="539"/>
                    </a:lnTo>
                    <a:lnTo>
                      <a:pt x="504" y="582"/>
                    </a:lnTo>
                    <a:lnTo>
                      <a:pt x="521" y="627"/>
                    </a:lnTo>
                    <a:lnTo>
                      <a:pt x="538" y="675"/>
                    </a:lnTo>
                    <a:lnTo>
                      <a:pt x="554" y="726"/>
                    </a:lnTo>
                    <a:lnTo>
                      <a:pt x="570" y="779"/>
                    </a:lnTo>
                    <a:lnTo>
                      <a:pt x="584" y="835"/>
                    </a:lnTo>
                    <a:lnTo>
                      <a:pt x="598" y="892"/>
                    </a:lnTo>
                    <a:lnTo>
                      <a:pt x="613" y="951"/>
                    </a:lnTo>
                    <a:lnTo>
                      <a:pt x="624" y="1012"/>
                    </a:lnTo>
                    <a:lnTo>
                      <a:pt x="636" y="1074"/>
                    </a:lnTo>
                    <a:lnTo>
                      <a:pt x="646" y="1138"/>
                    </a:lnTo>
                    <a:lnTo>
                      <a:pt x="657" y="1203"/>
                    </a:lnTo>
                    <a:lnTo>
                      <a:pt x="665" y="1268"/>
                    </a:lnTo>
                    <a:lnTo>
                      <a:pt x="672" y="1334"/>
                    </a:lnTo>
                    <a:lnTo>
                      <a:pt x="679" y="1400"/>
                    </a:lnTo>
                    <a:lnTo>
                      <a:pt x="684" y="1466"/>
                    </a:lnTo>
                    <a:lnTo>
                      <a:pt x="688" y="1531"/>
                    </a:lnTo>
                    <a:lnTo>
                      <a:pt x="689" y="1597"/>
                    </a:lnTo>
                    <a:lnTo>
                      <a:pt x="690" y="1662"/>
                    </a:lnTo>
                    <a:lnTo>
                      <a:pt x="689" y="1726"/>
                    </a:lnTo>
                    <a:lnTo>
                      <a:pt x="688" y="1790"/>
                    </a:lnTo>
                    <a:lnTo>
                      <a:pt x="684" y="1852"/>
                    </a:lnTo>
                    <a:lnTo>
                      <a:pt x="678" y="1913"/>
                    </a:lnTo>
                    <a:lnTo>
                      <a:pt x="671" y="1973"/>
                    </a:lnTo>
                    <a:lnTo>
                      <a:pt x="662" y="2030"/>
                    </a:lnTo>
                    <a:lnTo>
                      <a:pt x="650" y="2085"/>
                    </a:lnTo>
                    <a:lnTo>
                      <a:pt x="637" y="2139"/>
                    </a:lnTo>
                    <a:lnTo>
                      <a:pt x="622" y="2190"/>
                    </a:lnTo>
                    <a:lnTo>
                      <a:pt x="605" y="2238"/>
                    </a:lnTo>
                    <a:lnTo>
                      <a:pt x="585" y="2285"/>
                    </a:lnTo>
                    <a:lnTo>
                      <a:pt x="492" y="2303"/>
                    </a:lnTo>
                    <a:lnTo>
                      <a:pt x="510" y="2260"/>
                    </a:lnTo>
                    <a:lnTo>
                      <a:pt x="527" y="2214"/>
                    </a:lnTo>
                    <a:lnTo>
                      <a:pt x="541" y="2165"/>
                    </a:lnTo>
                    <a:lnTo>
                      <a:pt x="554" y="2113"/>
                    </a:lnTo>
                    <a:lnTo>
                      <a:pt x="565" y="2058"/>
                    </a:lnTo>
                    <a:lnTo>
                      <a:pt x="574" y="2001"/>
                    </a:lnTo>
                    <a:lnTo>
                      <a:pt x="582" y="1943"/>
                    </a:lnTo>
                    <a:lnTo>
                      <a:pt x="587" y="1883"/>
                    </a:lnTo>
                    <a:lnTo>
                      <a:pt x="591" y="1821"/>
                    </a:lnTo>
                    <a:lnTo>
                      <a:pt x="593" y="1759"/>
                    </a:lnTo>
                    <a:lnTo>
                      <a:pt x="593" y="1695"/>
                    </a:lnTo>
                    <a:lnTo>
                      <a:pt x="593" y="1630"/>
                    </a:lnTo>
                    <a:lnTo>
                      <a:pt x="591" y="1566"/>
                    </a:lnTo>
                    <a:lnTo>
                      <a:pt x="587" y="1500"/>
                    </a:lnTo>
                    <a:lnTo>
                      <a:pt x="582" y="1433"/>
                    </a:lnTo>
                    <a:lnTo>
                      <a:pt x="576" y="1369"/>
                    </a:lnTo>
                    <a:lnTo>
                      <a:pt x="569" y="1304"/>
                    </a:lnTo>
                    <a:lnTo>
                      <a:pt x="560" y="1239"/>
                    </a:lnTo>
                    <a:lnTo>
                      <a:pt x="550" y="1174"/>
                    </a:lnTo>
                    <a:lnTo>
                      <a:pt x="540" y="1112"/>
                    </a:lnTo>
                    <a:lnTo>
                      <a:pt x="528" y="1050"/>
                    </a:lnTo>
                    <a:lnTo>
                      <a:pt x="515" y="989"/>
                    </a:lnTo>
                    <a:lnTo>
                      <a:pt x="503" y="931"/>
                    </a:lnTo>
                    <a:lnTo>
                      <a:pt x="488" y="873"/>
                    </a:lnTo>
                    <a:lnTo>
                      <a:pt x="474" y="818"/>
                    </a:lnTo>
                    <a:lnTo>
                      <a:pt x="458" y="765"/>
                    </a:lnTo>
                    <a:lnTo>
                      <a:pt x="443" y="715"/>
                    </a:lnTo>
                    <a:lnTo>
                      <a:pt x="426" y="667"/>
                    </a:lnTo>
                    <a:lnTo>
                      <a:pt x="409" y="622"/>
                    </a:lnTo>
                    <a:lnTo>
                      <a:pt x="391" y="581"/>
                    </a:lnTo>
                    <a:lnTo>
                      <a:pt x="374" y="543"/>
                    </a:lnTo>
                    <a:lnTo>
                      <a:pt x="356" y="508"/>
                    </a:lnTo>
                    <a:close/>
                    <a:moveTo>
                      <a:pt x="492" y="2303"/>
                    </a:moveTo>
                    <a:lnTo>
                      <a:pt x="585" y="2285"/>
                    </a:lnTo>
                    <a:lnTo>
                      <a:pt x="584" y="2286"/>
                    </a:lnTo>
                    <a:lnTo>
                      <a:pt x="584" y="2288"/>
                    </a:lnTo>
                    <a:lnTo>
                      <a:pt x="583" y="2289"/>
                    </a:lnTo>
                    <a:lnTo>
                      <a:pt x="582" y="2290"/>
                    </a:lnTo>
                    <a:lnTo>
                      <a:pt x="580" y="2292"/>
                    </a:lnTo>
                    <a:lnTo>
                      <a:pt x="579" y="2293"/>
                    </a:lnTo>
                    <a:lnTo>
                      <a:pt x="578" y="2295"/>
                    </a:lnTo>
                    <a:lnTo>
                      <a:pt x="576" y="2297"/>
                    </a:lnTo>
                    <a:lnTo>
                      <a:pt x="575" y="2298"/>
                    </a:lnTo>
                    <a:lnTo>
                      <a:pt x="574" y="2299"/>
                    </a:lnTo>
                    <a:lnTo>
                      <a:pt x="573" y="2301"/>
                    </a:lnTo>
                    <a:lnTo>
                      <a:pt x="570" y="2302"/>
                    </a:lnTo>
                    <a:lnTo>
                      <a:pt x="569" y="2303"/>
                    </a:lnTo>
                    <a:lnTo>
                      <a:pt x="566" y="2305"/>
                    </a:lnTo>
                    <a:lnTo>
                      <a:pt x="565" y="2306"/>
                    </a:lnTo>
                    <a:lnTo>
                      <a:pt x="562" y="2307"/>
                    </a:lnTo>
                    <a:lnTo>
                      <a:pt x="561" y="2308"/>
                    </a:lnTo>
                    <a:lnTo>
                      <a:pt x="558" y="2310"/>
                    </a:lnTo>
                    <a:lnTo>
                      <a:pt x="557" y="2311"/>
                    </a:lnTo>
                    <a:lnTo>
                      <a:pt x="554" y="2312"/>
                    </a:lnTo>
                    <a:lnTo>
                      <a:pt x="552" y="2314"/>
                    </a:lnTo>
                    <a:lnTo>
                      <a:pt x="549" y="2314"/>
                    </a:lnTo>
                    <a:lnTo>
                      <a:pt x="548" y="2315"/>
                    </a:lnTo>
                    <a:lnTo>
                      <a:pt x="545" y="2316"/>
                    </a:lnTo>
                    <a:lnTo>
                      <a:pt x="543" y="2317"/>
                    </a:lnTo>
                    <a:lnTo>
                      <a:pt x="540" y="2317"/>
                    </a:lnTo>
                    <a:lnTo>
                      <a:pt x="538" y="2319"/>
                    </a:lnTo>
                    <a:lnTo>
                      <a:pt x="536" y="2320"/>
                    </a:lnTo>
                    <a:lnTo>
                      <a:pt x="534" y="2320"/>
                    </a:lnTo>
                    <a:lnTo>
                      <a:pt x="531" y="2321"/>
                    </a:lnTo>
                    <a:lnTo>
                      <a:pt x="528" y="2321"/>
                    </a:lnTo>
                    <a:lnTo>
                      <a:pt x="526" y="2321"/>
                    </a:lnTo>
                    <a:lnTo>
                      <a:pt x="523" y="2323"/>
                    </a:lnTo>
                    <a:lnTo>
                      <a:pt x="521" y="2323"/>
                    </a:lnTo>
                    <a:lnTo>
                      <a:pt x="519" y="2323"/>
                    </a:lnTo>
                    <a:lnTo>
                      <a:pt x="517" y="2323"/>
                    </a:lnTo>
                    <a:lnTo>
                      <a:pt x="514" y="2324"/>
                    </a:lnTo>
                    <a:lnTo>
                      <a:pt x="513" y="2324"/>
                    </a:lnTo>
                    <a:lnTo>
                      <a:pt x="510" y="2324"/>
                    </a:lnTo>
                    <a:lnTo>
                      <a:pt x="509" y="2324"/>
                    </a:lnTo>
                    <a:lnTo>
                      <a:pt x="506" y="2323"/>
                    </a:lnTo>
                    <a:lnTo>
                      <a:pt x="505" y="2323"/>
                    </a:lnTo>
                    <a:lnTo>
                      <a:pt x="504" y="2323"/>
                    </a:lnTo>
                    <a:lnTo>
                      <a:pt x="503" y="2323"/>
                    </a:lnTo>
                    <a:lnTo>
                      <a:pt x="501" y="2321"/>
                    </a:lnTo>
                    <a:lnTo>
                      <a:pt x="499" y="2321"/>
                    </a:lnTo>
                    <a:lnTo>
                      <a:pt x="499" y="2321"/>
                    </a:lnTo>
                    <a:lnTo>
                      <a:pt x="497" y="2320"/>
                    </a:lnTo>
                    <a:lnTo>
                      <a:pt x="496" y="2320"/>
                    </a:lnTo>
                    <a:lnTo>
                      <a:pt x="495" y="2319"/>
                    </a:lnTo>
                    <a:lnTo>
                      <a:pt x="493" y="2319"/>
                    </a:lnTo>
                    <a:lnTo>
                      <a:pt x="493" y="2317"/>
                    </a:lnTo>
                    <a:lnTo>
                      <a:pt x="492" y="2316"/>
                    </a:lnTo>
                    <a:lnTo>
                      <a:pt x="492" y="2315"/>
                    </a:lnTo>
                    <a:lnTo>
                      <a:pt x="491" y="2315"/>
                    </a:lnTo>
                    <a:lnTo>
                      <a:pt x="491" y="2314"/>
                    </a:lnTo>
                    <a:lnTo>
                      <a:pt x="491" y="2312"/>
                    </a:lnTo>
                    <a:lnTo>
                      <a:pt x="491" y="2311"/>
                    </a:lnTo>
                    <a:lnTo>
                      <a:pt x="491" y="2310"/>
                    </a:lnTo>
                    <a:lnTo>
                      <a:pt x="491" y="2308"/>
                    </a:lnTo>
                    <a:lnTo>
                      <a:pt x="491" y="2307"/>
                    </a:lnTo>
                    <a:lnTo>
                      <a:pt x="491" y="2306"/>
                    </a:lnTo>
                    <a:lnTo>
                      <a:pt x="492" y="2305"/>
                    </a:lnTo>
                    <a:lnTo>
                      <a:pt x="492" y="2303"/>
                    </a:lnTo>
                    <a:close/>
                  </a:path>
                </a:pathLst>
              </a:custGeom>
              <a:solidFill>
                <a:srgbClr val="2C3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7"/>
              <p:cNvSpPr>
                <a:spLocks noChangeArrowheads="1"/>
              </p:cNvSpPr>
              <p:nvPr/>
            </p:nvSpPr>
            <p:spPr bwMode="auto">
              <a:xfrm>
                <a:off x="8423785" y="4219128"/>
                <a:ext cx="1506967" cy="186346"/>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3"/>
              <p:cNvSpPr>
                <a:spLocks noChangeArrowheads="1"/>
              </p:cNvSpPr>
              <p:nvPr/>
            </p:nvSpPr>
            <p:spPr bwMode="auto">
              <a:xfrm>
                <a:off x="8423785" y="4219128"/>
                <a:ext cx="751863" cy="186346"/>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0" name="Group 39"/>
            <p:cNvGrpSpPr/>
            <p:nvPr/>
          </p:nvGrpSpPr>
          <p:grpSpPr>
            <a:xfrm>
              <a:off x="6661040" y="163481"/>
              <a:ext cx="5029216" cy="2328485"/>
              <a:chOff x="2949244" y="1769606"/>
              <a:chExt cx="3109912" cy="1439863"/>
            </a:xfrm>
            <a:solidFill>
              <a:schemeClr val="bg1"/>
            </a:solidFill>
          </p:grpSpPr>
          <p:sp>
            <p:nvSpPr>
              <p:cNvPr id="31" name="Freeform 54"/>
              <p:cNvSpPr>
                <a:spLocks/>
              </p:cNvSpPr>
              <p:nvPr/>
            </p:nvSpPr>
            <p:spPr bwMode="auto">
              <a:xfrm>
                <a:off x="4814556" y="1863269"/>
                <a:ext cx="255588" cy="561975"/>
              </a:xfrm>
              <a:custGeom>
                <a:avLst/>
                <a:gdLst>
                  <a:gd name="T0" fmla="*/ 450 w 644"/>
                  <a:gd name="T1" fmla="*/ 65 h 1418"/>
                  <a:gd name="T2" fmla="*/ 458 w 644"/>
                  <a:gd name="T3" fmla="*/ 47 h 1418"/>
                  <a:gd name="T4" fmla="*/ 485 w 644"/>
                  <a:gd name="T5" fmla="*/ 18 h 1418"/>
                  <a:gd name="T6" fmla="*/ 520 w 644"/>
                  <a:gd name="T7" fmla="*/ 1 h 1418"/>
                  <a:gd name="T8" fmla="*/ 559 w 644"/>
                  <a:gd name="T9" fmla="*/ 0 h 1418"/>
                  <a:gd name="T10" fmla="*/ 578 w 644"/>
                  <a:gd name="T11" fmla="*/ 5 h 1418"/>
                  <a:gd name="T12" fmla="*/ 597 w 644"/>
                  <a:gd name="T13" fmla="*/ 13 h 1418"/>
                  <a:gd name="T14" fmla="*/ 626 w 644"/>
                  <a:gd name="T15" fmla="*/ 40 h 1418"/>
                  <a:gd name="T16" fmla="*/ 642 w 644"/>
                  <a:gd name="T17" fmla="*/ 75 h 1418"/>
                  <a:gd name="T18" fmla="*/ 644 w 644"/>
                  <a:gd name="T19" fmla="*/ 114 h 1418"/>
                  <a:gd name="T20" fmla="*/ 638 w 644"/>
                  <a:gd name="T21" fmla="*/ 134 h 1418"/>
                  <a:gd name="T22" fmla="*/ 195 w 644"/>
                  <a:gd name="T23" fmla="*/ 1352 h 1418"/>
                  <a:gd name="T24" fmla="*/ 187 w 644"/>
                  <a:gd name="T25" fmla="*/ 1370 h 1418"/>
                  <a:gd name="T26" fmla="*/ 160 w 644"/>
                  <a:gd name="T27" fmla="*/ 1399 h 1418"/>
                  <a:gd name="T28" fmla="*/ 126 w 644"/>
                  <a:gd name="T29" fmla="*/ 1416 h 1418"/>
                  <a:gd name="T30" fmla="*/ 86 w 644"/>
                  <a:gd name="T31" fmla="*/ 1418 h 1418"/>
                  <a:gd name="T32" fmla="*/ 66 w 644"/>
                  <a:gd name="T33" fmla="*/ 1412 h 1418"/>
                  <a:gd name="T34" fmla="*/ 48 w 644"/>
                  <a:gd name="T35" fmla="*/ 1404 h 1418"/>
                  <a:gd name="T36" fmla="*/ 20 w 644"/>
                  <a:gd name="T37" fmla="*/ 1377 h 1418"/>
                  <a:gd name="T38" fmla="*/ 3 w 644"/>
                  <a:gd name="T39" fmla="*/ 1342 h 1418"/>
                  <a:gd name="T40" fmla="*/ 0 w 644"/>
                  <a:gd name="T41" fmla="*/ 1303 h 1418"/>
                  <a:gd name="T42" fmla="*/ 7 w 644"/>
                  <a:gd name="T43" fmla="*/ 1283 h 1418"/>
                  <a:gd name="T44" fmla="*/ 450 w 644"/>
                  <a:gd name="T45" fmla="*/ 65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450" y="65"/>
                    </a:moveTo>
                    <a:lnTo>
                      <a:pt x="458" y="47"/>
                    </a:lnTo>
                    <a:lnTo>
                      <a:pt x="485" y="18"/>
                    </a:lnTo>
                    <a:lnTo>
                      <a:pt x="520" y="1"/>
                    </a:lnTo>
                    <a:lnTo>
                      <a:pt x="559" y="0"/>
                    </a:lnTo>
                    <a:lnTo>
                      <a:pt x="578" y="5"/>
                    </a:lnTo>
                    <a:lnTo>
                      <a:pt x="597" y="13"/>
                    </a:lnTo>
                    <a:lnTo>
                      <a:pt x="626" y="40"/>
                    </a:lnTo>
                    <a:lnTo>
                      <a:pt x="642" y="75"/>
                    </a:lnTo>
                    <a:lnTo>
                      <a:pt x="644" y="114"/>
                    </a:lnTo>
                    <a:lnTo>
                      <a:pt x="638" y="134"/>
                    </a:lnTo>
                    <a:lnTo>
                      <a:pt x="195" y="1352"/>
                    </a:lnTo>
                    <a:lnTo>
                      <a:pt x="187" y="1370"/>
                    </a:lnTo>
                    <a:lnTo>
                      <a:pt x="160" y="1399"/>
                    </a:lnTo>
                    <a:lnTo>
                      <a:pt x="126" y="1416"/>
                    </a:lnTo>
                    <a:lnTo>
                      <a:pt x="86" y="1418"/>
                    </a:lnTo>
                    <a:lnTo>
                      <a:pt x="66" y="1412"/>
                    </a:lnTo>
                    <a:lnTo>
                      <a:pt x="48" y="1404"/>
                    </a:lnTo>
                    <a:lnTo>
                      <a:pt x="20" y="1377"/>
                    </a:lnTo>
                    <a:lnTo>
                      <a:pt x="3" y="1342"/>
                    </a:lnTo>
                    <a:lnTo>
                      <a:pt x="0" y="1303"/>
                    </a:lnTo>
                    <a:lnTo>
                      <a:pt x="7" y="1283"/>
                    </a:lnTo>
                    <a:lnTo>
                      <a:pt x="450" y="65"/>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5"/>
              <p:cNvSpPr>
                <a:spLocks/>
              </p:cNvSpPr>
              <p:nvPr/>
            </p:nvSpPr>
            <p:spPr bwMode="auto">
              <a:xfrm>
                <a:off x="5122531" y="2129969"/>
                <a:ext cx="409575" cy="473075"/>
              </a:xfrm>
              <a:custGeom>
                <a:avLst/>
                <a:gdLst>
                  <a:gd name="T0" fmla="*/ 855 w 1033"/>
                  <a:gd name="T1" fmla="*/ 36 h 1193"/>
                  <a:gd name="T2" fmla="*/ 869 w 1033"/>
                  <a:gd name="T3" fmla="*/ 20 h 1193"/>
                  <a:gd name="T4" fmla="*/ 904 w 1033"/>
                  <a:gd name="T5" fmla="*/ 3 h 1193"/>
                  <a:gd name="T6" fmla="*/ 943 w 1033"/>
                  <a:gd name="T7" fmla="*/ 0 h 1193"/>
                  <a:gd name="T8" fmla="*/ 981 w 1033"/>
                  <a:gd name="T9" fmla="*/ 11 h 1193"/>
                  <a:gd name="T10" fmla="*/ 998 w 1033"/>
                  <a:gd name="T11" fmla="*/ 23 h 1193"/>
                  <a:gd name="T12" fmla="*/ 1012 w 1033"/>
                  <a:gd name="T13" fmla="*/ 37 h 1193"/>
                  <a:gd name="T14" fmla="*/ 1030 w 1033"/>
                  <a:gd name="T15" fmla="*/ 72 h 1193"/>
                  <a:gd name="T16" fmla="*/ 1033 w 1033"/>
                  <a:gd name="T17" fmla="*/ 111 h 1193"/>
                  <a:gd name="T18" fmla="*/ 1022 w 1033"/>
                  <a:gd name="T19" fmla="*/ 149 h 1193"/>
                  <a:gd name="T20" fmla="*/ 1009 w 1033"/>
                  <a:gd name="T21" fmla="*/ 164 h 1193"/>
                  <a:gd name="T22" fmla="*/ 177 w 1033"/>
                  <a:gd name="T23" fmla="*/ 1157 h 1193"/>
                  <a:gd name="T24" fmla="*/ 163 w 1033"/>
                  <a:gd name="T25" fmla="*/ 1173 h 1193"/>
                  <a:gd name="T26" fmla="*/ 128 w 1033"/>
                  <a:gd name="T27" fmla="*/ 1191 h 1193"/>
                  <a:gd name="T28" fmla="*/ 89 w 1033"/>
                  <a:gd name="T29" fmla="*/ 1193 h 1193"/>
                  <a:gd name="T30" fmla="*/ 52 w 1033"/>
                  <a:gd name="T31" fmla="*/ 1182 h 1193"/>
                  <a:gd name="T32" fmla="*/ 35 w 1033"/>
                  <a:gd name="T33" fmla="*/ 1170 h 1193"/>
                  <a:gd name="T34" fmla="*/ 20 w 1033"/>
                  <a:gd name="T35" fmla="*/ 1156 h 1193"/>
                  <a:gd name="T36" fmla="*/ 2 w 1033"/>
                  <a:gd name="T37" fmla="*/ 1121 h 1193"/>
                  <a:gd name="T38" fmla="*/ 0 w 1033"/>
                  <a:gd name="T39" fmla="*/ 1083 h 1193"/>
                  <a:gd name="T40" fmla="*/ 10 w 1033"/>
                  <a:gd name="T41" fmla="*/ 1046 h 1193"/>
                  <a:gd name="T42" fmla="*/ 23 w 1033"/>
                  <a:gd name="T43" fmla="*/ 1029 h 1193"/>
                  <a:gd name="T44" fmla="*/ 855 w 1033"/>
                  <a:gd name="T45" fmla="*/ 36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3" h="1193">
                    <a:moveTo>
                      <a:pt x="855" y="36"/>
                    </a:moveTo>
                    <a:lnTo>
                      <a:pt x="869" y="20"/>
                    </a:lnTo>
                    <a:lnTo>
                      <a:pt x="904" y="3"/>
                    </a:lnTo>
                    <a:lnTo>
                      <a:pt x="943" y="0"/>
                    </a:lnTo>
                    <a:lnTo>
                      <a:pt x="981" y="11"/>
                    </a:lnTo>
                    <a:lnTo>
                      <a:pt x="998" y="23"/>
                    </a:lnTo>
                    <a:lnTo>
                      <a:pt x="1012" y="37"/>
                    </a:lnTo>
                    <a:lnTo>
                      <a:pt x="1030" y="72"/>
                    </a:lnTo>
                    <a:lnTo>
                      <a:pt x="1033" y="111"/>
                    </a:lnTo>
                    <a:lnTo>
                      <a:pt x="1022" y="149"/>
                    </a:lnTo>
                    <a:lnTo>
                      <a:pt x="1009" y="164"/>
                    </a:lnTo>
                    <a:lnTo>
                      <a:pt x="177" y="1157"/>
                    </a:lnTo>
                    <a:lnTo>
                      <a:pt x="163" y="1173"/>
                    </a:lnTo>
                    <a:lnTo>
                      <a:pt x="128" y="1191"/>
                    </a:lnTo>
                    <a:lnTo>
                      <a:pt x="89" y="1193"/>
                    </a:lnTo>
                    <a:lnTo>
                      <a:pt x="52" y="1182"/>
                    </a:lnTo>
                    <a:lnTo>
                      <a:pt x="35" y="1170"/>
                    </a:lnTo>
                    <a:lnTo>
                      <a:pt x="20" y="1156"/>
                    </a:lnTo>
                    <a:lnTo>
                      <a:pt x="2" y="1121"/>
                    </a:lnTo>
                    <a:lnTo>
                      <a:pt x="0" y="1083"/>
                    </a:lnTo>
                    <a:lnTo>
                      <a:pt x="10" y="1046"/>
                    </a:lnTo>
                    <a:lnTo>
                      <a:pt x="23" y="1029"/>
                    </a:lnTo>
                    <a:lnTo>
                      <a:pt x="855" y="36"/>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56"/>
              <p:cNvSpPr>
                <a:spLocks/>
              </p:cNvSpPr>
              <p:nvPr/>
            </p:nvSpPr>
            <p:spPr bwMode="auto">
              <a:xfrm>
                <a:off x="5351131" y="2537956"/>
                <a:ext cx="523875" cy="338138"/>
              </a:xfrm>
              <a:custGeom>
                <a:avLst/>
                <a:gdLst>
                  <a:gd name="T0" fmla="*/ 1173 w 1324"/>
                  <a:gd name="T1" fmla="*/ 14 h 850"/>
                  <a:gd name="T2" fmla="*/ 1191 w 1324"/>
                  <a:gd name="T3" fmla="*/ 5 h 850"/>
                  <a:gd name="T4" fmla="*/ 1230 w 1324"/>
                  <a:gd name="T5" fmla="*/ 0 h 850"/>
                  <a:gd name="T6" fmla="*/ 1268 w 1324"/>
                  <a:gd name="T7" fmla="*/ 10 h 850"/>
                  <a:gd name="T8" fmla="*/ 1299 w 1324"/>
                  <a:gd name="T9" fmla="*/ 34 h 850"/>
                  <a:gd name="T10" fmla="*/ 1311 w 1324"/>
                  <a:gd name="T11" fmla="*/ 51 h 850"/>
                  <a:gd name="T12" fmla="*/ 1320 w 1324"/>
                  <a:gd name="T13" fmla="*/ 69 h 850"/>
                  <a:gd name="T14" fmla="*/ 1324 w 1324"/>
                  <a:gd name="T15" fmla="*/ 108 h 850"/>
                  <a:gd name="T16" fmla="*/ 1315 w 1324"/>
                  <a:gd name="T17" fmla="*/ 145 h 850"/>
                  <a:gd name="T18" fmla="*/ 1291 w 1324"/>
                  <a:gd name="T19" fmla="*/ 176 h 850"/>
                  <a:gd name="T20" fmla="*/ 1273 w 1324"/>
                  <a:gd name="T21" fmla="*/ 188 h 850"/>
                  <a:gd name="T22" fmla="*/ 152 w 1324"/>
                  <a:gd name="T23" fmla="*/ 836 h 850"/>
                  <a:gd name="T24" fmla="*/ 132 w 1324"/>
                  <a:gd name="T25" fmla="*/ 845 h 850"/>
                  <a:gd name="T26" fmla="*/ 94 w 1324"/>
                  <a:gd name="T27" fmla="*/ 850 h 850"/>
                  <a:gd name="T28" fmla="*/ 57 w 1324"/>
                  <a:gd name="T29" fmla="*/ 840 h 850"/>
                  <a:gd name="T30" fmla="*/ 26 w 1324"/>
                  <a:gd name="T31" fmla="*/ 817 h 850"/>
                  <a:gd name="T32" fmla="*/ 14 w 1324"/>
                  <a:gd name="T33" fmla="*/ 800 h 850"/>
                  <a:gd name="T34" fmla="*/ 5 w 1324"/>
                  <a:gd name="T35" fmla="*/ 780 h 850"/>
                  <a:gd name="T36" fmla="*/ 0 w 1324"/>
                  <a:gd name="T37" fmla="*/ 742 h 850"/>
                  <a:gd name="T38" fmla="*/ 11 w 1324"/>
                  <a:gd name="T39" fmla="*/ 705 h 850"/>
                  <a:gd name="T40" fmla="*/ 34 w 1324"/>
                  <a:gd name="T41" fmla="*/ 674 h 850"/>
                  <a:gd name="T42" fmla="*/ 51 w 1324"/>
                  <a:gd name="T43" fmla="*/ 662 h 850"/>
                  <a:gd name="T44" fmla="*/ 1173 w 1324"/>
                  <a:gd name="T45" fmla="*/ 1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4" h="850">
                    <a:moveTo>
                      <a:pt x="1173" y="14"/>
                    </a:moveTo>
                    <a:lnTo>
                      <a:pt x="1191" y="5"/>
                    </a:lnTo>
                    <a:lnTo>
                      <a:pt x="1230" y="0"/>
                    </a:lnTo>
                    <a:lnTo>
                      <a:pt x="1268" y="10"/>
                    </a:lnTo>
                    <a:lnTo>
                      <a:pt x="1299" y="34"/>
                    </a:lnTo>
                    <a:lnTo>
                      <a:pt x="1311" y="51"/>
                    </a:lnTo>
                    <a:lnTo>
                      <a:pt x="1320" y="69"/>
                    </a:lnTo>
                    <a:lnTo>
                      <a:pt x="1324" y="108"/>
                    </a:lnTo>
                    <a:lnTo>
                      <a:pt x="1315" y="145"/>
                    </a:lnTo>
                    <a:lnTo>
                      <a:pt x="1291" y="176"/>
                    </a:lnTo>
                    <a:lnTo>
                      <a:pt x="1273" y="188"/>
                    </a:lnTo>
                    <a:lnTo>
                      <a:pt x="152" y="836"/>
                    </a:lnTo>
                    <a:lnTo>
                      <a:pt x="132" y="845"/>
                    </a:lnTo>
                    <a:lnTo>
                      <a:pt x="94" y="850"/>
                    </a:lnTo>
                    <a:lnTo>
                      <a:pt x="57" y="840"/>
                    </a:lnTo>
                    <a:lnTo>
                      <a:pt x="26" y="817"/>
                    </a:lnTo>
                    <a:lnTo>
                      <a:pt x="14" y="800"/>
                    </a:lnTo>
                    <a:lnTo>
                      <a:pt x="5" y="780"/>
                    </a:lnTo>
                    <a:lnTo>
                      <a:pt x="0" y="742"/>
                    </a:lnTo>
                    <a:lnTo>
                      <a:pt x="11" y="705"/>
                    </a:lnTo>
                    <a:lnTo>
                      <a:pt x="34" y="674"/>
                    </a:lnTo>
                    <a:lnTo>
                      <a:pt x="51" y="662"/>
                    </a:lnTo>
                    <a:lnTo>
                      <a:pt x="1173" y="1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57"/>
              <p:cNvSpPr>
                <a:spLocks/>
              </p:cNvSpPr>
              <p:nvPr/>
            </p:nvSpPr>
            <p:spPr bwMode="auto">
              <a:xfrm>
                <a:off x="5471781" y="3039606"/>
                <a:ext cx="587375" cy="169863"/>
              </a:xfrm>
              <a:custGeom>
                <a:avLst/>
                <a:gdLst>
                  <a:gd name="T0" fmla="*/ 1361 w 1479"/>
                  <a:gd name="T1" fmla="*/ 2 h 428"/>
                  <a:gd name="T2" fmla="*/ 1381 w 1479"/>
                  <a:gd name="T3" fmla="*/ 0 h 428"/>
                  <a:gd name="T4" fmla="*/ 1420 w 1479"/>
                  <a:gd name="T5" fmla="*/ 9 h 428"/>
                  <a:gd name="T6" fmla="*/ 1451 w 1479"/>
                  <a:gd name="T7" fmla="*/ 31 h 428"/>
                  <a:gd name="T8" fmla="*/ 1473 w 1479"/>
                  <a:gd name="T9" fmla="*/ 65 h 428"/>
                  <a:gd name="T10" fmla="*/ 1477 w 1479"/>
                  <a:gd name="T11" fmla="*/ 84 h 428"/>
                  <a:gd name="T12" fmla="*/ 1479 w 1479"/>
                  <a:gd name="T13" fmla="*/ 105 h 428"/>
                  <a:gd name="T14" fmla="*/ 1470 w 1479"/>
                  <a:gd name="T15" fmla="*/ 142 h 428"/>
                  <a:gd name="T16" fmla="*/ 1448 w 1479"/>
                  <a:gd name="T17" fmla="*/ 175 h 428"/>
                  <a:gd name="T18" fmla="*/ 1416 w 1479"/>
                  <a:gd name="T19" fmla="*/ 196 h 428"/>
                  <a:gd name="T20" fmla="*/ 1395 w 1479"/>
                  <a:gd name="T21" fmla="*/ 201 h 428"/>
                  <a:gd name="T22" fmla="*/ 119 w 1479"/>
                  <a:gd name="T23" fmla="*/ 425 h 428"/>
                  <a:gd name="T24" fmla="*/ 99 w 1479"/>
                  <a:gd name="T25" fmla="*/ 428 h 428"/>
                  <a:gd name="T26" fmla="*/ 60 w 1479"/>
                  <a:gd name="T27" fmla="*/ 419 h 428"/>
                  <a:gd name="T28" fmla="*/ 29 w 1479"/>
                  <a:gd name="T29" fmla="*/ 397 h 428"/>
                  <a:gd name="T30" fmla="*/ 8 w 1479"/>
                  <a:gd name="T31" fmla="*/ 364 h 428"/>
                  <a:gd name="T32" fmla="*/ 3 w 1479"/>
                  <a:gd name="T33" fmla="*/ 343 h 428"/>
                  <a:gd name="T34" fmla="*/ 0 w 1479"/>
                  <a:gd name="T35" fmla="*/ 324 h 428"/>
                  <a:gd name="T36" fmla="*/ 9 w 1479"/>
                  <a:gd name="T37" fmla="*/ 285 h 428"/>
                  <a:gd name="T38" fmla="*/ 31 w 1479"/>
                  <a:gd name="T39" fmla="*/ 254 h 428"/>
                  <a:gd name="T40" fmla="*/ 65 w 1479"/>
                  <a:gd name="T41" fmla="*/ 232 h 428"/>
                  <a:gd name="T42" fmla="*/ 84 w 1479"/>
                  <a:gd name="T43" fmla="*/ 228 h 428"/>
                  <a:gd name="T44" fmla="*/ 1361 w 1479"/>
                  <a:gd name="T45" fmla="*/ 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1361" y="2"/>
                    </a:moveTo>
                    <a:lnTo>
                      <a:pt x="1381" y="0"/>
                    </a:lnTo>
                    <a:lnTo>
                      <a:pt x="1420" y="9"/>
                    </a:lnTo>
                    <a:lnTo>
                      <a:pt x="1451" y="31"/>
                    </a:lnTo>
                    <a:lnTo>
                      <a:pt x="1473" y="65"/>
                    </a:lnTo>
                    <a:lnTo>
                      <a:pt x="1477" y="84"/>
                    </a:lnTo>
                    <a:lnTo>
                      <a:pt x="1479" y="105"/>
                    </a:lnTo>
                    <a:lnTo>
                      <a:pt x="1470" y="142"/>
                    </a:lnTo>
                    <a:lnTo>
                      <a:pt x="1448" y="175"/>
                    </a:lnTo>
                    <a:lnTo>
                      <a:pt x="1416" y="196"/>
                    </a:lnTo>
                    <a:lnTo>
                      <a:pt x="1395" y="201"/>
                    </a:lnTo>
                    <a:lnTo>
                      <a:pt x="119" y="425"/>
                    </a:lnTo>
                    <a:lnTo>
                      <a:pt x="99" y="428"/>
                    </a:lnTo>
                    <a:lnTo>
                      <a:pt x="60" y="419"/>
                    </a:lnTo>
                    <a:lnTo>
                      <a:pt x="29" y="397"/>
                    </a:lnTo>
                    <a:lnTo>
                      <a:pt x="8" y="364"/>
                    </a:lnTo>
                    <a:lnTo>
                      <a:pt x="3" y="343"/>
                    </a:lnTo>
                    <a:lnTo>
                      <a:pt x="0" y="324"/>
                    </a:lnTo>
                    <a:lnTo>
                      <a:pt x="9" y="285"/>
                    </a:lnTo>
                    <a:lnTo>
                      <a:pt x="31" y="254"/>
                    </a:lnTo>
                    <a:lnTo>
                      <a:pt x="65" y="232"/>
                    </a:lnTo>
                    <a:lnTo>
                      <a:pt x="84" y="228"/>
                    </a:lnTo>
                    <a:lnTo>
                      <a:pt x="1361" y="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58"/>
              <p:cNvSpPr>
                <a:spLocks/>
              </p:cNvSpPr>
              <p:nvPr/>
            </p:nvSpPr>
            <p:spPr bwMode="auto">
              <a:xfrm>
                <a:off x="4463719" y="1769606"/>
                <a:ext cx="79375" cy="593725"/>
              </a:xfrm>
              <a:custGeom>
                <a:avLst/>
                <a:gdLst>
                  <a:gd name="T0" fmla="*/ 0 w 202"/>
                  <a:gd name="T1" fmla="*/ 102 h 1498"/>
                  <a:gd name="T2" fmla="*/ 1 w 202"/>
                  <a:gd name="T3" fmla="*/ 81 h 1498"/>
                  <a:gd name="T4" fmla="*/ 16 w 202"/>
                  <a:gd name="T5" fmla="*/ 45 h 1498"/>
                  <a:gd name="T6" fmla="*/ 44 w 202"/>
                  <a:gd name="T7" fmla="*/ 17 h 1498"/>
                  <a:gd name="T8" fmla="*/ 80 w 202"/>
                  <a:gd name="T9" fmla="*/ 2 h 1498"/>
                  <a:gd name="T10" fmla="*/ 101 w 202"/>
                  <a:gd name="T11" fmla="*/ 0 h 1498"/>
                  <a:gd name="T12" fmla="*/ 121 w 202"/>
                  <a:gd name="T13" fmla="*/ 2 h 1498"/>
                  <a:gd name="T14" fmla="*/ 158 w 202"/>
                  <a:gd name="T15" fmla="*/ 17 h 1498"/>
                  <a:gd name="T16" fmla="*/ 185 w 202"/>
                  <a:gd name="T17" fmla="*/ 45 h 1498"/>
                  <a:gd name="T18" fmla="*/ 200 w 202"/>
                  <a:gd name="T19" fmla="*/ 81 h 1498"/>
                  <a:gd name="T20" fmla="*/ 202 w 202"/>
                  <a:gd name="T21" fmla="*/ 102 h 1498"/>
                  <a:gd name="T22" fmla="*/ 202 w 202"/>
                  <a:gd name="T23" fmla="*/ 1398 h 1498"/>
                  <a:gd name="T24" fmla="*/ 200 w 202"/>
                  <a:gd name="T25" fmla="*/ 1417 h 1498"/>
                  <a:gd name="T26" fmla="*/ 185 w 202"/>
                  <a:gd name="T27" fmla="*/ 1454 h 1498"/>
                  <a:gd name="T28" fmla="*/ 158 w 202"/>
                  <a:gd name="T29" fmla="*/ 1481 h 1498"/>
                  <a:gd name="T30" fmla="*/ 121 w 202"/>
                  <a:gd name="T31" fmla="*/ 1496 h 1498"/>
                  <a:gd name="T32" fmla="*/ 101 w 202"/>
                  <a:gd name="T33" fmla="*/ 1498 h 1498"/>
                  <a:gd name="T34" fmla="*/ 80 w 202"/>
                  <a:gd name="T35" fmla="*/ 1496 h 1498"/>
                  <a:gd name="T36" fmla="*/ 44 w 202"/>
                  <a:gd name="T37" fmla="*/ 1481 h 1498"/>
                  <a:gd name="T38" fmla="*/ 16 w 202"/>
                  <a:gd name="T39" fmla="*/ 1454 h 1498"/>
                  <a:gd name="T40" fmla="*/ 1 w 202"/>
                  <a:gd name="T41" fmla="*/ 1417 h 1498"/>
                  <a:gd name="T42" fmla="*/ 0 w 202"/>
                  <a:gd name="T43" fmla="*/ 1398 h 1498"/>
                  <a:gd name="T44" fmla="*/ 0 w 202"/>
                  <a:gd name="T45"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1498">
                    <a:moveTo>
                      <a:pt x="0" y="102"/>
                    </a:moveTo>
                    <a:lnTo>
                      <a:pt x="1" y="81"/>
                    </a:lnTo>
                    <a:lnTo>
                      <a:pt x="16" y="45"/>
                    </a:lnTo>
                    <a:lnTo>
                      <a:pt x="44" y="17"/>
                    </a:lnTo>
                    <a:lnTo>
                      <a:pt x="80" y="2"/>
                    </a:lnTo>
                    <a:lnTo>
                      <a:pt x="101" y="0"/>
                    </a:lnTo>
                    <a:lnTo>
                      <a:pt x="121" y="2"/>
                    </a:lnTo>
                    <a:lnTo>
                      <a:pt x="158" y="17"/>
                    </a:lnTo>
                    <a:lnTo>
                      <a:pt x="185" y="45"/>
                    </a:lnTo>
                    <a:lnTo>
                      <a:pt x="200" y="81"/>
                    </a:lnTo>
                    <a:lnTo>
                      <a:pt x="202" y="102"/>
                    </a:lnTo>
                    <a:lnTo>
                      <a:pt x="202" y="1398"/>
                    </a:lnTo>
                    <a:lnTo>
                      <a:pt x="200" y="1417"/>
                    </a:lnTo>
                    <a:lnTo>
                      <a:pt x="185" y="1454"/>
                    </a:lnTo>
                    <a:lnTo>
                      <a:pt x="158" y="1481"/>
                    </a:lnTo>
                    <a:lnTo>
                      <a:pt x="121" y="1496"/>
                    </a:lnTo>
                    <a:lnTo>
                      <a:pt x="101" y="1498"/>
                    </a:lnTo>
                    <a:lnTo>
                      <a:pt x="80" y="1496"/>
                    </a:lnTo>
                    <a:lnTo>
                      <a:pt x="44" y="1481"/>
                    </a:lnTo>
                    <a:lnTo>
                      <a:pt x="16" y="1454"/>
                    </a:lnTo>
                    <a:lnTo>
                      <a:pt x="1" y="1417"/>
                    </a:lnTo>
                    <a:lnTo>
                      <a:pt x="0" y="1398"/>
                    </a:lnTo>
                    <a:lnTo>
                      <a:pt x="0" y="10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59"/>
              <p:cNvSpPr>
                <a:spLocks/>
              </p:cNvSpPr>
              <p:nvPr/>
            </p:nvSpPr>
            <p:spPr bwMode="auto">
              <a:xfrm>
                <a:off x="3938256" y="1863269"/>
                <a:ext cx="255588" cy="561975"/>
              </a:xfrm>
              <a:custGeom>
                <a:avLst/>
                <a:gdLst>
                  <a:gd name="T0" fmla="*/ 6 w 644"/>
                  <a:gd name="T1" fmla="*/ 134 h 1418"/>
                  <a:gd name="T2" fmla="*/ 0 w 644"/>
                  <a:gd name="T3" fmla="*/ 114 h 1418"/>
                  <a:gd name="T4" fmla="*/ 2 w 644"/>
                  <a:gd name="T5" fmla="*/ 75 h 1418"/>
                  <a:gd name="T6" fmla="*/ 18 w 644"/>
                  <a:gd name="T7" fmla="*/ 40 h 1418"/>
                  <a:gd name="T8" fmla="*/ 48 w 644"/>
                  <a:gd name="T9" fmla="*/ 13 h 1418"/>
                  <a:gd name="T10" fmla="*/ 66 w 644"/>
                  <a:gd name="T11" fmla="*/ 5 h 1418"/>
                  <a:gd name="T12" fmla="*/ 85 w 644"/>
                  <a:gd name="T13" fmla="*/ 0 h 1418"/>
                  <a:gd name="T14" fmla="*/ 124 w 644"/>
                  <a:gd name="T15" fmla="*/ 1 h 1418"/>
                  <a:gd name="T16" fmla="*/ 159 w 644"/>
                  <a:gd name="T17" fmla="*/ 18 h 1418"/>
                  <a:gd name="T18" fmla="*/ 186 w 644"/>
                  <a:gd name="T19" fmla="*/ 47 h 1418"/>
                  <a:gd name="T20" fmla="*/ 194 w 644"/>
                  <a:gd name="T21" fmla="*/ 65 h 1418"/>
                  <a:gd name="T22" fmla="*/ 638 w 644"/>
                  <a:gd name="T23" fmla="*/ 1283 h 1418"/>
                  <a:gd name="T24" fmla="*/ 644 w 644"/>
                  <a:gd name="T25" fmla="*/ 1303 h 1418"/>
                  <a:gd name="T26" fmla="*/ 641 w 644"/>
                  <a:gd name="T27" fmla="*/ 1342 h 1418"/>
                  <a:gd name="T28" fmla="*/ 625 w 644"/>
                  <a:gd name="T29" fmla="*/ 1377 h 1418"/>
                  <a:gd name="T30" fmla="*/ 596 w 644"/>
                  <a:gd name="T31" fmla="*/ 1404 h 1418"/>
                  <a:gd name="T32" fmla="*/ 578 w 644"/>
                  <a:gd name="T33" fmla="*/ 1412 h 1418"/>
                  <a:gd name="T34" fmla="*/ 558 w 644"/>
                  <a:gd name="T35" fmla="*/ 1418 h 1418"/>
                  <a:gd name="T36" fmla="*/ 518 w 644"/>
                  <a:gd name="T37" fmla="*/ 1416 h 1418"/>
                  <a:gd name="T38" fmla="*/ 483 w 644"/>
                  <a:gd name="T39" fmla="*/ 1399 h 1418"/>
                  <a:gd name="T40" fmla="*/ 457 w 644"/>
                  <a:gd name="T41" fmla="*/ 1370 h 1418"/>
                  <a:gd name="T42" fmla="*/ 450 w 644"/>
                  <a:gd name="T43" fmla="*/ 1352 h 1418"/>
                  <a:gd name="T44" fmla="*/ 6 w 644"/>
                  <a:gd name="T45" fmla="*/ 134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6" y="134"/>
                    </a:moveTo>
                    <a:lnTo>
                      <a:pt x="0" y="114"/>
                    </a:lnTo>
                    <a:lnTo>
                      <a:pt x="2" y="75"/>
                    </a:lnTo>
                    <a:lnTo>
                      <a:pt x="18" y="40"/>
                    </a:lnTo>
                    <a:lnTo>
                      <a:pt x="48" y="13"/>
                    </a:lnTo>
                    <a:lnTo>
                      <a:pt x="66" y="5"/>
                    </a:lnTo>
                    <a:lnTo>
                      <a:pt x="85" y="0"/>
                    </a:lnTo>
                    <a:lnTo>
                      <a:pt x="124" y="1"/>
                    </a:lnTo>
                    <a:lnTo>
                      <a:pt x="159" y="18"/>
                    </a:lnTo>
                    <a:lnTo>
                      <a:pt x="186" y="47"/>
                    </a:lnTo>
                    <a:lnTo>
                      <a:pt x="194" y="65"/>
                    </a:lnTo>
                    <a:lnTo>
                      <a:pt x="638" y="1283"/>
                    </a:lnTo>
                    <a:lnTo>
                      <a:pt x="644" y="1303"/>
                    </a:lnTo>
                    <a:lnTo>
                      <a:pt x="641" y="1342"/>
                    </a:lnTo>
                    <a:lnTo>
                      <a:pt x="625" y="1377"/>
                    </a:lnTo>
                    <a:lnTo>
                      <a:pt x="596" y="1404"/>
                    </a:lnTo>
                    <a:lnTo>
                      <a:pt x="578" y="1412"/>
                    </a:lnTo>
                    <a:lnTo>
                      <a:pt x="558" y="1418"/>
                    </a:lnTo>
                    <a:lnTo>
                      <a:pt x="518" y="1416"/>
                    </a:lnTo>
                    <a:lnTo>
                      <a:pt x="483" y="1399"/>
                    </a:lnTo>
                    <a:lnTo>
                      <a:pt x="457" y="1370"/>
                    </a:lnTo>
                    <a:lnTo>
                      <a:pt x="450" y="1352"/>
                    </a:lnTo>
                    <a:lnTo>
                      <a:pt x="6" y="13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0"/>
              <p:cNvSpPr>
                <a:spLocks/>
              </p:cNvSpPr>
              <p:nvPr/>
            </p:nvSpPr>
            <p:spPr bwMode="auto">
              <a:xfrm>
                <a:off x="3474706" y="2129969"/>
                <a:ext cx="411163" cy="473075"/>
              </a:xfrm>
              <a:custGeom>
                <a:avLst/>
                <a:gdLst>
                  <a:gd name="T0" fmla="*/ 25 w 1035"/>
                  <a:gd name="T1" fmla="*/ 164 h 1193"/>
                  <a:gd name="T2" fmla="*/ 12 w 1035"/>
                  <a:gd name="T3" fmla="*/ 149 h 1193"/>
                  <a:gd name="T4" fmla="*/ 0 w 1035"/>
                  <a:gd name="T5" fmla="*/ 111 h 1193"/>
                  <a:gd name="T6" fmla="*/ 4 w 1035"/>
                  <a:gd name="T7" fmla="*/ 72 h 1193"/>
                  <a:gd name="T8" fmla="*/ 22 w 1035"/>
                  <a:gd name="T9" fmla="*/ 37 h 1193"/>
                  <a:gd name="T10" fmla="*/ 36 w 1035"/>
                  <a:gd name="T11" fmla="*/ 23 h 1193"/>
                  <a:gd name="T12" fmla="*/ 53 w 1035"/>
                  <a:gd name="T13" fmla="*/ 11 h 1193"/>
                  <a:gd name="T14" fmla="*/ 91 w 1035"/>
                  <a:gd name="T15" fmla="*/ 0 h 1193"/>
                  <a:gd name="T16" fmla="*/ 130 w 1035"/>
                  <a:gd name="T17" fmla="*/ 3 h 1193"/>
                  <a:gd name="T18" fmla="*/ 165 w 1035"/>
                  <a:gd name="T19" fmla="*/ 20 h 1193"/>
                  <a:gd name="T20" fmla="*/ 179 w 1035"/>
                  <a:gd name="T21" fmla="*/ 36 h 1193"/>
                  <a:gd name="T22" fmla="*/ 1011 w 1035"/>
                  <a:gd name="T23" fmla="*/ 1029 h 1193"/>
                  <a:gd name="T24" fmla="*/ 1023 w 1035"/>
                  <a:gd name="T25" fmla="*/ 1046 h 1193"/>
                  <a:gd name="T26" fmla="*/ 1035 w 1035"/>
                  <a:gd name="T27" fmla="*/ 1083 h 1193"/>
                  <a:gd name="T28" fmla="*/ 1032 w 1035"/>
                  <a:gd name="T29" fmla="*/ 1121 h 1193"/>
                  <a:gd name="T30" fmla="*/ 1014 w 1035"/>
                  <a:gd name="T31" fmla="*/ 1156 h 1193"/>
                  <a:gd name="T32" fmla="*/ 998 w 1035"/>
                  <a:gd name="T33" fmla="*/ 1170 h 1193"/>
                  <a:gd name="T34" fmla="*/ 983 w 1035"/>
                  <a:gd name="T35" fmla="*/ 1182 h 1193"/>
                  <a:gd name="T36" fmla="*/ 945 w 1035"/>
                  <a:gd name="T37" fmla="*/ 1193 h 1193"/>
                  <a:gd name="T38" fmla="*/ 906 w 1035"/>
                  <a:gd name="T39" fmla="*/ 1191 h 1193"/>
                  <a:gd name="T40" fmla="*/ 871 w 1035"/>
                  <a:gd name="T41" fmla="*/ 1173 h 1193"/>
                  <a:gd name="T42" fmla="*/ 857 w 1035"/>
                  <a:gd name="T43" fmla="*/ 1157 h 1193"/>
                  <a:gd name="T44" fmla="*/ 25 w 1035"/>
                  <a:gd name="T45" fmla="*/ 164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5" h="1193">
                    <a:moveTo>
                      <a:pt x="25" y="164"/>
                    </a:moveTo>
                    <a:lnTo>
                      <a:pt x="12" y="149"/>
                    </a:lnTo>
                    <a:lnTo>
                      <a:pt x="0" y="111"/>
                    </a:lnTo>
                    <a:lnTo>
                      <a:pt x="4" y="72"/>
                    </a:lnTo>
                    <a:lnTo>
                      <a:pt x="22" y="37"/>
                    </a:lnTo>
                    <a:lnTo>
                      <a:pt x="36" y="23"/>
                    </a:lnTo>
                    <a:lnTo>
                      <a:pt x="53" y="11"/>
                    </a:lnTo>
                    <a:lnTo>
                      <a:pt x="91" y="0"/>
                    </a:lnTo>
                    <a:lnTo>
                      <a:pt x="130" y="3"/>
                    </a:lnTo>
                    <a:lnTo>
                      <a:pt x="165" y="20"/>
                    </a:lnTo>
                    <a:lnTo>
                      <a:pt x="179" y="36"/>
                    </a:lnTo>
                    <a:lnTo>
                      <a:pt x="1011" y="1029"/>
                    </a:lnTo>
                    <a:lnTo>
                      <a:pt x="1023" y="1046"/>
                    </a:lnTo>
                    <a:lnTo>
                      <a:pt x="1035" y="1083"/>
                    </a:lnTo>
                    <a:lnTo>
                      <a:pt x="1032" y="1121"/>
                    </a:lnTo>
                    <a:lnTo>
                      <a:pt x="1014" y="1156"/>
                    </a:lnTo>
                    <a:lnTo>
                      <a:pt x="998" y="1170"/>
                    </a:lnTo>
                    <a:lnTo>
                      <a:pt x="983" y="1182"/>
                    </a:lnTo>
                    <a:lnTo>
                      <a:pt x="945" y="1193"/>
                    </a:lnTo>
                    <a:lnTo>
                      <a:pt x="906" y="1191"/>
                    </a:lnTo>
                    <a:lnTo>
                      <a:pt x="871" y="1173"/>
                    </a:lnTo>
                    <a:lnTo>
                      <a:pt x="857" y="1157"/>
                    </a:lnTo>
                    <a:lnTo>
                      <a:pt x="25" y="16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61"/>
              <p:cNvSpPr>
                <a:spLocks/>
              </p:cNvSpPr>
              <p:nvPr/>
            </p:nvSpPr>
            <p:spPr bwMode="auto">
              <a:xfrm>
                <a:off x="3131806" y="2537956"/>
                <a:ext cx="525463" cy="338138"/>
              </a:xfrm>
              <a:custGeom>
                <a:avLst/>
                <a:gdLst>
                  <a:gd name="T0" fmla="*/ 50 w 1323"/>
                  <a:gd name="T1" fmla="*/ 188 h 850"/>
                  <a:gd name="T2" fmla="*/ 32 w 1323"/>
                  <a:gd name="T3" fmla="*/ 176 h 850"/>
                  <a:gd name="T4" fmla="*/ 9 w 1323"/>
                  <a:gd name="T5" fmla="*/ 145 h 850"/>
                  <a:gd name="T6" fmla="*/ 0 w 1323"/>
                  <a:gd name="T7" fmla="*/ 108 h 850"/>
                  <a:gd name="T8" fmla="*/ 3 w 1323"/>
                  <a:gd name="T9" fmla="*/ 69 h 850"/>
                  <a:gd name="T10" fmla="*/ 13 w 1323"/>
                  <a:gd name="T11" fmla="*/ 51 h 850"/>
                  <a:gd name="T12" fmla="*/ 24 w 1323"/>
                  <a:gd name="T13" fmla="*/ 34 h 850"/>
                  <a:gd name="T14" fmla="*/ 55 w 1323"/>
                  <a:gd name="T15" fmla="*/ 10 h 850"/>
                  <a:gd name="T16" fmla="*/ 93 w 1323"/>
                  <a:gd name="T17" fmla="*/ 0 h 850"/>
                  <a:gd name="T18" fmla="*/ 132 w 1323"/>
                  <a:gd name="T19" fmla="*/ 5 h 850"/>
                  <a:gd name="T20" fmla="*/ 150 w 1323"/>
                  <a:gd name="T21" fmla="*/ 14 h 850"/>
                  <a:gd name="T22" fmla="*/ 1273 w 1323"/>
                  <a:gd name="T23" fmla="*/ 662 h 850"/>
                  <a:gd name="T24" fmla="*/ 1289 w 1323"/>
                  <a:gd name="T25" fmla="*/ 674 h 850"/>
                  <a:gd name="T26" fmla="*/ 1313 w 1323"/>
                  <a:gd name="T27" fmla="*/ 705 h 850"/>
                  <a:gd name="T28" fmla="*/ 1323 w 1323"/>
                  <a:gd name="T29" fmla="*/ 742 h 850"/>
                  <a:gd name="T30" fmla="*/ 1318 w 1323"/>
                  <a:gd name="T31" fmla="*/ 780 h 850"/>
                  <a:gd name="T32" fmla="*/ 1309 w 1323"/>
                  <a:gd name="T33" fmla="*/ 800 h 850"/>
                  <a:gd name="T34" fmla="*/ 1297 w 1323"/>
                  <a:gd name="T35" fmla="*/ 817 h 850"/>
                  <a:gd name="T36" fmla="*/ 1266 w 1323"/>
                  <a:gd name="T37" fmla="*/ 840 h 850"/>
                  <a:gd name="T38" fmla="*/ 1230 w 1323"/>
                  <a:gd name="T39" fmla="*/ 850 h 850"/>
                  <a:gd name="T40" fmla="*/ 1191 w 1323"/>
                  <a:gd name="T41" fmla="*/ 845 h 850"/>
                  <a:gd name="T42" fmla="*/ 1171 w 1323"/>
                  <a:gd name="T43" fmla="*/ 836 h 850"/>
                  <a:gd name="T44" fmla="*/ 50 w 1323"/>
                  <a:gd name="T45" fmla="*/ 188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3" h="850">
                    <a:moveTo>
                      <a:pt x="50" y="188"/>
                    </a:moveTo>
                    <a:lnTo>
                      <a:pt x="32" y="176"/>
                    </a:lnTo>
                    <a:lnTo>
                      <a:pt x="9" y="145"/>
                    </a:lnTo>
                    <a:lnTo>
                      <a:pt x="0" y="108"/>
                    </a:lnTo>
                    <a:lnTo>
                      <a:pt x="3" y="69"/>
                    </a:lnTo>
                    <a:lnTo>
                      <a:pt x="13" y="51"/>
                    </a:lnTo>
                    <a:lnTo>
                      <a:pt x="24" y="34"/>
                    </a:lnTo>
                    <a:lnTo>
                      <a:pt x="55" y="10"/>
                    </a:lnTo>
                    <a:lnTo>
                      <a:pt x="93" y="0"/>
                    </a:lnTo>
                    <a:lnTo>
                      <a:pt x="132" y="5"/>
                    </a:lnTo>
                    <a:lnTo>
                      <a:pt x="150" y="14"/>
                    </a:lnTo>
                    <a:lnTo>
                      <a:pt x="1273" y="662"/>
                    </a:lnTo>
                    <a:lnTo>
                      <a:pt x="1289" y="674"/>
                    </a:lnTo>
                    <a:lnTo>
                      <a:pt x="1313" y="705"/>
                    </a:lnTo>
                    <a:lnTo>
                      <a:pt x="1323" y="742"/>
                    </a:lnTo>
                    <a:lnTo>
                      <a:pt x="1318" y="780"/>
                    </a:lnTo>
                    <a:lnTo>
                      <a:pt x="1309" y="800"/>
                    </a:lnTo>
                    <a:lnTo>
                      <a:pt x="1297" y="817"/>
                    </a:lnTo>
                    <a:lnTo>
                      <a:pt x="1266" y="840"/>
                    </a:lnTo>
                    <a:lnTo>
                      <a:pt x="1230" y="850"/>
                    </a:lnTo>
                    <a:lnTo>
                      <a:pt x="1191" y="845"/>
                    </a:lnTo>
                    <a:lnTo>
                      <a:pt x="1171" y="836"/>
                    </a:lnTo>
                    <a:lnTo>
                      <a:pt x="50" y="18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2"/>
              <p:cNvSpPr>
                <a:spLocks/>
              </p:cNvSpPr>
              <p:nvPr/>
            </p:nvSpPr>
            <p:spPr bwMode="auto">
              <a:xfrm>
                <a:off x="2949244" y="3039606"/>
                <a:ext cx="585788" cy="169863"/>
              </a:xfrm>
              <a:custGeom>
                <a:avLst/>
                <a:gdLst>
                  <a:gd name="T0" fmla="*/ 84 w 1479"/>
                  <a:gd name="T1" fmla="*/ 201 h 428"/>
                  <a:gd name="T2" fmla="*/ 64 w 1479"/>
                  <a:gd name="T3" fmla="*/ 196 h 428"/>
                  <a:gd name="T4" fmla="*/ 31 w 1479"/>
                  <a:gd name="T5" fmla="*/ 175 h 428"/>
                  <a:gd name="T6" fmla="*/ 9 w 1479"/>
                  <a:gd name="T7" fmla="*/ 142 h 428"/>
                  <a:gd name="T8" fmla="*/ 0 w 1479"/>
                  <a:gd name="T9" fmla="*/ 105 h 428"/>
                  <a:gd name="T10" fmla="*/ 3 w 1479"/>
                  <a:gd name="T11" fmla="*/ 84 h 428"/>
                  <a:gd name="T12" fmla="*/ 7 w 1479"/>
                  <a:gd name="T13" fmla="*/ 65 h 428"/>
                  <a:gd name="T14" fmla="*/ 29 w 1479"/>
                  <a:gd name="T15" fmla="*/ 31 h 428"/>
                  <a:gd name="T16" fmla="*/ 60 w 1479"/>
                  <a:gd name="T17" fmla="*/ 9 h 428"/>
                  <a:gd name="T18" fmla="*/ 99 w 1479"/>
                  <a:gd name="T19" fmla="*/ 0 h 428"/>
                  <a:gd name="T20" fmla="*/ 118 w 1479"/>
                  <a:gd name="T21" fmla="*/ 2 h 428"/>
                  <a:gd name="T22" fmla="*/ 1395 w 1479"/>
                  <a:gd name="T23" fmla="*/ 228 h 428"/>
                  <a:gd name="T24" fmla="*/ 1414 w 1479"/>
                  <a:gd name="T25" fmla="*/ 232 h 428"/>
                  <a:gd name="T26" fmla="*/ 1448 w 1479"/>
                  <a:gd name="T27" fmla="*/ 254 h 428"/>
                  <a:gd name="T28" fmla="*/ 1470 w 1479"/>
                  <a:gd name="T29" fmla="*/ 285 h 428"/>
                  <a:gd name="T30" fmla="*/ 1479 w 1479"/>
                  <a:gd name="T31" fmla="*/ 324 h 428"/>
                  <a:gd name="T32" fmla="*/ 1477 w 1479"/>
                  <a:gd name="T33" fmla="*/ 343 h 428"/>
                  <a:gd name="T34" fmla="*/ 1471 w 1479"/>
                  <a:gd name="T35" fmla="*/ 364 h 428"/>
                  <a:gd name="T36" fmla="*/ 1451 w 1479"/>
                  <a:gd name="T37" fmla="*/ 397 h 428"/>
                  <a:gd name="T38" fmla="*/ 1420 w 1479"/>
                  <a:gd name="T39" fmla="*/ 419 h 428"/>
                  <a:gd name="T40" fmla="*/ 1381 w 1479"/>
                  <a:gd name="T41" fmla="*/ 428 h 428"/>
                  <a:gd name="T42" fmla="*/ 1360 w 1479"/>
                  <a:gd name="T43" fmla="*/ 425 h 428"/>
                  <a:gd name="T44" fmla="*/ 84 w 1479"/>
                  <a:gd name="T45" fmla="*/ 20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84" y="201"/>
                    </a:moveTo>
                    <a:lnTo>
                      <a:pt x="64" y="196"/>
                    </a:lnTo>
                    <a:lnTo>
                      <a:pt x="31" y="175"/>
                    </a:lnTo>
                    <a:lnTo>
                      <a:pt x="9" y="142"/>
                    </a:lnTo>
                    <a:lnTo>
                      <a:pt x="0" y="105"/>
                    </a:lnTo>
                    <a:lnTo>
                      <a:pt x="3" y="84"/>
                    </a:lnTo>
                    <a:lnTo>
                      <a:pt x="7" y="65"/>
                    </a:lnTo>
                    <a:lnTo>
                      <a:pt x="29" y="31"/>
                    </a:lnTo>
                    <a:lnTo>
                      <a:pt x="60" y="9"/>
                    </a:lnTo>
                    <a:lnTo>
                      <a:pt x="99" y="0"/>
                    </a:lnTo>
                    <a:lnTo>
                      <a:pt x="118" y="2"/>
                    </a:lnTo>
                    <a:lnTo>
                      <a:pt x="1395" y="228"/>
                    </a:lnTo>
                    <a:lnTo>
                      <a:pt x="1414" y="232"/>
                    </a:lnTo>
                    <a:lnTo>
                      <a:pt x="1448" y="254"/>
                    </a:lnTo>
                    <a:lnTo>
                      <a:pt x="1470" y="285"/>
                    </a:lnTo>
                    <a:lnTo>
                      <a:pt x="1479" y="324"/>
                    </a:lnTo>
                    <a:lnTo>
                      <a:pt x="1477" y="343"/>
                    </a:lnTo>
                    <a:lnTo>
                      <a:pt x="1471" y="364"/>
                    </a:lnTo>
                    <a:lnTo>
                      <a:pt x="1451" y="397"/>
                    </a:lnTo>
                    <a:lnTo>
                      <a:pt x="1420" y="419"/>
                    </a:lnTo>
                    <a:lnTo>
                      <a:pt x="1381" y="428"/>
                    </a:lnTo>
                    <a:lnTo>
                      <a:pt x="1360" y="425"/>
                    </a:lnTo>
                    <a:lnTo>
                      <a:pt x="84" y="201"/>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2" name="Freeform 71"/>
            <p:cNvSpPr>
              <a:spLocks/>
            </p:cNvSpPr>
            <p:nvPr/>
          </p:nvSpPr>
          <p:spPr bwMode="auto">
            <a:xfrm>
              <a:off x="8028881" y="1560788"/>
              <a:ext cx="1020999" cy="1295179"/>
            </a:xfrm>
            <a:custGeom>
              <a:avLst/>
              <a:gdLst>
                <a:gd name="T0" fmla="*/ 1560 w 1565"/>
                <a:gd name="T1" fmla="*/ 111 h 1985"/>
                <a:gd name="T2" fmla="*/ 1553 w 1565"/>
                <a:gd name="T3" fmla="*/ 89 h 1985"/>
                <a:gd name="T4" fmla="*/ 1529 w 1565"/>
                <a:gd name="T5" fmla="*/ 51 h 1985"/>
                <a:gd name="T6" fmla="*/ 1490 w 1565"/>
                <a:gd name="T7" fmla="*/ 24 h 1985"/>
                <a:gd name="T8" fmla="*/ 1437 w 1565"/>
                <a:gd name="T9" fmla="*/ 7 h 1985"/>
                <a:gd name="T10" fmla="*/ 1372 w 1565"/>
                <a:gd name="T11" fmla="*/ 0 h 1985"/>
                <a:gd name="T12" fmla="*/ 1297 w 1565"/>
                <a:gd name="T13" fmla="*/ 8 h 1985"/>
                <a:gd name="T14" fmla="*/ 1210 w 1565"/>
                <a:gd name="T15" fmla="*/ 29 h 1985"/>
                <a:gd name="T16" fmla="*/ 1113 w 1565"/>
                <a:gd name="T17" fmla="*/ 65 h 1985"/>
                <a:gd name="T18" fmla="*/ 1061 w 1565"/>
                <a:gd name="T19" fmla="*/ 90 h 1985"/>
                <a:gd name="T20" fmla="*/ 996 w 1565"/>
                <a:gd name="T21" fmla="*/ 124 h 1985"/>
                <a:gd name="T22" fmla="*/ 870 w 1565"/>
                <a:gd name="T23" fmla="*/ 197 h 1985"/>
                <a:gd name="T24" fmla="*/ 751 w 1565"/>
                <a:gd name="T25" fmla="*/ 282 h 1985"/>
                <a:gd name="T26" fmla="*/ 639 w 1565"/>
                <a:gd name="T27" fmla="*/ 374 h 1985"/>
                <a:gd name="T28" fmla="*/ 534 w 1565"/>
                <a:gd name="T29" fmla="*/ 474 h 1985"/>
                <a:gd name="T30" fmla="*/ 439 w 1565"/>
                <a:gd name="T31" fmla="*/ 580 h 1985"/>
                <a:gd name="T32" fmla="*/ 349 w 1565"/>
                <a:gd name="T33" fmla="*/ 694 h 1985"/>
                <a:gd name="T34" fmla="*/ 270 w 1565"/>
                <a:gd name="T35" fmla="*/ 813 h 1985"/>
                <a:gd name="T36" fmla="*/ 200 w 1565"/>
                <a:gd name="T37" fmla="*/ 938 h 1985"/>
                <a:gd name="T38" fmla="*/ 139 w 1565"/>
                <a:gd name="T39" fmla="*/ 1067 h 1985"/>
                <a:gd name="T40" fmla="*/ 89 w 1565"/>
                <a:gd name="T41" fmla="*/ 1202 h 1985"/>
                <a:gd name="T42" fmla="*/ 50 w 1565"/>
                <a:gd name="T43" fmla="*/ 1338 h 1985"/>
                <a:gd name="T44" fmla="*/ 21 w 1565"/>
                <a:gd name="T45" fmla="*/ 1479 h 1985"/>
                <a:gd name="T46" fmla="*/ 4 w 1565"/>
                <a:gd name="T47" fmla="*/ 1622 h 1985"/>
                <a:gd name="T48" fmla="*/ 0 w 1565"/>
                <a:gd name="T49" fmla="*/ 1766 h 1985"/>
                <a:gd name="T50" fmla="*/ 9 w 1565"/>
                <a:gd name="T51" fmla="*/ 1911 h 1985"/>
                <a:gd name="T52" fmla="*/ 19 w 1565"/>
                <a:gd name="T53" fmla="*/ 1985 h 1985"/>
                <a:gd name="T54" fmla="*/ 22 w 1565"/>
                <a:gd name="T55" fmla="*/ 1938 h 1985"/>
                <a:gd name="T56" fmla="*/ 34 w 1565"/>
                <a:gd name="T57" fmla="*/ 1841 h 1985"/>
                <a:gd name="T58" fmla="*/ 55 w 1565"/>
                <a:gd name="T59" fmla="*/ 1740 h 1985"/>
                <a:gd name="T60" fmla="*/ 83 w 1565"/>
                <a:gd name="T61" fmla="*/ 1636 h 1985"/>
                <a:gd name="T62" fmla="*/ 120 w 1565"/>
                <a:gd name="T63" fmla="*/ 1530 h 1985"/>
                <a:gd name="T64" fmla="*/ 164 w 1565"/>
                <a:gd name="T65" fmla="*/ 1421 h 1985"/>
                <a:gd name="T66" fmla="*/ 217 w 1565"/>
                <a:gd name="T67" fmla="*/ 1313 h 1985"/>
                <a:gd name="T68" fmla="*/ 279 w 1565"/>
                <a:gd name="T69" fmla="*/ 1205 h 1985"/>
                <a:gd name="T70" fmla="*/ 349 w 1565"/>
                <a:gd name="T71" fmla="*/ 1096 h 1985"/>
                <a:gd name="T72" fmla="*/ 429 w 1565"/>
                <a:gd name="T73" fmla="*/ 989 h 1985"/>
                <a:gd name="T74" fmla="*/ 520 w 1565"/>
                <a:gd name="T75" fmla="*/ 886 h 1985"/>
                <a:gd name="T76" fmla="*/ 620 w 1565"/>
                <a:gd name="T77" fmla="*/ 786 h 1985"/>
                <a:gd name="T78" fmla="*/ 729 w 1565"/>
                <a:gd name="T79" fmla="*/ 689 h 1985"/>
                <a:gd name="T80" fmla="*/ 849 w 1565"/>
                <a:gd name="T81" fmla="*/ 597 h 1985"/>
                <a:gd name="T82" fmla="*/ 980 w 1565"/>
                <a:gd name="T83" fmla="*/ 511 h 1985"/>
                <a:gd name="T84" fmla="*/ 1122 w 1565"/>
                <a:gd name="T85" fmla="*/ 432 h 1985"/>
                <a:gd name="T86" fmla="*/ 1197 w 1565"/>
                <a:gd name="T87" fmla="*/ 394 h 1985"/>
                <a:gd name="T88" fmla="*/ 1277 w 1565"/>
                <a:gd name="T89" fmla="*/ 359 h 1985"/>
                <a:gd name="T90" fmla="*/ 1420 w 1565"/>
                <a:gd name="T91" fmla="*/ 306 h 1985"/>
                <a:gd name="T92" fmla="*/ 1499 w 1565"/>
                <a:gd name="T93" fmla="*/ 267 h 1985"/>
                <a:gd name="T94" fmla="*/ 1536 w 1565"/>
                <a:gd name="T95" fmla="*/ 235 h 1985"/>
                <a:gd name="T96" fmla="*/ 1560 w 1565"/>
                <a:gd name="T97" fmla="*/ 195 h 1985"/>
                <a:gd name="T98" fmla="*/ 1565 w 1565"/>
                <a:gd name="T99" fmla="*/ 143 h 1985"/>
                <a:gd name="T100" fmla="*/ 1560 w 1565"/>
                <a:gd name="T101" fmla="*/ 111 h 1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5" h="1985">
                  <a:moveTo>
                    <a:pt x="1560" y="111"/>
                  </a:moveTo>
                  <a:lnTo>
                    <a:pt x="1553" y="89"/>
                  </a:lnTo>
                  <a:lnTo>
                    <a:pt x="1529" y="51"/>
                  </a:lnTo>
                  <a:lnTo>
                    <a:pt x="1490" y="24"/>
                  </a:lnTo>
                  <a:lnTo>
                    <a:pt x="1437" y="7"/>
                  </a:lnTo>
                  <a:lnTo>
                    <a:pt x="1372" y="0"/>
                  </a:lnTo>
                  <a:lnTo>
                    <a:pt x="1297" y="8"/>
                  </a:lnTo>
                  <a:lnTo>
                    <a:pt x="1210" y="29"/>
                  </a:lnTo>
                  <a:lnTo>
                    <a:pt x="1113" y="65"/>
                  </a:lnTo>
                  <a:lnTo>
                    <a:pt x="1061" y="90"/>
                  </a:lnTo>
                  <a:lnTo>
                    <a:pt x="996" y="124"/>
                  </a:lnTo>
                  <a:lnTo>
                    <a:pt x="870" y="197"/>
                  </a:lnTo>
                  <a:lnTo>
                    <a:pt x="751" y="282"/>
                  </a:lnTo>
                  <a:lnTo>
                    <a:pt x="639" y="374"/>
                  </a:lnTo>
                  <a:lnTo>
                    <a:pt x="534" y="474"/>
                  </a:lnTo>
                  <a:lnTo>
                    <a:pt x="439" y="580"/>
                  </a:lnTo>
                  <a:lnTo>
                    <a:pt x="349" y="694"/>
                  </a:lnTo>
                  <a:lnTo>
                    <a:pt x="270" y="813"/>
                  </a:lnTo>
                  <a:lnTo>
                    <a:pt x="200" y="938"/>
                  </a:lnTo>
                  <a:lnTo>
                    <a:pt x="139" y="1067"/>
                  </a:lnTo>
                  <a:lnTo>
                    <a:pt x="89" y="1202"/>
                  </a:lnTo>
                  <a:lnTo>
                    <a:pt x="50" y="1338"/>
                  </a:lnTo>
                  <a:lnTo>
                    <a:pt x="21" y="1479"/>
                  </a:lnTo>
                  <a:lnTo>
                    <a:pt x="4" y="1622"/>
                  </a:lnTo>
                  <a:lnTo>
                    <a:pt x="0" y="1766"/>
                  </a:lnTo>
                  <a:lnTo>
                    <a:pt x="9" y="1911"/>
                  </a:lnTo>
                  <a:lnTo>
                    <a:pt x="19" y="1985"/>
                  </a:lnTo>
                  <a:lnTo>
                    <a:pt x="22" y="1938"/>
                  </a:lnTo>
                  <a:lnTo>
                    <a:pt x="34" y="1841"/>
                  </a:lnTo>
                  <a:lnTo>
                    <a:pt x="55" y="1740"/>
                  </a:lnTo>
                  <a:lnTo>
                    <a:pt x="83" y="1636"/>
                  </a:lnTo>
                  <a:lnTo>
                    <a:pt x="120" y="1530"/>
                  </a:lnTo>
                  <a:lnTo>
                    <a:pt x="164" y="1421"/>
                  </a:lnTo>
                  <a:lnTo>
                    <a:pt x="217" y="1313"/>
                  </a:lnTo>
                  <a:lnTo>
                    <a:pt x="279" y="1205"/>
                  </a:lnTo>
                  <a:lnTo>
                    <a:pt x="349" y="1096"/>
                  </a:lnTo>
                  <a:lnTo>
                    <a:pt x="429" y="989"/>
                  </a:lnTo>
                  <a:lnTo>
                    <a:pt x="520" y="886"/>
                  </a:lnTo>
                  <a:lnTo>
                    <a:pt x="620" y="786"/>
                  </a:lnTo>
                  <a:lnTo>
                    <a:pt x="729" y="689"/>
                  </a:lnTo>
                  <a:lnTo>
                    <a:pt x="849" y="597"/>
                  </a:lnTo>
                  <a:lnTo>
                    <a:pt x="980" y="511"/>
                  </a:lnTo>
                  <a:lnTo>
                    <a:pt x="1122" y="432"/>
                  </a:lnTo>
                  <a:lnTo>
                    <a:pt x="1197" y="394"/>
                  </a:lnTo>
                  <a:lnTo>
                    <a:pt x="1277" y="359"/>
                  </a:lnTo>
                  <a:lnTo>
                    <a:pt x="1420" y="306"/>
                  </a:lnTo>
                  <a:lnTo>
                    <a:pt x="1499" y="267"/>
                  </a:lnTo>
                  <a:lnTo>
                    <a:pt x="1536" y="235"/>
                  </a:lnTo>
                  <a:lnTo>
                    <a:pt x="1560" y="195"/>
                  </a:lnTo>
                  <a:lnTo>
                    <a:pt x="1565" y="143"/>
                  </a:lnTo>
                  <a:lnTo>
                    <a:pt x="1560" y="1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3702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smtClean="0"/>
              <a:t>Ideas</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43" name="Group 42"/>
          <p:cNvGrpSpPr/>
          <p:nvPr/>
        </p:nvGrpSpPr>
        <p:grpSpPr>
          <a:xfrm>
            <a:off x="6831098" y="398352"/>
            <a:ext cx="4696195" cy="5354837"/>
            <a:chOff x="6661040" y="163481"/>
            <a:chExt cx="5029216" cy="5734564"/>
          </a:xfrm>
        </p:grpSpPr>
        <p:grpSp>
          <p:nvGrpSpPr>
            <p:cNvPr id="41" name="Group 40"/>
            <p:cNvGrpSpPr/>
            <p:nvPr/>
          </p:nvGrpSpPr>
          <p:grpSpPr>
            <a:xfrm>
              <a:off x="7856647" y="1375525"/>
              <a:ext cx="2638002" cy="4522520"/>
              <a:chOff x="7858267" y="1013988"/>
              <a:chExt cx="2638002" cy="4522520"/>
            </a:xfrm>
          </p:grpSpPr>
          <p:sp>
            <p:nvSpPr>
              <p:cNvPr id="7" name="Freeform 6"/>
              <p:cNvSpPr>
                <a:spLocks/>
              </p:cNvSpPr>
              <p:nvPr/>
            </p:nvSpPr>
            <p:spPr bwMode="auto">
              <a:xfrm>
                <a:off x="9175648" y="1013988"/>
                <a:ext cx="3241" cy="187966"/>
              </a:xfrm>
              <a:custGeom>
                <a:avLst/>
                <a:gdLst>
                  <a:gd name="T0" fmla="*/ 3 w 7"/>
                  <a:gd name="T1" fmla="*/ 0 h 465"/>
                  <a:gd name="T2" fmla="*/ 0 w 7"/>
                  <a:gd name="T3" fmla="*/ 0 h 465"/>
                  <a:gd name="T4" fmla="*/ 0 w 7"/>
                  <a:gd name="T5" fmla="*/ 465 h 465"/>
                  <a:gd name="T6" fmla="*/ 3 w 7"/>
                  <a:gd name="T7" fmla="*/ 465 h 465"/>
                  <a:gd name="T8" fmla="*/ 7 w 7"/>
                  <a:gd name="T9" fmla="*/ 465 h 465"/>
                  <a:gd name="T10" fmla="*/ 7 w 7"/>
                  <a:gd name="T11" fmla="*/ 0 h 465"/>
                  <a:gd name="T12" fmla="*/ 3 w 7"/>
                  <a:gd name="T13" fmla="*/ 0 h 465"/>
                </a:gdLst>
                <a:ahLst/>
                <a:cxnLst>
                  <a:cxn ang="0">
                    <a:pos x="T0" y="T1"/>
                  </a:cxn>
                  <a:cxn ang="0">
                    <a:pos x="T2" y="T3"/>
                  </a:cxn>
                  <a:cxn ang="0">
                    <a:pos x="T4" y="T5"/>
                  </a:cxn>
                  <a:cxn ang="0">
                    <a:pos x="T6" y="T7"/>
                  </a:cxn>
                  <a:cxn ang="0">
                    <a:pos x="T8" y="T9"/>
                  </a:cxn>
                  <a:cxn ang="0">
                    <a:pos x="T10" y="T11"/>
                  </a:cxn>
                  <a:cxn ang="0">
                    <a:pos x="T12" y="T13"/>
                  </a:cxn>
                </a:cxnLst>
                <a:rect l="0" t="0" r="r" b="b"/>
                <a:pathLst>
                  <a:path w="7" h="465">
                    <a:moveTo>
                      <a:pt x="3" y="0"/>
                    </a:moveTo>
                    <a:lnTo>
                      <a:pt x="0" y="0"/>
                    </a:lnTo>
                    <a:lnTo>
                      <a:pt x="0" y="465"/>
                    </a:lnTo>
                    <a:lnTo>
                      <a:pt x="3" y="465"/>
                    </a:lnTo>
                    <a:lnTo>
                      <a:pt x="7" y="465"/>
                    </a:lnTo>
                    <a:lnTo>
                      <a:pt x="7" y="0"/>
                    </a:lnTo>
                    <a:lnTo>
                      <a:pt x="3"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9178889" y="1201954"/>
                <a:ext cx="1621" cy="162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7858267" y="1013988"/>
                <a:ext cx="2638002" cy="3218103"/>
              </a:xfrm>
              <a:custGeom>
                <a:avLst/>
                <a:gdLst>
                  <a:gd name="T0" fmla="*/ 4993 w 6511"/>
                  <a:gd name="T1" fmla="*/ 7713 h 7945"/>
                  <a:gd name="T2" fmla="*/ 1748 w 6511"/>
                  <a:gd name="T3" fmla="*/ 7945 h 7945"/>
                  <a:gd name="T4" fmla="*/ 1491 w 6511"/>
                  <a:gd name="T5" fmla="*/ 7553 h 7945"/>
                  <a:gd name="T6" fmla="*/ 1359 w 6511"/>
                  <a:gd name="T7" fmla="*/ 6804 h 7945"/>
                  <a:gd name="T8" fmla="*/ 1166 w 6511"/>
                  <a:gd name="T9" fmla="*/ 6192 h 7945"/>
                  <a:gd name="T10" fmla="*/ 858 w 6511"/>
                  <a:gd name="T11" fmla="*/ 5631 h 7945"/>
                  <a:gd name="T12" fmla="*/ 475 w 6511"/>
                  <a:gd name="T13" fmla="*/ 4998 h 7945"/>
                  <a:gd name="T14" fmla="*/ 245 w 6511"/>
                  <a:gd name="T15" fmla="*/ 4520 h 7945"/>
                  <a:gd name="T16" fmla="*/ 95 w 6511"/>
                  <a:gd name="T17" fmla="*/ 4074 h 7945"/>
                  <a:gd name="T18" fmla="*/ 11 w 6511"/>
                  <a:gd name="T19" fmla="*/ 3603 h 7945"/>
                  <a:gd name="T20" fmla="*/ 2 w 6511"/>
                  <a:gd name="T21" fmla="*/ 3357 h 7945"/>
                  <a:gd name="T22" fmla="*/ 26 w 6511"/>
                  <a:gd name="T23" fmla="*/ 2932 h 7945"/>
                  <a:gd name="T24" fmla="*/ 124 w 6511"/>
                  <a:gd name="T25" fmla="*/ 2445 h 7945"/>
                  <a:gd name="T26" fmla="*/ 287 w 6511"/>
                  <a:gd name="T27" fmla="*/ 1983 h 7945"/>
                  <a:gd name="T28" fmla="*/ 512 w 6511"/>
                  <a:gd name="T29" fmla="*/ 1557 h 7945"/>
                  <a:gd name="T30" fmla="*/ 792 w 6511"/>
                  <a:gd name="T31" fmla="*/ 1169 h 7945"/>
                  <a:gd name="T32" fmla="*/ 1006 w 6511"/>
                  <a:gd name="T33" fmla="*/ 936 h 7945"/>
                  <a:gd name="T34" fmla="*/ 1367 w 6511"/>
                  <a:gd name="T35" fmla="*/ 627 h 7945"/>
                  <a:gd name="T36" fmla="*/ 1768 w 6511"/>
                  <a:gd name="T37" fmla="*/ 375 h 7945"/>
                  <a:gd name="T38" fmla="*/ 2205 w 6511"/>
                  <a:gd name="T39" fmla="*/ 182 h 7945"/>
                  <a:gd name="T40" fmla="*/ 2670 w 6511"/>
                  <a:gd name="T41" fmla="*/ 56 h 7945"/>
                  <a:gd name="T42" fmla="*/ 3162 w 6511"/>
                  <a:gd name="T43" fmla="*/ 1 h 7945"/>
                  <a:gd name="T44" fmla="*/ 3249 w 6511"/>
                  <a:gd name="T45" fmla="*/ 0 h 7945"/>
                  <a:gd name="T46" fmla="*/ 3256 w 6511"/>
                  <a:gd name="T47" fmla="*/ 0 h 7945"/>
                  <a:gd name="T48" fmla="*/ 3263 w 6511"/>
                  <a:gd name="T49" fmla="*/ 0 h 7945"/>
                  <a:gd name="T50" fmla="*/ 3350 w 6511"/>
                  <a:gd name="T51" fmla="*/ 1 h 7945"/>
                  <a:gd name="T52" fmla="*/ 3841 w 6511"/>
                  <a:gd name="T53" fmla="*/ 56 h 7945"/>
                  <a:gd name="T54" fmla="*/ 4307 w 6511"/>
                  <a:gd name="T55" fmla="*/ 182 h 7945"/>
                  <a:gd name="T56" fmla="*/ 4743 w 6511"/>
                  <a:gd name="T57" fmla="*/ 375 h 7945"/>
                  <a:gd name="T58" fmla="*/ 5145 w 6511"/>
                  <a:gd name="T59" fmla="*/ 627 h 7945"/>
                  <a:gd name="T60" fmla="*/ 5505 w 6511"/>
                  <a:gd name="T61" fmla="*/ 936 h 7945"/>
                  <a:gd name="T62" fmla="*/ 5720 w 6511"/>
                  <a:gd name="T63" fmla="*/ 1169 h 7945"/>
                  <a:gd name="T64" fmla="*/ 6000 w 6511"/>
                  <a:gd name="T65" fmla="*/ 1557 h 7945"/>
                  <a:gd name="T66" fmla="*/ 6224 w 6511"/>
                  <a:gd name="T67" fmla="*/ 1983 h 7945"/>
                  <a:gd name="T68" fmla="*/ 6388 w 6511"/>
                  <a:gd name="T69" fmla="*/ 2445 h 7945"/>
                  <a:gd name="T70" fmla="*/ 6485 w 6511"/>
                  <a:gd name="T71" fmla="*/ 2932 h 7945"/>
                  <a:gd name="T72" fmla="*/ 6511 w 6511"/>
                  <a:gd name="T73" fmla="*/ 3357 h 7945"/>
                  <a:gd name="T74" fmla="*/ 6501 w 6511"/>
                  <a:gd name="T75" fmla="*/ 3603 h 7945"/>
                  <a:gd name="T76" fmla="*/ 6418 w 6511"/>
                  <a:gd name="T77" fmla="*/ 4074 h 7945"/>
                  <a:gd name="T78" fmla="*/ 6267 w 6511"/>
                  <a:gd name="T79" fmla="*/ 4520 h 7945"/>
                  <a:gd name="T80" fmla="*/ 6038 w 6511"/>
                  <a:gd name="T81" fmla="*/ 4998 h 7945"/>
                  <a:gd name="T82" fmla="*/ 5653 w 6511"/>
                  <a:gd name="T83" fmla="*/ 5631 h 7945"/>
                  <a:gd name="T84" fmla="*/ 5347 w 6511"/>
                  <a:gd name="T85" fmla="*/ 6192 h 7945"/>
                  <a:gd name="T86" fmla="*/ 5153 w 6511"/>
                  <a:gd name="T87" fmla="*/ 6804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11" h="7945">
                    <a:moveTo>
                      <a:pt x="5053" y="7353"/>
                    </a:moveTo>
                    <a:lnTo>
                      <a:pt x="5020" y="7553"/>
                    </a:lnTo>
                    <a:lnTo>
                      <a:pt x="4993" y="7713"/>
                    </a:lnTo>
                    <a:lnTo>
                      <a:pt x="4970" y="7945"/>
                    </a:lnTo>
                    <a:lnTo>
                      <a:pt x="4764" y="7945"/>
                    </a:ln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5"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9" y="0"/>
                    </a:lnTo>
                    <a:lnTo>
                      <a:pt x="3263" y="0"/>
                    </a:lnTo>
                    <a:lnTo>
                      <a:pt x="3263" y="0"/>
                    </a:lnTo>
                    <a:lnTo>
                      <a:pt x="3267" y="0"/>
                    </a:lnTo>
                    <a:lnTo>
                      <a:pt x="3267" y="0"/>
                    </a:lnTo>
                    <a:lnTo>
                      <a:pt x="3350" y="1"/>
                    </a:lnTo>
                    <a:lnTo>
                      <a:pt x="3516" y="12"/>
                    </a:lnTo>
                    <a:lnTo>
                      <a:pt x="3680" y="30"/>
                    </a:lnTo>
                    <a:lnTo>
                      <a:pt x="3841" y="56"/>
                    </a:lnTo>
                    <a:lnTo>
                      <a:pt x="3999" y="90"/>
                    </a:lnTo>
                    <a:lnTo>
                      <a:pt x="4155" y="132"/>
                    </a:lnTo>
                    <a:lnTo>
                      <a:pt x="4307" y="182"/>
                    </a:lnTo>
                    <a:lnTo>
                      <a:pt x="4457" y="239"/>
                    </a:lnTo>
                    <a:lnTo>
                      <a:pt x="4602" y="303"/>
                    </a:lnTo>
                    <a:lnTo>
                      <a:pt x="4743" y="375"/>
                    </a:lnTo>
                    <a:lnTo>
                      <a:pt x="4882" y="453"/>
                    </a:lnTo>
                    <a:lnTo>
                      <a:pt x="5015" y="537"/>
                    </a:lnTo>
                    <a:lnTo>
                      <a:pt x="5145" y="627"/>
                    </a:lnTo>
                    <a:lnTo>
                      <a:pt x="5269" y="725"/>
                    </a:lnTo>
                    <a:lnTo>
                      <a:pt x="5390" y="827"/>
                    </a:lnTo>
                    <a:lnTo>
                      <a:pt x="5505" y="936"/>
                    </a:lnTo>
                    <a:lnTo>
                      <a:pt x="5561" y="993"/>
                    </a:lnTo>
                    <a:lnTo>
                      <a:pt x="5615" y="1050"/>
                    </a:lnTo>
                    <a:lnTo>
                      <a:pt x="5720" y="1169"/>
                    </a:lnTo>
                    <a:lnTo>
                      <a:pt x="5819" y="1294"/>
                    </a:lnTo>
                    <a:lnTo>
                      <a:pt x="5912" y="1423"/>
                    </a:lnTo>
                    <a:lnTo>
                      <a:pt x="6000" y="1557"/>
                    </a:lnTo>
                    <a:lnTo>
                      <a:pt x="6081" y="1695"/>
                    </a:lnTo>
                    <a:lnTo>
                      <a:pt x="6156" y="1837"/>
                    </a:lnTo>
                    <a:lnTo>
                      <a:pt x="6224" y="1983"/>
                    </a:lnTo>
                    <a:lnTo>
                      <a:pt x="6285" y="2134"/>
                    </a:lnTo>
                    <a:lnTo>
                      <a:pt x="6340" y="2287"/>
                    </a:lnTo>
                    <a:lnTo>
                      <a:pt x="6388" y="2445"/>
                    </a:lnTo>
                    <a:lnTo>
                      <a:pt x="6428" y="2604"/>
                    </a:lnTo>
                    <a:lnTo>
                      <a:pt x="6460" y="2767"/>
                    </a:lnTo>
                    <a:lnTo>
                      <a:pt x="6485" y="2932"/>
                    </a:lnTo>
                    <a:lnTo>
                      <a:pt x="6502" y="3101"/>
                    </a:lnTo>
                    <a:lnTo>
                      <a:pt x="6510" y="3270"/>
                    </a:lnTo>
                    <a:lnTo>
                      <a:pt x="6511" y="3357"/>
                    </a:lnTo>
                    <a:lnTo>
                      <a:pt x="6511" y="3357"/>
                    </a:lnTo>
                    <a:lnTo>
                      <a:pt x="6511" y="3440"/>
                    </a:lnTo>
                    <a:lnTo>
                      <a:pt x="6501" y="3603"/>
                    </a:lnTo>
                    <a:lnTo>
                      <a:pt x="6481" y="3763"/>
                    </a:lnTo>
                    <a:lnTo>
                      <a:pt x="6454" y="3921"/>
                    </a:lnTo>
                    <a:lnTo>
                      <a:pt x="6418" y="4074"/>
                    </a:lnTo>
                    <a:lnTo>
                      <a:pt x="6373" y="4226"/>
                    </a:lnTo>
                    <a:lnTo>
                      <a:pt x="6323" y="4375"/>
                    </a:lnTo>
                    <a:lnTo>
                      <a:pt x="6267" y="4520"/>
                    </a:lnTo>
                    <a:lnTo>
                      <a:pt x="6236" y="4591"/>
                    </a:lnTo>
                    <a:lnTo>
                      <a:pt x="6175" y="4730"/>
                    </a:lnTo>
                    <a:lnTo>
                      <a:pt x="6038" y="4998"/>
                    </a:lnTo>
                    <a:lnTo>
                      <a:pt x="5889" y="5257"/>
                    </a:lnTo>
                    <a:lnTo>
                      <a:pt x="5733" y="5507"/>
                    </a:lnTo>
                    <a:lnTo>
                      <a:pt x="5653" y="5631"/>
                    </a:lnTo>
                    <a:lnTo>
                      <a:pt x="5576" y="5751"/>
                    </a:lnTo>
                    <a:lnTo>
                      <a:pt x="5448" y="5978"/>
                    </a:lnTo>
                    <a:lnTo>
                      <a:pt x="5347" y="6192"/>
                    </a:lnTo>
                    <a:lnTo>
                      <a:pt x="5267" y="6398"/>
                    </a:lnTo>
                    <a:lnTo>
                      <a:pt x="5203" y="6600"/>
                    </a:lnTo>
                    <a:lnTo>
                      <a:pt x="5153" y="6804"/>
                    </a:lnTo>
                    <a:lnTo>
                      <a:pt x="5092" y="7121"/>
                    </a:lnTo>
                    <a:lnTo>
                      <a:pt x="5053" y="7353"/>
                    </a:lnTo>
                    <a:close/>
                  </a:path>
                </a:pathLst>
              </a:custGeom>
              <a:solidFill>
                <a:srgbClr val="FFE0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7858267" y="1013988"/>
                <a:ext cx="1319001" cy="3218103"/>
              </a:xfrm>
              <a:custGeom>
                <a:avLst/>
                <a:gdLst>
                  <a:gd name="T0" fmla="*/ 1748 w 3256"/>
                  <a:gd name="T1" fmla="*/ 7945 h 7945"/>
                  <a:gd name="T2" fmla="*/ 1519 w 3256"/>
                  <a:gd name="T3" fmla="*/ 7713 h 7945"/>
                  <a:gd name="T4" fmla="*/ 1459 w 3256"/>
                  <a:gd name="T5" fmla="*/ 7353 h 7945"/>
                  <a:gd name="T6" fmla="*/ 1359 w 3256"/>
                  <a:gd name="T7" fmla="*/ 6804 h 7945"/>
                  <a:gd name="T8" fmla="*/ 1246 w 3256"/>
                  <a:gd name="T9" fmla="*/ 6398 h 7945"/>
                  <a:gd name="T10" fmla="*/ 1063 w 3256"/>
                  <a:gd name="T11" fmla="*/ 5978 h 7945"/>
                  <a:gd name="T12" fmla="*/ 858 w 3256"/>
                  <a:gd name="T13" fmla="*/ 5631 h 7945"/>
                  <a:gd name="T14" fmla="*/ 623 w 3256"/>
                  <a:gd name="T15" fmla="*/ 5257 h 7945"/>
                  <a:gd name="T16" fmla="*/ 337 w 3256"/>
                  <a:gd name="T17" fmla="*/ 4730 h 7945"/>
                  <a:gd name="T18" fmla="*/ 244 w 3256"/>
                  <a:gd name="T19" fmla="*/ 4520 h 7945"/>
                  <a:gd name="T20" fmla="*/ 138 w 3256"/>
                  <a:gd name="T21" fmla="*/ 4226 h 7945"/>
                  <a:gd name="T22" fmla="*/ 59 w 3256"/>
                  <a:gd name="T23" fmla="*/ 3921 h 7945"/>
                  <a:gd name="T24" fmla="*/ 11 w 3256"/>
                  <a:gd name="T25" fmla="*/ 3603 h 7945"/>
                  <a:gd name="T26" fmla="*/ 0 w 3256"/>
                  <a:gd name="T27" fmla="*/ 3357 h 7945"/>
                  <a:gd name="T28" fmla="*/ 2 w 3256"/>
                  <a:gd name="T29" fmla="*/ 3270 h 7945"/>
                  <a:gd name="T30" fmla="*/ 26 w 3256"/>
                  <a:gd name="T31" fmla="*/ 2932 h 7945"/>
                  <a:gd name="T32" fmla="*/ 83 w 3256"/>
                  <a:gd name="T33" fmla="*/ 2604 h 7945"/>
                  <a:gd name="T34" fmla="*/ 172 w 3256"/>
                  <a:gd name="T35" fmla="*/ 2287 h 7945"/>
                  <a:gd name="T36" fmla="*/ 287 w 3256"/>
                  <a:gd name="T37" fmla="*/ 1983 h 7945"/>
                  <a:gd name="T38" fmla="*/ 431 w 3256"/>
                  <a:gd name="T39" fmla="*/ 1695 h 7945"/>
                  <a:gd name="T40" fmla="*/ 599 w 3256"/>
                  <a:gd name="T41" fmla="*/ 1423 h 7945"/>
                  <a:gd name="T42" fmla="*/ 792 w 3256"/>
                  <a:gd name="T43" fmla="*/ 1169 h 7945"/>
                  <a:gd name="T44" fmla="*/ 952 w 3256"/>
                  <a:gd name="T45" fmla="*/ 993 h 7945"/>
                  <a:gd name="T46" fmla="*/ 1122 w 3256"/>
                  <a:gd name="T47" fmla="*/ 827 h 7945"/>
                  <a:gd name="T48" fmla="*/ 1367 w 3256"/>
                  <a:gd name="T49" fmla="*/ 627 h 7945"/>
                  <a:gd name="T50" fmla="*/ 1630 w 3256"/>
                  <a:gd name="T51" fmla="*/ 453 h 7945"/>
                  <a:gd name="T52" fmla="*/ 1910 w 3256"/>
                  <a:gd name="T53" fmla="*/ 303 h 7945"/>
                  <a:gd name="T54" fmla="*/ 2205 w 3256"/>
                  <a:gd name="T55" fmla="*/ 182 h 7945"/>
                  <a:gd name="T56" fmla="*/ 2512 w 3256"/>
                  <a:gd name="T57" fmla="*/ 90 h 7945"/>
                  <a:gd name="T58" fmla="*/ 2832 w 3256"/>
                  <a:gd name="T59" fmla="*/ 30 h 7945"/>
                  <a:gd name="T60" fmla="*/ 3162 w 3256"/>
                  <a:gd name="T61" fmla="*/ 1 h 7945"/>
                  <a:gd name="T62" fmla="*/ 3246 w 3256"/>
                  <a:gd name="T63" fmla="*/ 0 h 7945"/>
                  <a:gd name="T64" fmla="*/ 3250 w 3256"/>
                  <a:gd name="T65" fmla="*/ 0 h 7945"/>
                  <a:gd name="T66" fmla="*/ 3256 w 3256"/>
                  <a:gd name="T67" fmla="*/ 0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6" h="7945">
                    <a:moveTo>
                      <a:pt x="3256" y="7945"/>
                    </a:moveTo>
                    <a:lnTo>
                      <a:pt x="1748" y="7945"/>
                    </a:lnTo>
                    <a:lnTo>
                      <a:pt x="1553" y="7945"/>
                    </a:lnTo>
                    <a:lnTo>
                      <a:pt x="1519" y="7713"/>
                    </a:lnTo>
                    <a:lnTo>
                      <a:pt x="1491" y="7553"/>
                    </a:lnTo>
                    <a:lnTo>
                      <a:pt x="1459" y="7353"/>
                    </a:lnTo>
                    <a:lnTo>
                      <a:pt x="1421" y="7121"/>
                    </a:lnTo>
                    <a:lnTo>
                      <a:pt x="1359" y="6804"/>
                    </a:lnTo>
                    <a:lnTo>
                      <a:pt x="1308" y="6600"/>
                    </a:lnTo>
                    <a:lnTo>
                      <a:pt x="1246" y="6398"/>
                    </a:lnTo>
                    <a:lnTo>
                      <a:pt x="1166" y="6192"/>
                    </a:lnTo>
                    <a:lnTo>
                      <a:pt x="1063" y="5978"/>
                    </a:lnTo>
                    <a:lnTo>
                      <a:pt x="935" y="5751"/>
                    </a:lnTo>
                    <a:lnTo>
                      <a:pt x="858" y="5631"/>
                    </a:lnTo>
                    <a:lnTo>
                      <a:pt x="779" y="5507"/>
                    </a:lnTo>
                    <a:lnTo>
                      <a:pt x="623" y="5257"/>
                    </a:lnTo>
                    <a:lnTo>
                      <a:pt x="475" y="4998"/>
                    </a:lnTo>
                    <a:lnTo>
                      <a:pt x="337" y="4730"/>
                    </a:lnTo>
                    <a:lnTo>
                      <a:pt x="275" y="4591"/>
                    </a:lnTo>
                    <a:lnTo>
                      <a:pt x="244" y="4520"/>
                    </a:lnTo>
                    <a:lnTo>
                      <a:pt x="188" y="4375"/>
                    </a:lnTo>
                    <a:lnTo>
                      <a:pt x="138" y="4226"/>
                    </a:lnTo>
                    <a:lnTo>
                      <a:pt x="95" y="4074"/>
                    </a:lnTo>
                    <a:lnTo>
                      <a:pt x="59" y="3921"/>
                    </a:lnTo>
                    <a:lnTo>
                      <a:pt x="30" y="3763"/>
                    </a:lnTo>
                    <a:lnTo>
                      <a:pt x="11" y="3603"/>
                    </a:lnTo>
                    <a:lnTo>
                      <a:pt x="2" y="3440"/>
                    </a:lnTo>
                    <a:lnTo>
                      <a:pt x="0" y="3357"/>
                    </a:lnTo>
                    <a:lnTo>
                      <a:pt x="2" y="3357"/>
                    </a:lnTo>
                    <a:lnTo>
                      <a:pt x="2" y="3270"/>
                    </a:lnTo>
                    <a:lnTo>
                      <a:pt x="11" y="3101"/>
                    </a:lnTo>
                    <a:lnTo>
                      <a:pt x="26" y="2932"/>
                    </a:lnTo>
                    <a:lnTo>
                      <a:pt x="51" y="2767"/>
                    </a:lnTo>
                    <a:lnTo>
                      <a:pt x="83" y="2604"/>
                    </a:lnTo>
                    <a:lnTo>
                      <a:pt x="124" y="2445"/>
                    </a:lnTo>
                    <a:lnTo>
                      <a:pt x="172" y="2287"/>
                    </a:lnTo>
                    <a:lnTo>
                      <a:pt x="226" y="2134"/>
                    </a:lnTo>
                    <a:lnTo>
                      <a:pt x="287" y="1983"/>
                    </a:lnTo>
                    <a:lnTo>
                      <a:pt x="356" y="1837"/>
                    </a:lnTo>
                    <a:lnTo>
                      <a:pt x="431" y="1695"/>
                    </a:lnTo>
                    <a:lnTo>
                      <a:pt x="512" y="1557"/>
                    </a:lnTo>
                    <a:lnTo>
                      <a:pt x="599" y="1423"/>
                    </a:lnTo>
                    <a:lnTo>
                      <a:pt x="693" y="1294"/>
                    </a:lnTo>
                    <a:lnTo>
                      <a:pt x="792" y="1169"/>
                    </a:lnTo>
                    <a:lnTo>
                      <a:pt x="897" y="1050"/>
                    </a:lnTo>
                    <a:lnTo>
                      <a:pt x="952" y="993"/>
                    </a:lnTo>
                    <a:lnTo>
                      <a:pt x="1006" y="936"/>
                    </a:lnTo>
                    <a:lnTo>
                      <a:pt x="1122" y="827"/>
                    </a:lnTo>
                    <a:lnTo>
                      <a:pt x="1242" y="725"/>
                    </a:lnTo>
                    <a:lnTo>
                      <a:pt x="1367" y="627"/>
                    </a:lnTo>
                    <a:lnTo>
                      <a:pt x="1496" y="537"/>
                    </a:lnTo>
                    <a:lnTo>
                      <a:pt x="1630" y="453"/>
                    </a:lnTo>
                    <a:lnTo>
                      <a:pt x="1768" y="375"/>
                    </a:lnTo>
                    <a:lnTo>
                      <a:pt x="1910" y="303"/>
                    </a:lnTo>
                    <a:lnTo>
                      <a:pt x="2056" y="239"/>
                    </a:lnTo>
                    <a:lnTo>
                      <a:pt x="2205" y="182"/>
                    </a:lnTo>
                    <a:lnTo>
                      <a:pt x="2357" y="132"/>
                    </a:lnTo>
                    <a:lnTo>
                      <a:pt x="2512" y="90"/>
                    </a:lnTo>
                    <a:lnTo>
                      <a:pt x="2670" y="56"/>
                    </a:lnTo>
                    <a:lnTo>
                      <a:pt x="2832" y="30"/>
                    </a:lnTo>
                    <a:lnTo>
                      <a:pt x="2996" y="12"/>
                    </a:lnTo>
                    <a:lnTo>
                      <a:pt x="3162" y="1"/>
                    </a:lnTo>
                    <a:lnTo>
                      <a:pt x="3246" y="0"/>
                    </a:lnTo>
                    <a:lnTo>
                      <a:pt x="3246" y="0"/>
                    </a:lnTo>
                    <a:lnTo>
                      <a:pt x="3249" y="0"/>
                    </a:lnTo>
                    <a:lnTo>
                      <a:pt x="3250" y="0"/>
                    </a:lnTo>
                    <a:lnTo>
                      <a:pt x="3254" y="0"/>
                    </a:lnTo>
                    <a:lnTo>
                      <a:pt x="3256" y="0"/>
                    </a:lnTo>
                    <a:lnTo>
                      <a:pt x="3256" y="7945"/>
                    </a:lnTo>
                    <a:close/>
                  </a:path>
                </a:pathLst>
              </a:custGeom>
              <a:solidFill>
                <a:srgbClr val="B3E5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9177268" y="1013988"/>
                <a:ext cx="1319001" cy="3218103"/>
              </a:xfrm>
              <a:custGeom>
                <a:avLst/>
                <a:gdLst>
                  <a:gd name="T0" fmla="*/ 1764 w 3255"/>
                  <a:gd name="T1" fmla="*/ 7553 h 7945"/>
                  <a:gd name="T2" fmla="*/ 1714 w 3255"/>
                  <a:gd name="T3" fmla="*/ 7945 h 7945"/>
                  <a:gd name="T4" fmla="*/ 2 w 3255"/>
                  <a:gd name="T5" fmla="*/ 7945 h 7945"/>
                  <a:gd name="T6" fmla="*/ 0 w 3255"/>
                  <a:gd name="T7" fmla="*/ 0 h 7945"/>
                  <a:gd name="T8" fmla="*/ 7 w 3255"/>
                  <a:gd name="T9" fmla="*/ 0 h 7945"/>
                  <a:gd name="T10" fmla="*/ 8 w 3255"/>
                  <a:gd name="T11" fmla="*/ 0 h 7945"/>
                  <a:gd name="T12" fmla="*/ 11 w 3255"/>
                  <a:gd name="T13" fmla="*/ 0 h 7945"/>
                  <a:gd name="T14" fmla="*/ 260 w 3255"/>
                  <a:gd name="T15" fmla="*/ 12 h 7945"/>
                  <a:gd name="T16" fmla="*/ 585 w 3255"/>
                  <a:gd name="T17" fmla="*/ 56 h 7945"/>
                  <a:gd name="T18" fmla="*/ 899 w 3255"/>
                  <a:gd name="T19" fmla="*/ 132 h 7945"/>
                  <a:gd name="T20" fmla="*/ 1201 w 3255"/>
                  <a:gd name="T21" fmla="*/ 239 h 7945"/>
                  <a:gd name="T22" fmla="*/ 1487 w 3255"/>
                  <a:gd name="T23" fmla="*/ 375 h 7945"/>
                  <a:gd name="T24" fmla="*/ 1759 w 3255"/>
                  <a:gd name="T25" fmla="*/ 537 h 7945"/>
                  <a:gd name="T26" fmla="*/ 2013 w 3255"/>
                  <a:gd name="T27" fmla="*/ 725 h 7945"/>
                  <a:gd name="T28" fmla="*/ 2249 w 3255"/>
                  <a:gd name="T29" fmla="*/ 936 h 7945"/>
                  <a:gd name="T30" fmla="*/ 2359 w 3255"/>
                  <a:gd name="T31" fmla="*/ 1050 h 7945"/>
                  <a:gd name="T32" fmla="*/ 2563 w 3255"/>
                  <a:gd name="T33" fmla="*/ 1294 h 7945"/>
                  <a:gd name="T34" fmla="*/ 2744 w 3255"/>
                  <a:gd name="T35" fmla="*/ 1557 h 7945"/>
                  <a:gd name="T36" fmla="*/ 2900 w 3255"/>
                  <a:gd name="T37" fmla="*/ 1837 h 7945"/>
                  <a:gd name="T38" fmla="*/ 3029 w 3255"/>
                  <a:gd name="T39" fmla="*/ 2134 h 7945"/>
                  <a:gd name="T40" fmla="*/ 3132 w 3255"/>
                  <a:gd name="T41" fmla="*/ 2445 h 7945"/>
                  <a:gd name="T42" fmla="*/ 3204 w 3255"/>
                  <a:gd name="T43" fmla="*/ 2767 h 7945"/>
                  <a:gd name="T44" fmla="*/ 3246 w 3255"/>
                  <a:gd name="T45" fmla="*/ 3101 h 7945"/>
                  <a:gd name="T46" fmla="*/ 3255 w 3255"/>
                  <a:gd name="T47" fmla="*/ 3357 h 7945"/>
                  <a:gd name="T48" fmla="*/ 3255 w 3255"/>
                  <a:gd name="T49" fmla="*/ 3440 h 7945"/>
                  <a:gd name="T50" fmla="*/ 3225 w 3255"/>
                  <a:gd name="T51" fmla="*/ 3763 h 7945"/>
                  <a:gd name="T52" fmla="*/ 3162 w 3255"/>
                  <a:gd name="T53" fmla="*/ 4074 h 7945"/>
                  <a:gd name="T54" fmla="*/ 3067 w 3255"/>
                  <a:gd name="T55" fmla="*/ 4375 h 7945"/>
                  <a:gd name="T56" fmla="*/ 2980 w 3255"/>
                  <a:gd name="T57" fmla="*/ 4591 h 7945"/>
                  <a:gd name="T58" fmla="*/ 2782 w 3255"/>
                  <a:gd name="T59" fmla="*/ 4998 h 7945"/>
                  <a:gd name="T60" fmla="*/ 2477 w 3255"/>
                  <a:gd name="T61" fmla="*/ 5507 h 7945"/>
                  <a:gd name="T62" fmla="*/ 2320 w 3255"/>
                  <a:gd name="T63" fmla="*/ 5751 h 7945"/>
                  <a:gd name="T64" fmla="*/ 2091 w 3255"/>
                  <a:gd name="T65" fmla="*/ 6192 h 7945"/>
                  <a:gd name="T66" fmla="*/ 1947 w 3255"/>
                  <a:gd name="T67" fmla="*/ 6600 h 7945"/>
                  <a:gd name="T68" fmla="*/ 1836 w 3255"/>
                  <a:gd name="T69" fmla="*/ 7121 h 7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55" h="7945">
                    <a:moveTo>
                      <a:pt x="1797" y="7353"/>
                    </a:moveTo>
                    <a:lnTo>
                      <a:pt x="1764" y="7553"/>
                    </a:lnTo>
                    <a:lnTo>
                      <a:pt x="1737" y="7713"/>
                    </a:lnTo>
                    <a:lnTo>
                      <a:pt x="1714" y="7945"/>
                    </a:lnTo>
                    <a:lnTo>
                      <a:pt x="1508" y="7945"/>
                    </a:lnTo>
                    <a:lnTo>
                      <a:pt x="2" y="7945"/>
                    </a:lnTo>
                    <a:lnTo>
                      <a:pt x="0" y="7945"/>
                    </a:lnTo>
                    <a:lnTo>
                      <a:pt x="0" y="0"/>
                    </a:lnTo>
                    <a:lnTo>
                      <a:pt x="3" y="0"/>
                    </a:lnTo>
                    <a:lnTo>
                      <a:pt x="7" y="0"/>
                    </a:lnTo>
                    <a:lnTo>
                      <a:pt x="7" y="0"/>
                    </a:lnTo>
                    <a:lnTo>
                      <a:pt x="8" y="0"/>
                    </a:lnTo>
                    <a:lnTo>
                      <a:pt x="11" y="0"/>
                    </a:lnTo>
                    <a:lnTo>
                      <a:pt x="11" y="0"/>
                    </a:lnTo>
                    <a:lnTo>
                      <a:pt x="94" y="1"/>
                    </a:lnTo>
                    <a:lnTo>
                      <a:pt x="260" y="12"/>
                    </a:lnTo>
                    <a:lnTo>
                      <a:pt x="424" y="30"/>
                    </a:lnTo>
                    <a:lnTo>
                      <a:pt x="585" y="56"/>
                    </a:lnTo>
                    <a:lnTo>
                      <a:pt x="743" y="90"/>
                    </a:lnTo>
                    <a:lnTo>
                      <a:pt x="899" y="132"/>
                    </a:lnTo>
                    <a:lnTo>
                      <a:pt x="1051" y="182"/>
                    </a:lnTo>
                    <a:lnTo>
                      <a:pt x="1201" y="239"/>
                    </a:lnTo>
                    <a:lnTo>
                      <a:pt x="1346" y="303"/>
                    </a:lnTo>
                    <a:lnTo>
                      <a:pt x="1487" y="375"/>
                    </a:lnTo>
                    <a:lnTo>
                      <a:pt x="1626" y="453"/>
                    </a:lnTo>
                    <a:lnTo>
                      <a:pt x="1759" y="537"/>
                    </a:lnTo>
                    <a:lnTo>
                      <a:pt x="1889" y="627"/>
                    </a:lnTo>
                    <a:lnTo>
                      <a:pt x="2013" y="725"/>
                    </a:lnTo>
                    <a:lnTo>
                      <a:pt x="2134" y="827"/>
                    </a:lnTo>
                    <a:lnTo>
                      <a:pt x="2249" y="936"/>
                    </a:lnTo>
                    <a:lnTo>
                      <a:pt x="2305" y="993"/>
                    </a:lnTo>
                    <a:lnTo>
                      <a:pt x="2359" y="1050"/>
                    </a:lnTo>
                    <a:lnTo>
                      <a:pt x="2464" y="1169"/>
                    </a:lnTo>
                    <a:lnTo>
                      <a:pt x="2563" y="1294"/>
                    </a:lnTo>
                    <a:lnTo>
                      <a:pt x="2656" y="1423"/>
                    </a:lnTo>
                    <a:lnTo>
                      <a:pt x="2744" y="1557"/>
                    </a:lnTo>
                    <a:lnTo>
                      <a:pt x="2825" y="1695"/>
                    </a:lnTo>
                    <a:lnTo>
                      <a:pt x="2900" y="1837"/>
                    </a:lnTo>
                    <a:lnTo>
                      <a:pt x="2968" y="1983"/>
                    </a:lnTo>
                    <a:lnTo>
                      <a:pt x="3029" y="2134"/>
                    </a:lnTo>
                    <a:lnTo>
                      <a:pt x="3084" y="2287"/>
                    </a:lnTo>
                    <a:lnTo>
                      <a:pt x="3132" y="2445"/>
                    </a:lnTo>
                    <a:lnTo>
                      <a:pt x="3172" y="2604"/>
                    </a:lnTo>
                    <a:lnTo>
                      <a:pt x="3204" y="2767"/>
                    </a:lnTo>
                    <a:lnTo>
                      <a:pt x="3229" y="2932"/>
                    </a:lnTo>
                    <a:lnTo>
                      <a:pt x="3246" y="3101"/>
                    </a:lnTo>
                    <a:lnTo>
                      <a:pt x="3254" y="3270"/>
                    </a:lnTo>
                    <a:lnTo>
                      <a:pt x="3255" y="3357"/>
                    </a:lnTo>
                    <a:lnTo>
                      <a:pt x="3255" y="3357"/>
                    </a:lnTo>
                    <a:lnTo>
                      <a:pt x="3255" y="3440"/>
                    </a:lnTo>
                    <a:lnTo>
                      <a:pt x="3245" y="3603"/>
                    </a:lnTo>
                    <a:lnTo>
                      <a:pt x="3225" y="3763"/>
                    </a:lnTo>
                    <a:lnTo>
                      <a:pt x="3198" y="3921"/>
                    </a:lnTo>
                    <a:lnTo>
                      <a:pt x="3162" y="4074"/>
                    </a:lnTo>
                    <a:lnTo>
                      <a:pt x="3117" y="4226"/>
                    </a:lnTo>
                    <a:lnTo>
                      <a:pt x="3067" y="4375"/>
                    </a:lnTo>
                    <a:lnTo>
                      <a:pt x="3011" y="4520"/>
                    </a:lnTo>
                    <a:lnTo>
                      <a:pt x="2980" y="4591"/>
                    </a:lnTo>
                    <a:lnTo>
                      <a:pt x="2919" y="4730"/>
                    </a:lnTo>
                    <a:lnTo>
                      <a:pt x="2782" y="4998"/>
                    </a:lnTo>
                    <a:lnTo>
                      <a:pt x="2633" y="5257"/>
                    </a:lnTo>
                    <a:lnTo>
                      <a:pt x="2477" y="5507"/>
                    </a:lnTo>
                    <a:lnTo>
                      <a:pt x="2397" y="5631"/>
                    </a:lnTo>
                    <a:lnTo>
                      <a:pt x="2320" y="5751"/>
                    </a:lnTo>
                    <a:lnTo>
                      <a:pt x="2192" y="5978"/>
                    </a:lnTo>
                    <a:lnTo>
                      <a:pt x="2091" y="6192"/>
                    </a:lnTo>
                    <a:lnTo>
                      <a:pt x="2011" y="6398"/>
                    </a:lnTo>
                    <a:lnTo>
                      <a:pt x="1947" y="6600"/>
                    </a:lnTo>
                    <a:lnTo>
                      <a:pt x="1897" y="6804"/>
                    </a:lnTo>
                    <a:lnTo>
                      <a:pt x="1836" y="7121"/>
                    </a:lnTo>
                    <a:lnTo>
                      <a:pt x="1797" y="7353"/>
                    </a:lnTo>
                    <a:close/>
                  </a:path>
                </a:pathLst>
              </a:custGeom>
              <a:solidFill>
                <a:srgbClr val="81D4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8751105" y="5316134"/>
                <a:ext cx="852327" cy="220374"/>
              </a:xfrm>
              <a:custGeom>
                <a:avLst/>
                <a:gdLst>
                  <a:gd name="T0" fmla="*/ 2106 w 2106"/>
                  <a:gd name="T1" fmla="*/ 0 h 544"/>
                  <a:gd name="T2" fmla="*/ 1758 w 2106"/>
                  <a:gd name="T3" fmla="*/ 544 h 544"/>
                  <a:gd name="T4" fmla="*/ 1615 w 2106"/>
                  <a:gd name="T5" fmla="*/ 544 h 544"/>
                  <a:gd name="T6" fmla="*/ 491 w 2106"/>
                  <a:gd name="T7" fmla="*/ 544 h 544"/>
                  <a:gd name="T8" fmla="*/ 369 w 2106"/>
                  <a:gd name="T9" fmla="*/ 544 h 544"/>
                  <a:gd name="T10" fmla="*/ 299 w 2106"/>
                  <a:gd name="T11" fmla="*/ 441 h 544"/>
                  <a:gd name="T12" fmla="*/ 0 w 2106"/>
                  <a:gd name="T13" fmla="*/ 0 h 544"/>
                  <a:gd name="T14" fmla="*/ 2106 w 2106"/>
                  <a:gd name="T15" fmla="*/ 0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6" h="544">
                    <a:moveTo>
                      <a:pt x="2106" y="0"/>
                    </a:moveTo>
                    <a:lnTo>
                      <a:pt x="1758" y="544"/>
                    </a:lnTo>
                    <a:lnTo>
                      <a:pt x="1615" y="544"/>
                    </a:lnTo>
                    <a:lnTo>
                      <a:pt x="491" y="544"/>
                    </a:lnTo>
                    <a:lnTo>
                      <a:pt x="369" y="544"/>
                    </a:lnTo>
                    <a:lnTo>
                      <a:pt x="299" y="441"/>
                    </a:lnTo>
                    <a:lnTo>
                      <a:pt x="0" y="0"/>
                    </a:lnTo>
                    <a:lnTo>
                      <a:pt x="2106"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8516147" y="4873767"/>
                <a:ext cx="1322242" cy="442368"/>
              </a:xfrm>
              <a:custGeom>
                <a:avLst/>
                <a:gdLst>
                  <a:gd name="T0" fmla="*/ 2687 w 3265"/>
                  <a:gd name="T1" fmla="*/ 1090 h 1091"/>
                  <a:gd name="T2" fmla="*/ 2687 w 3265"/>
                  <a:gd name="T3" fmla="*/ 1091 h 1091"/>
                  <a:gd name="T4" fmla="*/ 2687 w 3265"/>
                  <a:gd name="T5" fmla="*/ 1091 h 1091"/>
                  <a:gd name="T6" fmla="*/ 581 w 3265"/>
                  <a:gd name="T7" fmla="*/ 1091 h 1091"/>
                  <a:gd name="T8" fmla="*/ 581 w 3265"/>
                  <a:gd name="T9" fmla="*/ 1090 h 1091"/>
                  <a:gd name="T10" fmla="*/ 556 w 3265"/>
                  <a:gd name="T11" fmla="*/ 1091 h 1091"/>
                  <a:gd name="T12" fmla="*/ 513 w 3265"/>
                  <a:gd name="T13" fmla="*/ 1091 h 1091"/>
                  <a:gd name="T14" fmla="*/ 470 w 3265"/>
                  <a:gd name="T15" fmla="*/ 1088 h 1091"/>
                  <a:gd name="T16" fmla="*/ 428 w 3265"/>
                  <a:gd name="T17" fmla="*/ 1086 h 1091"/>
                  <a:gd name="T18" fmla="*/ 342 w 3265"/>
                  <a:gd name="T19" fmla="*/ 1074 h 1091"/>
                  <a:gd name="T20" fmla="*/ 262 w 3265"/>
                  <a:gd name="T21" fmla="*/ 1053 h 1091"/>
                  <a:gd name="T22" fmla="*/ 188 w 3265"/>
                  <a:gd name="T23" fmla="*/ 1022 h 1091"/>
                  <a:gd name="T24" fmla="*/ 124 w 3265"/>
                  <a:gd name="T25" fmla="*/ 976 h 1091"/>
                  <a:gd name="T26" fmla="*/ 74 w 3265"/>
                  <a:gd name="T27" fmla="*/ 913 h 1091"/>
                  <a:gd name="T28" fmla="*/ 36 w 3265"/>
                  <a:gd name="T29" fmla="*/ 834 h 1091"/>
                  <a:gd name="T30" fmla="*/ 17 w 3265"/>
                  <a:gd name="T31" fmla="*/ 733 h 1091"/>
                  <a:gd name="T32" fmla="*/ 15 w 3265"/>
                  <a:gd name="T33" fmla="*/ 674 h 1091"/>
                  <a:gd name="T34" fmla="*/ 15 w 3265"/>
                  <a:gd name="T35" fmla="*/ 674 h 1091"/>
                  <a:gd name="T36" fmla="*/ 15 w 3265"/>
                  <a:gd name="T37" fmla="*/ 615 h 1091"/>
                  <a:gd name="T38" fmla="*/ 13 w 3265"/>
                  <a:gd name="T39" fmla="*/ 486 h 1091"/>
                  <a:gd name="T40" fmla="*/ 10 w 3265"/>
                  <a:gd name="T41" fmla="*/ 356 h 1091"/>
                  <a:gd name="T42" fmla="*/ 6 w 3265"/>
                  <a:gd name="T43" fmla="*/ 238 h 1091"/>
                  <a:gd name="T44" fmla="*/ 0 w 3265"/>
                  <a:gd name="T45" fmla="*/ 0 h 1091"/>
                  <a:gd name="T46" fmla="*/ 238 w 3265"/>
                  <a:gd name="T47" fmla="*/ 0 h 1091"/>
                  <a:gd name="T48" fmla="*/ 3029 w 3265"/>
                  <a:gd name="T49" fmla="*/ 0 h 1091"/>
                  <a:gd name="T50" fmla="*/ 3265 w 3265"/>
                  <a:gd name="T51" fmla="*/ 0 h 1091"/>
                  <a:gd name="T52" fmla="*/ 3261 w 3265"/>
                  <a:gd name="T53" fmla="*/ 237 h 1091"/>
                  <a:gd name="T54" fmla="*/ 3252 w 3265"/>
                  <a:gd name="T55" fmla="*/ 674 h 1091"/>
                  <a:gd name="T56" fmla="*/ 3252 w 3265"/>
                  <a:gd name="T57" fmla="*/ 674 h 1091"/>
                  <a:gd name="T58" fmla="*/ 3252 w 3265"/>
                  <a:gd name="T59" fmla="*/ 706 h 1091"/>
                  <a:gd name="T60" fmla="*/ 3245 w 3265"/>
                  <a:gd name="T61" fmla="*/ 766 h 1091"/>
                  <a:gd name="T62" fmla="*/ 3235 w 3265"/>
                  <a:gd name="T63" fmla="*/ 820 h 1091"/>
                  <a:gd name="T64" fmla="*/ 3218 w 3265"/>
                  <a:gd name="T65" fmla="*/ 867 h 1091"/>
                  <a:gd name="T66" fmla="*/ 3196 w 3265"/>
                  <a:gd name="T67" fmla="*/ 908 h 1091"/>
                  <a:gd name="T68" fmla="*/ 3170 w 3265"/>
                  <a:gd name="T69" fmla="*/ 945 h 1091"/>
                  <a:gd name="T70" fmla="*/ 3125 w 3265"/>
                  <a:gd name="T71" fmla="*/ 991 h 1091"/>
                  <a:gd name="T72" fmla="*/ 3052 w 3265"/>
                  <a:gd name="T73" fmla="*/ 1035 h 1091"/>
                  <a:gd name="T74" fmla="*/ 2971 w 3265"/>
                  <a:gd name="T75" fmla="*/ 1065 h 1091"/>
                  <a:gd name="T76" fmla="*/ 2880 w 3265"/>
                  <a:gd name="T77" fmla="*/ 1082 h 1091"/>
                  <a:gd name="T78" fmla="*/ 2787 w 3265"/>
                  <a:gd name="T79" fmla="*/ 1090 h 1091"/>
                  <a:gd name="T80" fmla="*/ 2739 w 3265"/>
                  <a:gd name="T81" fmla="*/ 1091 h 1091"/>
                  <a:gd name="T82" fmla="*/ 2726 w 3265"/>
                  <a:gd name="T83" fmla="*/ 1091 h 1091"/>
                  <a:gd name="T84" fmla="*/ 2711 w 3265"/>
                  <a:gd name="T85" fmla="*/ 1091 h 1091"/>
                  <a:gd name="T86" fmla="*/ 2697 w 3265"/>
                  <a:gd name="T87" fmla="*/ 1091 h 1091"/>
                  <a:gd name="T88" fmla="*/ 2687 w 3265"/>
                  <a:gd name="T89" fmla="*/ 1090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65" h="1091">
                    <a:moveTo>
                      <a:pt x="2687" y="1090"/>
                    </a:moveTo>
                    <a:lnTo>
                      <a:pt x="2687" y="1091"/>
                    </a:lnTo>
                    <a:lnTo>
                      <a:pt x="2687" y="1091"/>
                    </a:ln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3029" y="0"/>
                    </a:lnTo>
                    <a:lnTo>
                      <a:pt x="3265" y="0"/>
                    </a:lnTo>
                    <a:lnTo>
                      <a:pt x="3261" y="237"/>
                    </a:lnTo>
                    <a:lnTo>
                      <a:pt x="3252" y="674"/>
                    </a:lnTo>
                    <a:lnTo>
                      <a:pt x="3252" y="674"/>
                    </a:lnTo>
                    <a:lnTo>
                      <a:pt x="3252" y="706"/>
                    </a:lnTo>
                    <a:lnTo>
                      <a:pt x="3245" y="766"/>
                    </a:lnTo>
                    <a:lnTo>
                      <a:pt x="3235" y="820"/>
                    </a:lnTo>
                    <a:lnTo>
                      <a:pt x="3218" y="867"/>
                    </a:lnTo>
                    <a:lnTo>
                      <a:pt x="3196" y="908"/>
                    </a:lnTo>
                    <a:lnTo>
                      <a:pt x="3170" y="945"/>
                    </a:lnTo>
                    <a:lnTo>
                      <a:pt x="3125" y="991"/>
                    </a:lnTo>
                    <a:lnTo>
                      <a:pt x="3052" y="1035"/>
                    </a:lnTo>
                    <a:lnTo>
                      <a:pt x="2971" y="1065"/>
                    </a:lnTo>
                    <a:lnTo>
                      <a:pt x="2880" y="1082"/>
                    </a:lnTo>
                    <a:lnTo>
                      <a:pt x="2787" y="1090"/>
                    </a:lnTo>
                    <a:lnTo>
                      <a:pt x="2739" y="1091"/>
                    </a:lnTo>
                    <a:lnTo>
                      <a:pt x="2726" y="1091"/>
                    </a:lnTo>
                    <a:lnTo>
                      <a:pt x="2711" y="1091"/>
                    </a:lnTo>
                    <a:lnTo>
                      <a:pt x="2697" y="1091"/>
                    </a:lnTo>
                    <a:lnTo>
                      <a:pt x="2687" y="1090"/>
                    </a:lnTo>
                    <a:close/>
                  </a:path>
                </a:pathLst>
              </a:custGeom>
              <a:solidFill>
                <a:srgbClr val="BDBD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6"/>
              <p:cNvSpPr>
                <a:spLocks noChangeArrowheads="1"/>
              </p:cNvSpPr>
              <p:nvPr/>
            </p:nvSpPr>
            <p:spPr bwMode="auto">
              <a:xfrm>
                <a:off x="8477258" y="4219128"/>
                <a:ext cx="1401642" cy="845846"/>
              </a:xfrm>
              <a:prstGeom prst="rect">
                <a:avLst/>
              </a:prstGeom>
              <a:solidFill>
                <a:srgbClr val="2632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8"/>
              <p:cNvSpPr>
                <a:spLocks noChangeArrowheads="1"/>
              </p:cNvSpPr>
              <p:nvPr/>
            </p:nvSpPr>
            <p:spPr bwMode="auto">
              <a:xfrm>
                <a:off x="8423785" y="4499456"/>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9"/>
              <p:cNvSpPr>
                <a:spLocks noChangeArrowheads="1"/>
              </p:cNvSpPr>
              <p:nvPr/>
            </p:nvSpPr>
            <p:spPr bwMode="auto">
              <a:xfrm>
                <a:off x="8423785" y="4779784"/>
                <a:ext cx="1506967" cy="184725"/>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8751105" y="5316134"/>
                <a:ext cx="424543" cy="220374"/>
              </a:xfrm>
              <a:custGeom>
                <a:avLst/>
                <a:gdLst>
                  <a:gd name="T0" fmla="*/ 1049 w 1049"/>
                  <a:gd name="T1" fmla="*/ 544 h 544"/>
                  <a:gd name="T2" fmla="*/ 491 w 1049"/>
                  <a:gd name="T3" fmla="*/ 544 h 544"/>
                  <a:gd name="T4" fmla="*/ 369 w 1049"/>
                  <a:gd name="T5" fmla="*/ 544 h 544"/>
                  <a:gd name="T6" fmla="*/ 299 w 1049"/>
                  <a:gd name="T7" fmla="*/ 441 h 544"/>
                  <a:gd name="T8" fmla="*/ 0 w 1049"/>
                  <a:gd name="T9" fmla="*/ 0 h 544"/>
                  <a:gd name="T10" fmla="*/ 1049 w 1049"/>
                  <a:gd name="T11" fmla="*/ 0 h 544"/>
                  <a:gd name="T12" fmla="*/ 1049 w 1049"/>
                  <a:gd name="T13" fmla="*/ 544 h 544"/>
                </a:gdLst>
                <a:ahLst/>
                <a:cxnLst>
                  <a:cxn ang="0">
                    <a:pos x="T0" y="T1"/>
                  </a:cxn>
                  <a:cxn ang="0">
                    <a:pos x="T2" y="T3"/>
                  </a:cxn>
                  <a:cxn ang="0">
                    <a:pos x="T4" y="T5"/>
                  </a:cxn>
                  <a:cxn ang="0">
                    <a:pos x="T6" y="T7"/>
                  </a:cxn>
                  <a:cxn ang="0">
                    <a:pos x="T8" y="T9"/>
                  </a:cxn>
                  <a:cxn ang="0">
                    <a:pos x="T10" y="T11"/>
                  </a:cxn>
                  <a:cxn ang="0">
                    <a:pos x="T12" y="T13"/>
                  </a:cxn>
                </a:cxnLst>
                <a:rect l="0" t="0" r="r" b="b"/>
                <a:pathLst>
                  <a:path w="1049" h="544">
                    <a:moveTo>
                      <a:pt x="1049" y="544"/>
                    </a:moveTo>
                    <a:lnTo>
                      <a:pt x="491" y="544"/>
                    </a:lnTo>
                    <a:lnTo>
                      <a:pt x="369" y="544"/>
                    </a:lnTo>
                    <a:lnTo>
                      <a:pt x="299" y="441"/>
                    </a:lnTo>
                    <a:lnTo>
                      <a:pt x="0" y="0"/>
                    </a:lnTo>
                    <a:lnTo>
                      <a:pt x="1049" y="0"/>
                    </a:lnTo>
                    <a:lnTo>
                      <a:pt x="1049" y="544"/>
                    </a:lnTo>
                    <a:close/>
                  </a:path>
                </a:pathLst>
              </a:custGeom>
              <a:solidFill>
                <a:srgbClr val="5254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8516147" y="4873767"/>
                <a:ext cx="659501" cy="442368"/>
              </a:xfrm>
              <a:custGeom>
                <a:avLst/>
                <a:gdLst>
                  <a:gd name="T0" fmla="*/ 1630 w 1630"/>
                  <a:gd name="T1" fmla="*/ 1091 h 1091"/>
                  <a:gd name="T2" fmla="*/ 581 w 1630"/>
                  <a:gd name="T3" fmla="*/ 1091 h 1091"/>
                  <a:gd name="T4" fmla="*/ 581 w 1630"/>
                  <a:gd name="T5" fmla="*/ 1090 h 1091"/>
                  <a:gd name="T6" fmla="*/ 556 w 1630"/>
                  <a:gd name="T7" fmla="*/ 1091 h 1091"/>
                  <a:gd name="T8" fmla="*/ 513 w 1630"/>
                  <a:gd name="T9" fmla="*/ 1091 h 1091"/>
                  <a:gd name="T10" fmla="*/ 470 w 1630"/>
                  <a:gd name="T11" fmla="*/ 1088 h 1091"/>
                  <a:gd name="T12" fmla="*/ 428 w 1630"/>
                  <a:gd name="T13" fmla="*/ 1086 h 1091"/>
                  <a:gd name="T14" fmla="*/ 342 w 1630"/>
                  <a:gd name="T15" fmla="*/ 1074 h 1091"/>
                  <a:gd name="T16" fmla="*/ 262 w 1630"/>
                  <a:gd name="T17" fmla="*/ 1053 h 1091"/>
                  <a:gd name="T18" fmla="*/ 188 w 1630"/>
                  <a:gd name="T19" fmla="*/ 1022 h 1091"/>
                  <a:gd name="T20" fmla="*/ 124 w 1630"/>
                  <a:gd name="T21" fmla="*/ 976 h 1091"/>
                  <a:gd name="T22" fmla="*/ 74 w 1630"/>
                  <a:gd name="T23" fmla="*/ 913 h 1091"/>
                  <a:gd name="T24" fmla="*/ 36 w 1630"/>
                  <a:gd name="T25" fmla="*/ 834 h 1091"/>
                  <a:gd name="T26" fmla="*/ 17 w 1630"/>
                  <a:gd name="T27" fmla="*/ 733 h 1091"/>
                  <a:gd name="T28" fmla="*/ 15 w 1630"/>
                  <a:gd name="T29" fmla="*/ 674 h 1091"/>
                  <a:gd name="T30" fmla="*/ 15 w 1630"/>
                  <a:gd name="T31" fmla="*/ 674 h 1091"/>
                  <a:gd name="T32" fmla="*/ 15 w 1630"/>
                  <a:gd name="T33" fmla="*/ 615 h 1091"/>
                  <a:gd name="T34" fmla="*/ 13 w 1630"/>
                  <a:gd name="T35" fmla="*/ 486 h 1091"/>
                  <a:gd name="T36" fmla="*/ 10 w 1630"/>
                  <a:gd name="T37" fmla="*/ 356 h 1091"/>
                  <a:gd name="T38" fmla="*/ 6 w 1630"/>
                  <a:gd name="T39" fmla="*/ 238 h 1091"/>
                  <a:gd name="T40" fmla="*/ 0 w 1630"/>
                  <a:gd name="T41" fmla="*/ 0 h 1091"/>
                  <a:gd name="T42" fmla="*/ 238 w 1630"/>
                  <a:gd name="T43" fmla="*/ 0 h 1091"/>
                  <a:gd name="T44" fmla="*/ 1630 w 1630"/>
                  <a:gd name="T45" fmla="*/ 0 h 1091"/>
                  <a:gd name="T46" fmla="*/ 1630 w 1630"/>
                  <a:gd name="T47" fmla="*/ 109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30" h="1091">
                    <a:moveTo>
                      <a:pt x="1630" y="1091"/>
                    </a:moveTo>
                    <a:lnTo>
                      <a:pt x="581" y="1091"/>
                    </a:lnTo>
                    <a:lnTo>
                      <a:pt x="581" y="1090"/>
                    </a:lnTo>
                    <a:lnTo>
                      <a:pt x="556" y="1091"/>
                    </a:lnTo>
                    <a:lnTo>
                      <a:pt x="513" y="1091"/>
                    </a:lnTo>
                    <a:lnTo>
                      <a:pt x="470" y="1088"/>
                    </a:lnTo>
                    <a:lnTo>
                      <a:pt x="428" y="1086"/>
                    </a:lnTo>
                    <a:lnTo>
                      <a:pt x="342" y="1074"/>
                    </a:lnTo>
                    <a:lnTo>
                      <a:pt x="262" y="1053"/>
                    </a:lnTo>
                    <a:lnTo>
                      <a:pt x="188" y="1022"/>
                    </a:lnTo>
                    <a:lnTo>
                      <a:pt x="124" y="976"/>
                    </a:lnTo>
                    <a:lnTo>
                      <a:pt x="74" y="913"/>
                    </a:lnTo>
                    <a:lnTo>
                      <a:pt x="36" y="834"/>
                    </a:lnTo>
                    <a:lnTo>
                      <a:pt x="17" y="733"/>
                    </a:lnTo>
                    <a:lnTo>
                      <a:pt x="15" y="674"/>
                    </a:lnTo>
                    <a:lnTo>
                      <a:pt x="15" y="674"/>
                    </a:lnTo>
                    <a:lnTo>
                      <a:pt x="15" y="615"/>
                    </a:lnTo>
                    <a:lnTo>
                      <a:pt x="13" y="486"/>
                    </a:lnTo>
                    <a:lnTo>
                      <a:pt x="10" y="356"/>
                    </a:lnTo>
                    <a:lnTo>
                      <a:pt x="6" y="238"/>
                    </a:lnTo>
                    <a:lnTo>
                      <a:pt x="0" y="0"/>
                    </a:lnTo>
                    <a:lnTo>
                      <a:pt x="238" y="0"/>
                    </a:lnTo>
                    <a:lnTo>
                      <a:pt x="1630" y="0"/>
                    </a:lnTo>
                    <a:lnTo>
                      <a:pt x="1630" y="1091"/>
                    </a:lnTo>
                    <a:close/>
                  </a:path>
                </a:pathLst>
              </a:custGeom>
              <a:solidFill>
                <a:srgbClr val="C1C3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22"/>
              <p:cNvSpPr>
                <a:spLocks noChangeArrowheads="1"/>
              </p:cNvSpPr>
              <p:nvPr/>
            </p:nvSpPr>
            <p:spPr bwMode="auto">
              <a:xfrm>
                <a:off x="8477258" y="4219128"/>
                <a:ext cx="698390" cy="845846"/>
              </a:xfrm>
              <a:prstGeom prst="rect">
                <a:avLst/>
              </a:prstGeom>
              <a:solidFill>
                <a:srgbClr val="3946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24"/>
              <p:cNvSpPr>
                <a:spLocks noChangeArrowheads="1"/>
              </p:cNvSpPr>
              <p:nvPr/>
            </p:nvSpPr>
            <p:spPr bwMode="auto">
              <a:xfrm>
                <a:off x="8423785" y="4499456"/>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8423785" y="4779784"/>
                <a:ext cx="751863" cy="184725"/>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4"/>
              <p:cNvSpPr>
                <a:spLocks noEditPoints="1"/>
              </p:cNvSpPr>
              <p:nvPr/>
            </p:nvSpPr>
            <p:spPr bwMode="auto">
              <a:xfrm>
                <a:off x="8346577" y="2025141"/>
                <a:ext cx="1584174" cy="2318401"/>
              </a:xfrm>
              <a:custGeom>
                <a:avLst/>
                <a:gdLst>
                  <a:gd name="T0" fmla="*/ 1241 w 1587"/>
                  <a:gd name="T1" fmla="*/ 2231 h 2324"/>
                  <a:gd name="T2" fmla="*/ 1232 w 1587"/>
                  <a:gd name="T3" fmla="*/ 2244 h 2324"/>
                  <a:gd name="T4" fmla="*/ 1214 w 1587"/>
                  <a:gd name="T5" fmla="*/ 2258 h 2324"/>
                  <a:gd name="T6" fmla="*/ 1190 w 1587"/>
                  <a:gd name="T7" fmla="*/ 2268 h 2324"/>
                  <a:gd name="T8" fmla="*/ 1167 w 1587"/>
                  <a:gd name="T9" fmla="*/ 2271 h 2324"/>
                  <a:gd name="T10" fmla="*/ 1152 w 1587"/>
                  <a:gd name="T11" fmla="*/ 2268 h 2324"/>
                  <a:gd name="T12" fmla="*/ 1113 w 1587"/>
                  <a:gd name="T13" fmla="*/ 2178 h 2324"/>
                  <a:gd name="T14" fmla="*/ 1046 w 1587"/>
                  <a:gd name="T15" fmla="*/ 1594 h 2324"/>
                  <a:gd name="T16" fmla="*/ 1109 w 1587"/>
                  <a:gd name="T17" fmla="*/ 927 h 2324"/>
                  <a:gd name="T18" fmla="*/ 1253 w 1587"/>
                  <a:gd name="T19" fmla="*/ 422 h 2324"/>
                  <a:gd name="T20" fmla="*/ 1217 w 1587"/>
                  <a:gd name="T21" fmla="*/ 837 h 2324"/>
                  <a:gd name="T22" fmla="*/ 1144 w 1587"/>
                  <a:gd name="T23" fmla="*/ 1494 h 2324"/>
                  <a:gd name="T24" fmla="*/ 1195 w 1587"/>
                  <a:gd name="T25" fmla="*/ 2092 h 2324"/>
                  <a:gd name="T26" fmla="*/ 1345 w 1587"/>
                  <a:gd name="T27" fmla="*/ 293 h 2324"/>
                  <a:gd name="T28" fmla="*/ 1558 w 1587"/>
                  <a:gd name="T29" fmla="*/ 280 h 2324"/>
                  <a:gd name="T30" fmla="*/ 1572 w 1587"/>
                  <a:gd name="T31" fmla="*/ 455 h 2324"/>
                  <a:gd name="T32" fmla="*/ 1431 w 1587"/>
                  <a:gd name="T33" fmla="*/ 535 h 2324"/>
                  <a:gd name="T34" fmla="*/ 1490 w 1587"/>
                  <a:gd name="T35" fmla="*/ 394 h 2324"/>
                  <a:gd name="T36" fmla="*/ 1423 w 1587"/>
                  <a:gd name="T37" fmla="*/ 298 h 2324"/>
                  <a:gd name="T38" fmla="*/ 1345 w 1587"/>
                  <a:gd name="T39" fmla="*/ 404 h 2324"/>
                  <a:gd name="T40" fmla="*/ 1205 w 1587"/>
                  <a:gd name="T41" fmla="*/ 657 h 2324"/>
                  <a:gd name="T42" fmla="*/ 948 w 1587"/>
                  <a:gd name="T43" fmla="*/ 631 h 2324"/>
                  <a:gd name="T44" fmla="*/ 741 w 1587"/>
                  <a:gd name="T45" fmla="*/ 452 h 2324"/>
                  <a:gd name="T46" fmla="*/ 851 w 1587"/>
                  <a:gd name="T47" fmla="*/ 431 h 2324"/>
                  <a:gd name="T48" fmla="*/ 1050 w 1587"/>
                  <a:gd name="T49" fmla="*/ 584 h 2324"/>
                  <a:gd name="T50" fmla="*/ 1261 w 1587"/>
                  <a:gd name="T51" fmla="*/ 596 h 2324"/>
                  <a:gd name="T52" fmla="*/ 661 w 1587"/>
                  <a:gd name="T53" fmla="*/ 295 h 2324"/>
                  <a:gd name="T54" fmla="*/ 690 w 1587"/>
                  <a:gd name="T55" fmla="*/ 56 h 2324"/>
                  <a:gd name="T56" fmla="*/ 916 w 1587"/>
                  <a:gd name="T57" fmla="*/ 28 h 2324"/>
                  <a:gd name="T58" fmla="*/ 974 w 1587"/>
                  <a:gd name="T59" fmla="*/ 251 h 2324"/>
                  <a:gd name="T60" fmla="*/ 860 w 1587"/>
                  <a:gd name="T61" fmla="*/ 115 h 2324"/>
                  <a:gd name="T62" fmla="*/ 767 w 1587"/>
                  <a:gd name="T63" fmla="*/ 59 h 2324"/>
                  <a:gd name="T64" fmla="*/ 737 w 1587"/>
                  <a:gd name="T65" fmla="*/ 171 h 2324"/>
                  <a:gd name="T66" fmla="*/ 915 w 1587"/>
                  <a:gd name="T67" fmla="*/ 416 h 2324"/>
                  <a:gd name="T68" fmla="*/ 676 w 1587"/>
                  <a:gd name="T69" fmla="*/ 649 h 2324"/>
                  <a:gd name="T70" fmla="*/ 352 w 1587"/>
                  <a:gd name="T71" fmla="*/ 700 h 2324"/>
                  <a:gd name="T72" fmla="*/ 230 w 1587"/>
                  <a:gd name="T73" fmla="*/ 564 h 2324"/>
                  <a:gd name="T74" fmla="*/ 499 w 1587"/>
                  <a:gd name="T75" fmla="*/ 648 h 2324"/>
                  <a:gd name="T76" fmla="*/ 702 w 1587"/>
                  <a:gd name="T77" fmla="*/ 578 h 2324"/>
                  <a:gd name="T78" fmla="*/ 860 w 1587"/>
                  <a:gd name="T79" fmla="*/ 343 h 2324"/>
                  <a:gd name="T80" fmla="*/ 3 w 1587"/>
                  <a:gd name="T81" fmla="*/ 451 h 2324"/>
                  <a:gd name="T82" fmla="*/ 112 w 1587"/>
                  <a:gd name="T83" fmla="*/ 282 h 2324"/>
                  <a:gd name="T84" fmla="*/ 348 w 1587"/>
                  <a:gd name="T85" fmla="*/ 334 h 2324"/>
                  <a:gd name="T86" fmla="*/ 280 w 1587"/>
                  <a:gd name="T87" fmla="*/ 403 h 2324"/>
                  <a:gd name="T88" fmla="*/ 118 w 1587"/>
                  <a:gd name="T89" fmla="*/ 329 h 2324"/>
                  <a:gd name="T90" fmla="*/ 97 w 1587"/>
                  <a:gd name="T91" fmla="*/ 396 h 2324"/>
                  <a:gd name="T92" fmla="*/ 449 w 1587"/>
                  <a:gd name="T93" fmla="*/ 464 h 2324"/>
                  <a:gd name="T94" fmla="*/ 613 w 1587"/>
                  <a:gd name="T95" fmla="*/ 951 h 2324"/>
                  <a:gd name="T96" fmla="*/ 689 w 1587"/>
                  <a:gd name="T97" fmla="*/ 1597 h 2324"/>
                  <a:gd name="T98" fmla="*/ 622 w 1587"/>
                  <a:gd name="T99" fmla="*/ 2190 h 2324"/>
                  <a:gd name="T100" fmla="*/ 582 w 1587"/>
                  <a:gd name="T101" fmla="*/ 1943 h 2324"/>
                  <a:gd name="T102" fmla="*/ 569 w 1587"/>
                  <a:gd name="T103" fmla="*/ 1304 h 2324"/>
                  <a:gd name="T104" fmla="*/ 443 w 1587"/>
                  <a:gd name="T105" fmla="*/ 715 h 2324"/>
                  <a:gd name="T106" fmla="*/ 583 w 1587"/>
                  <a:gd name="T107" fmla="*/ 2289 h 2324"/>
                  <a:gd name="T108" fmla="*/ 569 w 1587"/>
                  <a:gd name="T109" fmla="*/ 2303 h 2324"/>
                  <a:gd name="T110" fmla="*/ 548 w 1587"/>
                  <a:gd name="T111" fmla="*/ 2315 h 2324"/>
                  <a:gd name="T112" fmla="*/ 523 w 1587"/>
                  <a:gd name="T113" fmla="*/ 2323 h 2324"/>
                  <a:gd name="T114" fmla="*/ 504 w 1587"/>
                  <a:gd name="T115" fmla="*/ 2323 h 2324"/>
                  <a:gd name="T116" fmla="*/ 492 w 1587"/>
                  <a:gd name="T117" fmla="*/ 2316 h 2324"/>
                  <a:gd name="T118" fmla="*/ 492 w 1587"/>
                  <a:gd name="T119" fmla="*/ 2305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87" h="2324">
                    <a:moveTo>
                      <a:pt x="1147" y="2263"/>
                    </a:moveTo>
                    <a:lnTo>
                      <a:pt x="1241" y="2220"/>
                    </a:lnTo>
                    <a:lnTo>
                      <a:pt x="1241" y="2222"/>
                    </a:lnTo>
                    <a:lnTo>
                      <a:pt x="1243" y="2223"/>
                    </a:lnTo>
                    <a:lnTo>
                      <a:pt x="1243" y="2224"/>
                    </a:lnTo>
                    <a:lnTo>
                      <a:pt x="1243" y="2225"/>
                    </a:lnTo>
                    <a:lnTo>
                      <a:pt x="1243" y="2227"/>
                    </a:lnTo>
                    <a:lnTo>
                      <a:pt x="1243" y="2228"/>
                    </a:lnTo>
                    <a:lnTo>
                      <a:pt x="1243" y="2229"/>
                    </a:lnTo>
                    <a:lnTo>
                      <a:pt x="1241" y="2231"/>
                    </a:lnTo>
                    <a:lnTo>
                      <a:pt x="1241" y="2232"/>
                    </a:lnTo>
                    <a:lnTo>
                      <a:pt x="1240" y="2233"/>
                    </a:lnTo>
                    <a:lnTo>
                      <a:pt x="1240" y="2235"/>
                    </a:lnTo>
                    <a:lnTo>
                      <a:pt x="1239" y="2236"/>
                    </a:lnTo>
                    <a:lnTo>
                      <a:pt x="1237" y="2237"/>
                    </a:lnTo>
                    <a:lnTo>
                      <a:pt x="1237" y="2238"/>
                    </a:lnTo>
                    <a:lnTo>
                      <a:pt x="1236" y="2240"/>
                    </a:lnTo>
                    <a:lnTo>
                      <a:pt x="1235" y="2241"/>
                    </a:lnTo>
                    <a:lnTo>
                      <a:pt x="1234" y="2242"/>
                    </a:lnTo>
                    <a:lnTo>
                      <a:pt x="1232" y="2244"/>
                    </a:lnTo>
                    <a:lnTo>
                      <a:pt x="1231" y="2246"/>
                    </a:lnTo>
                    <a:lnTo>
                      <a:pt x="1228" y="2247"/>
                    </a:lnTo>
                    <a:lnTo>
                      <a:pt x="1227" y="2249"/>
                    </a:lnTo>
                    <a:lnTo>
                      <a:pt x="1226" y="2250"/>
                    </a:lnTo>
                    <a:lnTo>
                      <a:pt x="1223" y="2251"/>
                    </a:lnTo>
                    <a:lnTo>
                      <a:pt x="1222" y="2253"/>
                    </a:lnTo>
                    <a:lnTo>
                      <a:pt x="1219" y="2254"/>
                    </a:lnTo>
                    <a:lnTo>
                      <a:pt x="1218" y="2255"/>
                    </a:lnTo>
                    <a:lnTo>
                      <a:pt x="1215" y="2257"/>
                    </a:lnTo>
                    <a:lnTo>
                      <a:pt x="1214" y="2258"/>
                    </a:lnTo>
                    <a:lnTo>
                      <a:pt x="1212" y="2259"/>
                    </a:lnTo>
                    <a:lnTo>
                      <a:pt x="1209" y="2260"/>
                    </a:lnTo>
                    <a:lnTo>
                      <a:pt x="1206" y="2262"/>
                    </a:lnTo>
                    <a:lnTo>
                      <a:pt x="1204" y="2262"/>
                    </a:lnTo>
                    <a:lnTo>
                      <a:pt x="1201" y="2263"/>
                    </a:lnTo>
                    <a:lnTo>
                      <a:pt x="1200" y="2264"/>
                    </a:lnTo>
                    <a:lnTo>
                      <a:pt x="1197" y="2266"/>
                    </a:lnTo>
                    <a:lnTo>
                      <a:pt x="1195" y="2266"/>
                    </a:lnTo>
                    <a:lnTo>
                      <a:pt x="1192" y="2267"/>
                    </a:lnTo>
                    <a:lnTo>
                      <a:pt x="1190" y="2268"/>
                    </a:lnTo>
                    <a:lnTo>
                      <a:pt x="1187" y="2268"/>
                    </a:lnTo>
                    <a:lnTo>
                      <a:pt x="1186" y="2270"/>
                    </a:lnTo>
                    <a:lnTo>
                      <a:pt x="1183" y="2270"/>
                    </a:lnTo>
                    <a:lnTo>
                      <a:pt x="1180" y="2270"/>
                    </a:lnTo>
                    <a:lnTo>
                      <a:pt x="1178" y="2271"/>
                    </a:lnTo>
                    <a:lnTo>
                      <a:pt x="1177" y="2271"/>
                    </a:lnTo>
                    <a:lnTo>
                      <a:pt x="1174" y="2271"/>
                    </a:lnTo>
                    <a:lnTo>
                      <a:pt x="1171" y="2271"/>
                    </a:lnTo>
                    <a:lnTo>
                      <a:pt x="1170" y="2271"/>
                    </a:lnTo>
                    <a:lnTo>
                      <a:pt x="1167" y="2271"/>
                    </a:lnTo>
                    <a:lnTo>
                      <a:pt x="1166" y="2271"/>
                    </a:lnTo>
                    <a:lnTo>
                      <a:pt x="1164" y="2271"/>
                    </a:lnTo>
                    <a:lnTo>
                      <a:pt x="1162" y="2271"/>
                    </a:lnTo>
                    <a:lnTo>
                      <a:pt x="1161" y="2271"/>
                    </a:lnTo>
                    <a:lnTo>
                      <a:pt x="1158" y="2271"/>
                    </a:lnTo>
                    <a:lnTo>
                      <a:pt x="1157" y="2271"/>
                    </a:lnTo>
                    <a:lnTo>
                      <a:pt x="1156" y="2270"/>
                    </a:lnTo>
                    <a:lnTo>
                      <a:pt x="1155" y="2270"/>
                    </a:lnTo>
                    <a:lnTo>
                      <a:pt x="1153" y="2268"/>
                    </a:lnTo>
                    <a:lnTo>
                      <a:pt x="1152" y="2268"/>
                    </a:lnTo>
                    <a:lnTo>
                      <a:pt x="1151" y="2267"/>
                    </a:lnTo>
                    <a:lnTo>
                      <a:pt x="1149" y="2267"/>
                    </a:lnTo>
                    <a:lnTo>
                      <a:pt x="1149" y="2266"/>
                    </a:lnTo>
                    <a:lnTo>
                      <a:pt x="1148" y="2264"/>
                    </a:lnTo>
                    <a:lnTo>
                      <a:pt x="1148" y="2264"/>
                    </a:lnTo>
                    <a:lnTo>
                      <a:pt x="1147" y="2263"/>
                    </a:lnTo>
                    <a:close/>
                    <a:moveTo>
                      <a:pt x="1241" y="2220"/>
                    </a:moveTo>
                    <a:lnTo>
                      <a:pt x="1147" y="2263"/>
                    </a:lnTo>
                    <a:lnTo>
                      <a:pt x="1129" y="2222"/>
                    </a:lnTo>
                    <a:lnTo>
                      <a:pt x="1113" y="2178"/>
                    </a:lnTo>
                    <a:lnTo>
                      <a:pt x="1099" y="2131"/>
                    </a:lnTo>
                    <a:lnTo>
                      <a:pt x="1086" y="2080"/>
                    </a:lnTo>
                    <a:lnTo>
                      <a:pt x="1075" y="2026"/>
                    </a:lnTo>
                    <a:lnTo>
                      <a:pt x="1066" y="1970"/>
                    </a:lnTo>
                    <a:lnTo>
                      <a:pt x="1060" y="1912"/>
                    </a:lnTo>
                    <a:lnTo>
                      <a:pt x="1053" y="1851"/>
                    </a:lnTo>
                    <a:lnTo>
                      <a:pt x="1050" y="1789"/>
                    </a:lnTo>
                    <a:lnTo>
                      <a:pt x="1047" y="1725"/>
                    </a:lnTo>
                    <a:lnTo>
                      <a:pt x="1046" y="1660"/>
                    </a:lnTo>
                    <a:lnTo>
                      <a:pt x="1046" y="1594"/>
                    </a:lnTo>
                    <a:lnTo>
                      <a:pt x="1047" y="1527"/>
                    </a:lnTo>
                    <a:lnTo>
                      <a:pt x="1050" y="1459"/>
                    </a:lnTo>
                    <a:lnTo>
                      <a:pt x="1053" y="1391"/>
                    </a:lnTo>
                    <a:lnTo>
                      <a:pt x="1059" y="1323"/>
                    </a:lnTo>
                    <a:lnTo>
                      <a:pt x="1065" y="1256"/>
                    </a:lnTo>
                    <a:lnTo>
                      <a:pt x="1072" y="1187"/>
                    </a:lnTo>
                    <a:lnTo>
                      <a:pt x="1079" y="1121"/>
                    </a:lnTo>
                    <a:lnTo>
                      <a:pt x="1088" y="1055"/>
                    </a:lnTo>
                    <a:lnTo>
                      <a:pt x="1099" y="990"/>
                    </a:lnTo>
                    <a:lnTo>
                      <a:pt x="1109" y="927"/>
                    </a:lnTo>
                    <a:lnTo>
                      <a:pt x="1121" y="864"/>
                    </a:lnTo>
                    <a:lnTo>
                      <a:pt x="1134" y="805"/>
                    </a:lnTo>
                    <a:lnTo>
                      <a:pt x="1147" y="746"/>
                    </a:lnTo>
                    <a:lnTo>
                      <a:pt x="1160" y="692"/>
                    </a:lnTo>
                    <a:lnTo>
                      <a:pt x="1174" y="639"/>
                    </a:lnTo>
                    <a:lnTo>
                      <a:pt x="1188" y="588"/>
                    </a:lnTo>
                    <a:lnTo>
                      <a:pt x="1204" y="542"/>
                    </a:lnTo>
                    <a:lnTo>
                      <a:pt x="1219" y="499"/>
                    </a:lnTo>
                    <a:lnTo>
                      <a:pt x="1236" y="459"/>
                    </a:lnTo>
                    <a:lnTo>
                      <a:pt x="1253" y="422"/>
                    </a:lnTo>
                    <a:lnTo>
                      <a:pt x="1345" y="404"/>
                    </a:lnTo>
                    <a:lnTo>
                      <a:pt x="1330" y="438"/>
                    </a:lnTo>
                    <a:lnTo>
                      <a:pt x="1314" y="477"/>
                    </a:lnTo>
                    <a:lnTo>
                      <a:pt x="1298" y="520"/>
                    </a:lnTo>
                    <a:lnTo>
                      <a:pt x="1284" y="565"/>
                    </a:lnTo>
                    <a:lnTo>
                      <a:pt x="1270" y="614"/>
                    </a:lnTo>
                    <a:lnTo>
                      <a:pt x="1256" y="666"/>
                    </a:lnTo>
                    <a:lnTo>
                      <a:pt x="1243" y="721"/>
                    </a:lnTo>
                    <a:lnTo>
                      <a:pt x="1230" y="778"/>
                    </a:lnTo>
                    <a:lnTo>
                      <a:pt x="1217" y="837"/>
                    </a:lnTo>
                    <a:lnTo>
                      <a:pt x="1206" y="898"/>
                    </a:lnTo>
                    <a:lnTo>
                      <a:pt x="1195" y="962"/>
                    </a:lnTo>
                    <a:lnTo>
                      <a:pt x="1186" y="1025"/>
                    </a:lnTo>
                    <a:lnTo>
                      <a:pt x="1177" y="1091"/>
                    </a:lnTo>
                    <a:lnTo>
                      <a:pt x="1169" y="1157"/>
                    </a:lnTo>
                    <a:lnTo>
                      <a:pt x="1161" y="1225"/>
                    </a:lnTo>
                    <a:lnTo>
                      <a:pt x="1155" y="1292"/>
                    </a:lnTo>
                    <a:lnTo>
                      <a:pt x="1151" y="1360"/>
                    </a:lnTo>
                    <a:lnTo>
                      <a:pt x="1147" y="1427"/>
                    </a:lnTo>
                    <a:lnTo>
                      <a:pt x="1144" y="1494"/>
                    </a:lnTo>
                    <a:lnTo>
                      <a:pt x="1143" y="1562"/>
                    </a:lnTo>
                    <a:lnTo>
                      <a:pt x="1143" y="1627"/>
                    </a:lnTo>
                    <a:lnTo>
                      <a:pt x="1144" y="1691"/>
                    </a:lnTo>
                    <a:lnTo>
                      <a:pt x="1147" y="1755"/>
                    </a:lnTo>
                    <a:lnTo>
                      <a:pt x="1151" y="1817"/>
                    </a:lnTo>
                    <a:lnTo>
                      <a:pt x="1156" y="1877"/>
                    </a:lnTo>
                    <a:lnTo>
                      <a:pt x="1164" y="1934"/>
                    </a:lnTo>
                    <a:lnTo>
                      <a:pt x="1173" y="1990"/>
                    </a:lnTo>
                    <a:lnTo>
                      <a:pt x="1183" y="2041"/>
                    </a:lnTo>
                    <a:lnTo>
                      <a:pt x="1195" y="2092"/>
                    </a:lnTo>
                    <a:lnTo>
                      <a:pt x="1209" y="2139"/>
                    </a:lnTo>
                    <a:lnTo>
                      <a:pt x="1225" y="2181"/>
                    </a:lnTo>
                    <a:lnTo>
                      <a:pt x="1241" y="2220"/>
                    </a:lnTo>
                    <a:close/>
                    <a:moveTo>
                      <a:pt x="1345" y="404"/>
                    </a:moveTo>
                    <a:lnTo>
                      <a:pt x="1253" y="422"/>
                    </a:lnTo>
                    <a:lnTo>
                      <a:pt x="1270" y="389"/>
                    </a:lnTo>
                    <a:lnTo>
                      <a:pt x="1287" y="360"/>
                    </a:lnTo>
                    <a:lnTo>
                      <a:pt x="1305" y="336"/>
                    </a:lnTo>
                    <a:lnTo>
                      <a:pt x="1324" y="312"/>
                    </a:lnTo>
                    <a:lnTo>
                      <a:pt x="1345" y="293"/>
                    </a:lnTo>
                    <a:lnTo>
                      <a:pt x="1370" y="273"/>
                    </a:lnTo>
                    <a:lnTo>
                      <a:pt x="1400" y="258"/>
                    </a:lnTo>
                    <a:lnTo>
                      <a:pt x="1432" y="245"/>
                    </a:lnTo>
                    <a:lnTo>
                      <a:pt x="1462" y="240"/>
                    </a:lnTo>
                    <a:lnTo>
                      <a:pt x="1486" y="240"/>
                    </a:lnTo>
                    <a:lnTo>
                      <a:pt x="1506" y="244"/>
                    </a:lnTo>
                    <a:lnTo>
                      <a:pt x="1521" y="249"/>
                    </a:lnTo>
                    <a:lnTo>
                      <a:pt x="1536" y="258"/>
                    </a:lnTo>
                    <a:lnTo>
                      <a:pt x="1547" y="268"/>
                    </a:lnTo>
                    <a:lnTo>
                      <a:pt x="1558" y="280"/>
                    </a:lnTo>
                    <a:lnTo>
                      <a:pt x="1567" y="293"/>
                    </a:lnTo>
                    <a:lnTo>
                      <a:pt x="1573" y="308"/>
                    </a:lnTo>
                    <a:lnTo>
                      <a:pt x="1580" y="324"/>
                    </a:lnTo>
                    <a:lnTo>
                      <a:pt x="1584" y="341"/>
                    </a:lnTo>
                    <a:lnTo>
                      <a:pt x="1586" y="358"/>
                    </a:lnTo>
                    <a:lnTo>
                      <a:pt x="1587" y="377"/>
                    </a:lnTo>
                    <a:lnTo>
                      <a:pt x="1586" y="395"/>
                    </a:lnTo>
                    <a:lnTo>
                      <a:pt x="1584" y="415"/>
                    </a:lnTo>
                    <a:lnTo>
                      <a:pt x="1578" y="434"/>
                    </a:lnTo>
                    <a:lnTo>
                      <a:pt x="1572" y="455"/>
                    </a:lnTo>
                    <a:lnTo>
                      <a:pt x="1562" y="474"/>
                    </a:lnTo>
                    <a:lnTo>
                      <a:pt x="1550" y="495"/>
                    </a:lnTo>
                    <a:lnTo>
                      <a:pt x="1533" y="514"/>
                    </a:lnTo>
                    <a:lnTo>
                      <a:pt x="1514" y="535"/>
                    </a:lnTo>
                    <a:lnTo>
                      <a:pt x="1489" y="555"/>
                    </a:lnTo>
                    <a:lnTo>
                      <a:pt x="1460" y="573"/>
                    </a:lnTo>
                    <a:lnTo>
                      <a:pt x="1427" y="590"/>
                    </a:lnTo>
                    <a:lnTo>
                      <a:pt x="1407" y="549"/>
                    </a:lnTo>
                    <a:lnTo>
                      <a:pt x="1419" y="543"/>
                    </a:lnTo>
                    <a:lnTo>
                      <a:pt x="1431" y="535"/>
                    </a:lnTo>
                    <a:lnTo>
                      <a:pt x="1441" y="526"/>
                    </a:lnTo>
                    <a:lnTo>
                      <a:pt x="1453" y="516"/>
                    </a:lnTo>
                    <a:lnTo>
                      <a:pt x="1462" y="504"/>
                    </a:lnTo>
                    <a:lnTo>
                      <a:pt x="1471" y="490"/>
                    </a:lnTo>
                    <a:lnTo>
                      <a:pt x="1477" y="474"/>
                    </a:lnTo>
                    <a:lnTo>
                      <a:pt x="1484" y="459"/>
                    </a:lnTo>
                    <a:lnTo>
                      <a:pt x="1488" y="443"/>
                    </a:lnTo>
                    <a:lnTo>
                      <a:pt x="1490" y="426"/>
                    </a:lnTo>
                    <a:lnTo>
                      <a:pt x="1490" y="409"/>
                    </a:lnTo>
                    <a:lnTo>
                      <a:pt x="1490" y="394"/>
                    </a:lnTo>
                    <a:lnTo>
                      <a:pt x="1488" y="378"/>
                    </a:lnTo>
                    <a:lnTo>
                      <a:pt x="1484" y="363"/>
                    </a:lnTo>
                    <a:lnTo>
                      <a:pt x="1479" y="350"/>
                    </a:lnTo>
                    <a:lnTo>
                      <a:pt x="1472" y="337"/>
                    </a:lnTo>
                    <a:lnTo>
                      <a:pt x="1464" y="325"/>
                    </a:lnTo>
                    <a:lnTo>
                      <a:pt x="1457" y="316"/>
                    </a:lnTo>
                    <a:lnTo>
                      <a:pt x="1447" y="308"/>
                    </a:lnTo>
                    <a:lnTo>
                      <a:pt x="1438" y="303"/>
                    </a:lnTo>
                    <a:lnTo>
                      <a:pt x="1431" y="299"/>
                    </a:lnTo>
                    <a:lnTo>
                      <a:pt x="1423" y="298"/>
                    </a:lnTo>
                    <a:lnTo>
                      <a:pt x="1420" y="298"/>
                    </a:lnTo>
                    <a:lnTo>
                      <a:pt x="1422" y="298"/>
                    </a:lnTo>
                    <a:lnTo>
                      <a:pt x="1423" y="297"/>
                    </a:lnTo>
                    <a:lnTo>
                      <a:pt x="1422" y="298"/>
                    </a:lnTo>
                    <a:lnTo>
                      <a:pt x="1415" y="303"/>
                    </a:lnTo>
                    <a:lnTo>
                      <a:pt x="1403" y="314"/>
                    </a:lnTo>
                    <a:lnTo>
                      <a:pt x="1390" y="329"/>
                    </a:lnTo>
                    <a:lnTo>
                      <a:pt x="1376" y="350"/>
                    </a:lnTo>
                    <a:lnTo>
                      <a:pt x="1361" y="374"/>
                    </a:lnTo>
                    <a:lnTo>
                      <a:pt x="1345" y="404"/>
                    </a:lnTo>
                    <a:close/>
                    <a:moveTo>
                      <a:pt x="1407" y="549"/>
                    </a:moveTo>
                    <a:lnTo>
                      <a:pt x="1427" y="590"/>
                    </a:lnTo>
                    <a:lnTo>
                      <a:pt x="1400" y="601"/>
                    </a:lnTo>
                    <a:lnTo>
                      <a:pt x="1372" y="613"/>
                    </a:lnTo>
                    <a:lnTo>
                      <a:pt x="1345" y="623"/>
                    </a:lnTo>
                    <a:lnTo>
                      <a:pt x="1317" y="632"/>
                    </a:lnTo>
                    <a:lnTo>
                      <a:pt x="1289" y="640"/>
                    </a:lnTo>
                    <a:lnTo>
                      <a:pt x="1261" y="647"/>
                    </a:lnTo>
                    <a:lnTo>
                      <a:pt x="1234" y="653"/>
                    </a:lnTo>
                    <a:lnTo>
                      <a:pt x="1205" y="657"/>
                    </a:lnTo>
                    <a:lnTo>
                      <a:pt x="1178" y="661"/>
                    </a:lnTo>
                    <a:lnTo>
                      <a:pt x="1151" y="664"/>
                    </a:lnTo>
                    <a:lnTo>
                      <a:pt x="1123" y="664"/>
                    </a:lnTo>
                    <a:lnTo>
                      <a:pt x="1097" y="664"/>
                    </a:lnTo>
                    <a:lnTo>
                      <a:pt x="1072" y="661"/>
                    </a:lnTo>
                    <a:lnTo>
                      <a:pt x="1046" y="658"/>
                    </a:lnTo>
                    <a:lnTo>
                      <a:pt x="1021" y="653"/>
                    </a:lnTo>
                    <a:lnTo>
                      <a:pt x="996" y="648"/>
                    </a:lnTo>
                    <a:lnTo>
                      <a:pt x="972" y="640"/>
                    </a:lnTo>
                    <a:lnTo>
                      <a:pt x="948" y="631"/>
                    </a:lnTo>
                    <a:lnTo>
                      <a:pt x="925" y="621"/>
                    </a:lnTo>
                    <a:lnTo>
                      <a:pt x="903" y="608"/>
                    </a:lnTo>
                    <a:lnTo>
                      <a:pt x="881" y="595"/>
                    </a:lnTo>
                    <a:lnTo>
                      <a:pt x="859" y="579"/>
                    </a:lnTo>
                    <a:lnTo>
                      <a:pt x="838" y="562"/>
                    </a:lnTo>
                    <a:lnTo>
                      <a:pt x="818" y="544"/>
                    </a:lnTo>
                    <a:lnTo>
                      <a:pt x="797" y="524"/>
                    </a:lnTo>
                    <a:lnTo>
                      <a:pt x="777" y="501"/>
                    </a:lnTo>
                    <a:lnTo>
                      <a:pt x="759" y="478"/>
                    </a:lnTo>
                    <a:lnTo>
                      <a:pt x="741" y="452"/>
                    </a:lnTo>
                    <a:lnTo>
                      <a:pt x="723" y="424"/>
                    </a:lnTo>
                    <a:lnTo>
                      <a:pt x="706" y="394"/>
                    </a:lnTo>
                    <a:lnTo>
                      <a:pt x="690" y="363"/>
                    </a:lnTo>
                    <a:lnTo>
                      <a:pt x="675" y="329"/>
                    </a:lnTo>
                    <a:lnTo>
                      <a:pt x="770" y="288"/>
                    </a:lnTo>
                    <a:lnTo>
                      <a:pt x="785" y="320"/>
                    </a:lnTo>
                    <a:lnTo>
                      <a:pt x="801" y="351"/>
                    </a:lnTo>
                    <a:lnTo>
                      <a:pt x="818" y="380"/>
                    </a:lnTo>
                    <a:lnTo>
                      <a:pt x="834" y="407"/>
                    </a:lnTo>
                    <a:lnTo>
                      <a:pt x="851" y="431"/>
                    </a:lnTo>
                    <a:lnTo>
                      <a:pt x="869" y="455"/>
                    </a:lnTo>
                    <a:lnTo>
                      <a:pt x="889" y="476"/>
                    </a:lnTo>
                    <a:lnTo>
                      <a:pt x="907" y="495"/>
                    </a:lnTo>
                    <a:lnTo>
                      <a:pt x="926" y="513"/>
                    </a:lnTo>
                    <a:lnTo>
                      <a:pt x="947" y="529"/>
                    </a:lnTo>
                    <a:lnTo>
                      <a:pt x="967" y="543"/>
                    </a:lnTo>
                    <a:lnTo>
                      <a:pt x="987" y="556"/>
                    </a:lnTo>
                    <a:lnTo>
                      <a:pt x="1008" y="566"/>
                    </a:lnTo>
                    <a:lnTo>
                      <a:pt x="1029" y="577"/>
                    </a:lnTo>
                    <a:lnTo>
                      <a:pt x="1050" y="584"/>
                    </a:lnTo>
                    <a:lnTo>
                      <a:pt x="1072" y="591"/>
                    </a:lnTo>
                    <a:lnTo>
                      <a:pt x="1092" y="596"/>
                    </a:lnTo>
                    <a:lnTo>
                      <a:pt x="1113" y="600"/>
                    </a:lnTo>
                    <a:lnTo>
                      <a:pt x="1135" y="603"/>
                    </a:lnTo>
                    <a:lnTo>
                      <a:pt x="1156" y="605"/>
                    </a:lnTo>
                    <a:lnTo>
                      <a:pt x="1177" y="605"/>
                    </a:lnTo>
                    <a:lnTo>
                      <a:pt x="1199" y="604"/>
                    </a:lnTo>
                    <a:lnTo>
                      <a:pt x="1219" y="603"/>
                    </a:lnTo>
                    <a:lnTo>
                      <a:pt x="1240" y="600"/>
                    </a:lnTo>
                    <a:lnTo>
                      <a:pt x="1261" y="596"/>
                    </a:lnTo>
                    <a:lnTo>
                      <a:pt x="1282" y="592"/>
                    </a:lnTo>
                    <a:lnTo>
                      <a:pt x="1302" y="587"/>
                    </a:lnTo>
                    <a:lnTo>
                      <a:pt x="1323" y="581"/>
                    </a:lnTo>
                    <a:lnTo>
                      <a:pt x="1344" y="574"/>
                    </a:lnTo>
                    <a:lnTo>
                      <a:pt x="1365" y="566"/>
                    </a:lnTo>
                    <a:lnTo>
                      <a:pt x="1385" y="559"/>
                    </a:lnTo>
                    <a:lnTo>
                      <a:pt x="1407" y="549"/>
                    </a:lnTo>
                    <a:close/>
                    <a:moveTo>
                      <a:pt x="770" y="288"/>
                    </a:moveTo>
                    <a:lnTo>
                      <a:pt x="675" y="329"/>
                    </a:lnTo>
                    <a:lnTo>
                      <a:pt x="661" y="295"/>
                    </a:lnTo>
                    <a:lnTo>
                      <a:pt x="650" y="263"/>
                    </a:lnTo>
                    <a:lnTo>
                      <a:pt x="644" y="233"/>
                    </a:lnTo>
                    <a:lnTo>
                      <a:pt x="640" y="206"/>
                    </a:lnTo>
                    <a:lnTo>
                      <a:pt x="639" y="179"/>
                    </a:lnTo>
                    <a:lnTo>
                      <a:pt x="641" y="155"/>
                    </a:lnTo>
                    <a:lnTo>
                      <a:pt x="645" y="132"/>
                    </a:lnTo>
                    <a:lnTo>
                      <a:pt x="652" y="111"/>
                    </a:lnTo>
                    <a:lnTo>
                      <a:pt x="661" y="92"/>
                    </a:lnTo>
                    <a:lnTo>
                      <a:pt x="674" y="74"/>
                    </a:lnTo>
                    <a:lnTo>
                      <a:pt x="690" y="56"/>
                    </a:lnTo>
                    <a:lnTo>
                      <a:pt x="713" y="37"/>
                    </a:lnTo>
                    <a:lnTo>
                      <a:pt x="738" y="22"/>
                    </a:lnTo>
                    <a:lnTo>
                      <a:pt x="768" y="9"/>
                    </a:lnTo>
                    <a:lnTo>
                      <a:pt x="798" y="2"/>
                    </a:lnTo>
                    <a:lnTo>
                      <a:pt x="823" y="0"/>
                    </a:lnTo>
                    <a:lnTo>
                      <a:pt x="845" y="0"/>
                    </a:lnTo>
                    <a:lnTo>
                      <a:pt x="865" y="4"/>
                    </a:lnTo>
                    <a:lnTo>
                      <a:pt x="884" y="10"/>
                    </a:lnTo>
                    <a:lnTo>
                      <a:pt x="900" y="18"/>
                    </a:lnTo>
                    <a:lnTo>
                      <a:pt x="916" y="28"/>
                    </a:lnTo>
                    <a:lnTo>
                      <a:pt x="930" y="40"/>
                    </a:lnTo>
                    <a:lnTo>
                      <a:pt x="943" y="56"/>
                    </a:lnTo>
                    <a:lnTo>
                      <a:pt x="955" y="72"/>
                    </a:lnTo>
                    <a:lnTo>
                      <a:pt x="964" y="91"/>
                    </a:lnTo>
                    <a:lnTo>
                      <a:pt x="972" y="113"/>
                    </a:lnTo>
                    <a:lnTo>
                      <a:pt x="977" y="136"/>
                    </a:lnTo>
                    <a:lnTo>
                      <a:pt x="981" y="161"/>
                    </a:lnTo>
                    <a:lnTo>
                      <a:pt x="981" y="189"/>
                    </a:lnTo>
                    <a:lnTo>
                      <a:pt x="980" y="219"/>
                    </a:lnTo>
                    <a:lnTo>
                      <a:pt x="974" y="251"/>
                    </a:lnTo>
                    <a:lnTo>
                      <a:pt x="967" y="285"/>
                    </a:lnTo>
                    <a:lnTo>
                      <a:pt x="871" y="311"/>
                    </a:lnTo>
                    <a:lnTo>
                      <a:pt x="878" y="279"/>
                    </a:lnTo>
                    <a:lnTo>
                      <a:pt x="882" y="249"/>
                    </a:lnTo>
                    <a:lnTo>
                      <a:pt x="885" y="221"/>
                    </a:lnTo>
                    <a:lnTo>
                      <a:pt x="884" y="196"/>
                    </a:lnTo>
                    <a:lnTo>
                      <a:pt x="881" y="172"/>
                    </a:lnTo>
                    <a:lnTo>
                      <a:pt x="876" y="152"/>
                    </a:lnTo>
                    <a:lnTo>
                      <a:pt x="869" y="132"/>
                    </a:lnTo>
                    <a:lnTo>
                      <a:pt x="860" y="115"/>
                    </a:lnTo>
                    <a:lnTo>
                      <a:pt x="851" y="101"/>
                    </a:lnTo>
                    <a:lnTo>
                      <a:pt x="840" y="89"/>
                    </a:lnTo>
                    <a:lnTo>
                      <a:pt x="828" y="79"/>
                    </a:lnTo>
                    <a:lnTo>
                      <a:pt x="816" y="70"/>
                    </a:lnTo>
                    <a:lnTo>
                      <a:pt x="803" y="65"/>
                    </a:lnTo>
                    <a:lnTo>
                      <a:pt x="792" y="61"/>
                    </a:lnTo>
                    <a:lnTo>
                      <a:pt x="781" y="58"/>
                    </a:lnTo>
                    <a:lnTo>
                      <a:pt x="772" y="58"/>
                    </a:lnTo>
                    <a:lnTo>
                      <a:pt x="767" y="58"/>
                    </a:lnTo>
                    <a:lnTo>
                      <a:pt x="767" y="59"/>
                    </a:lnTo>
                    <a:lnTo>
                      <a:pt x="768" y="58"/>
                    </a:lnTo>
                    <a:lnTo>
                      <a:pt x="768" y="58"/>
                    </a:lnTo>
                    <a:lnTo>
                      <a:pt x="764" y="61"/>
                    </a:lnTo>
                    <a:lnTo>
                      <a:pt x="759" y="67"/>
                    </a:lnTo>
                    <a:lnTo>
                      <a:pt x="753" y="78"/>
                    </a:lnTo>
                    <a:lnTo>
                      <a:pt x="746" y="91"/>
                    </a:lnTo>
                    <a:lnTo>
                      <a:pt x="741" y="106"/>
                    </a:lnTo>
                    <a:lnTo>
                      <a:pt x="737" y="126"/>
                    </a:lnTo>
                    <a:lnTo>
                      <a:pt x="736" y="146"/>
                    </a:lnTo>
                    <a:lnTo>
                      <a:pt x="737" y="171"/>
                    </a:lnTo>
                    <a:lnTo>
                      <a:pt x="740" y="197"/>
                    </a:lnTo>
                    <a:lnTo>
                      <a:pt x="746" y="224"/>
                    </a:lnTo>
                    <a:lnTo>
                      <a:pt x="757" y="255"/>
                    </a:lnTo>
                    <a:lnTo>
                      <a:pt x="770" y="288"/>
                    </a:lnTo>
                    <a:close/>
                    <a:moveTo>
                      <a:pt x="871" y="311"/>
                    </a:moveTo>
                    <a:lnTo>
                      <a:pt x="967" y="285"/>
                    </a:lnTo>
                    <a:lnTo>
                      <a:pt x="955" y="320"/>
                    </a:lnTo>
                    <a:lnTo>
                      <a:pt x="943" y="354"/>
                    </a:lnTo>
                    <a:lnTo>
                      <a:pt x="929" y="385"/>
                    </a:lnTo>
                    <a:lnTo>
                      <a:pt x="915" y="416"/>
                    </a:lnTo>
                    <a:lnTo>
                      <a:pt x="898" y="444"/>
                    </a:lnTo>
                    <a:lnTo>
                      <a:pt x="880" y="473"/>
                    </a:lnTo>
                    <a:lnTo>
                      <a:pt x="859" y="500"/>
                    </a:lnTo>
                    <a:lnTo>
                      <a:pt x="838" y="525"/>
                    </a:lnTo>
                    <a:lnTo>
                      <a:pt x="815" y="549"/>
                    </a:lnTo>
                    <a:lnTo>
                      <a:pt x="790" y="571"/>
                    </a:lnTo>
                    <a:lnTo>
                      <a:pt x="764" y="594"/>
                    </a:lnTo>
                    <a:lnTo>
                      <a:pt x="737" y="614"/>
                    </a:lnTo>
                    <a:lnTo>
                      <a:pt x="707" y="632"/>
                    </a:lnTo>
                    <a:lnTo>
                      <a:pt x="676" y="649"/>
                    </a:lnTo>
                    <a:lnTo>
                      <a:pt x="644" y="665"/>
                    </a:lnTo>
                    <a:lnTo>
                      <a:pt x="611" y="678"/>
                    </a:lnTo>
                    <a:lnTo>
                      <a:pt x="578" y="688"/>
                    </a:lnTo>
                    <a:lnTo>
                      <a:pt x="544" y="696"/>
                    </a:lnTo>
                    <a:lnTo>
                      <a:pt x="512" y="702"/>
                    </a:lnTo>
                    <a:lnTo>
                      <a:pt x="478" y="706"/>
                    </a:lnTo>
                    <a:lnTo>
                      <a:pt x="447" y="708"/>
                    </a:lnTo>
                    <a:lnTo>
                      <a:pt x="414" y="708"/>
                    </a:lnTo>
                    <a:lnTo>
                      <a:pt x="383" y="705"/>
                    </a:lnTo>
                    <a:lnTo>
                      <a:pt x="352" y="700"/>
                    </a:lnTo>
                    <a:lnTo>
                      <a:pt x="321" y="693"/>
                    </a:lnTo>
                    <a:lnTo>
                      <a:pt x="291" y="686"/>
                    </a:lnTo>
                    <a:lnTo>
                      <a:pt x="261" y="675"/>
                    </a:lnTo>
                    <a:lnTo>
                      <a:pt x="232" y="664"/>
                    </a:lnTo>
                    <a:lnTo>
                      <a:pt x="202" y="649"/>
                    </a:lnTo>
                    <a:lnTo>
                      <a:pt x="173" y="632"/>
                    </a:lnTo>
                    <a:lnTo>
                      <a:pt x="145" y="614"/>
                    </a:lnTo>
                    <a:lnTo>
                      <a:pt x="116" y="595"/>
                    </a:lnTo>
                    <a:lnTo>
                      <a:pt x="204" y="544"/>
                    </a:lnTo>
                    <a:lnTo>
                      <a:pt x="230" y="564"/>
                    </a:lnTo>
                    <a:lnTo>
                      <a:pt x="258" y="581"/>
                    </a:lnTo>
                    <a:lnTo>
                      <a:pt x="285" y="596"/>
                    </a:lnTo>
                    <a:lnTo>
                      <a:pt x="312" y="609"/>
                    </a:lnTo>
                    <a:lnTo>
                      <a:pt x="339" y="621"/>
                    </a:lnTo>
                    <a:lnTo>
                      <a:pt x="368" y="630"/>
                    </a:lnTo>
                    <a:lnTo>
                      <a:pt x="394" y="636"/>
                    </a:lnTo>
                    <a:lnTo>
                      <a:pt x="421" y="643"/>
                    </a:lnTo>
                    <a:lnTo>
                      <a:pt x="448" y="647"/>
                    </a:lnTo>
                    <a:lnTo>
                      <a:pt x="473" y="648"/>
                    </a:lnTo>
                    <a:lnTo>
                      <a:pt x="499" y="648"/>
                    </a:lnTo>
                    <a:lnTo>
                      <a:pt x="522" y="648"/>
                    </a:lnTo>
                    <a:lnTo>
                      <a:pt x="545" y="644"/>
                    </a:lnTo>
                    <a:lnTo>
                      <a:pt x="567" y="640"/>
                    </a:lnTo>
                    <a:lnTo>
                      <a:pt x="588" y="635"/>
                    </a:lnTo>
                    <a:lnTo>
                      <a:pt x="609" y="630"/>
                    </a:lnTo>
                    <a:lnTo>
                      <a:pt x="627" y="622"/>
                    </a:lnTo>
                    <a:lnTo>
                      <a:pt x="646" y="613"/>
                    </a:lnTo>
                    <a:lnTo>
                      <a:pt x="665" y="603"/>
                    </a:lnTo>
                    <a:lnTo>
                      <a:pt x="683" y="591"/>
                    </a:lnTo>
                    <a:lnTo>
                      <a:pt x="702" y="578"/>
                    </a:lnTo>
                    <a:lnTo>
                      <a:pt x="720" y="562"/>
                    </a:lnTo>
                    <a:lnTo>
                      <a:pt x="738" y="546"/>
                    </a:lnTo>
                    <a:lnTo>
                      <a:pt x="757" y="526"/>
                    </a:lnTo>
                    <a:lnTo>
                      <a:pt x="775" y="505"/>
                    </a:lnTo>
                    <a:lnTo>
                      <a:pt x="792" y="482"/>
                    </a:lnTo>
                    <a:lnTo>
                      <a:pt x="807" y="457"/>
                    </a:lnTo>
                    <a:lnTo>
                      <a:pt x="823" y="431"/>
                    </a:lnTo>
                    <a:lnTo>
                      <a:pt x="836" y="404"/>
                    </a:lnTo>
                    <a:lnTo>
                      <a:pt x="849" y="374"/>
                    </a:lnTo>
                    <a:lnTo>
                      <a:pt x="860" y="343"/>
                    </a:lnTo>
                    <a:lnTo>
                      <a:pt x="871" y="311"/>
                    </a:lnTo>
                    <a:close/>
                    <a:moveTo>
                      <a:pt x="204" y="544"/>
                    </a:moveTo>
                    <a:lnTo>
                      <a:pt x="116" y="595"/>
                    </a:lnTo>
                    <a:lnTo>
                      <a:pt x="90" y="574"/>
                    </a:lnTo>
                    <a:lnTo>
                      <a:pt x="68" y="552"/>
                    </a:lnTo>
                    <a:lnTo>
                      <a:pt x="49" y="531"/>
                    </a:lnTo>
                    <a:lnTo>
                      <a:pt x="33" y="511"/>
                    </a:lnTo>
                    <a:lnTo>
                      <a:pt x="20" y="491"/>
                    </a:lnTo>
                    <a:lnTo>
                      <a:pt x="11" y="470"/>
                    </a:lnTo>
                    <a:lnTo>
                      <a:pt x="3" y="451"/>
                    </a:lnTo>
                    <a:lnTo>
                      <a:pt x="0" y="431"/>
                    </a:lnTo>
                    <a:lnTo>
                      <a:pt x="0" y="413"/>
                    </a:lnTo>
                    <a:lnTo>
                      <a:pt x="1" y="395"/>
                    </a:lnTo>
                    <a:lnTo>
                      <a:pt x="5" y="378"/>
                    </a:lnTo>
                    <a:lnTo>
                      <a:pt x="13" y="361"/>
                    </a:lnTo>
                    <a:lnTo>
                      <a:pt x="23" y="345"/>
                    </a:lnTo>
                    <a:lnTo>
                      <a:pt x="37" y="328"/>
                    </a:lnTo>
                    <a:lnTo>
                      <a:pt x="58" y="311"/>
                    </a:lnTo>
                    <a:lnTo>
                      <a:pt x="84" y="295"/>
                    </a:lnTo>
                    <a:lnTo>
                      <a:pt x="112" y="282"/>
                    </a:lnTo>
                    <a:lnTo>
                      <a:pt x="141" y="273"/>
                    </a:lnTo>
                    <a:lnTo>
                      <a:pt x="168" y="269"/>
                    </a:lnTo>
                    <a:lnTo>
                      <a:pt x="193" y="269"/>
                    </a:lnTo>
                    <a:lnTo>
                      <a:pt x="216" y="271"/>
                    </a:lnTo>
                    <a:lnTo>
                      <a:pt x="238" y="276"/>
                    </a:lnTo>
                    <a:lnTo>
                      <a:pt x="260" y="282"/>
                    </a:lnTo>
                    <a:lnTo>
                      <a:pt x="283" y="291"/>
                    </a:lnTo>
                    <a:lnTo>
                      <a:pt x="305" y="303"/>
                    </a:lnTo>
                    <a:lnTo>
                      <a:pt x="326" y="317"/>
                    </a:lnTo>
                    <a:lnTo>
                      <a:pt x="348" y="334"/>
                    </a:lnTo>
                    <a:lnTo>
                      <a:pt x="370" y="355"/>
                    </a:lnTo>
                    <a:lnTo>
                      <a:pt x="391" y="377"/>
                    </a:lnTo>
                    <a:lnTo>
                      <a:pt x="410" y="403"/>
                    </a:lnTo>
                    <a:lnTo>
                      <a:pt x="431" y="433"/>
                    </a:lnTo>
                    <a:lnTo>
                      <a:pt x="449" y="464"/>
                    </a:lnTo>
                    <a:lnTo>
                      <a:pt x="356" y="508"/>
                    </a:lnTo>
                    <a:lnTo>
                      <a:pt x="338" y="477"/>
                    </a:lnTo>
                    <a:lnTo>
                      <a:pt x="318" y="448"/>
                    </a:lnTo>
                    <a:lnTo>
                      <a:pt x="299" y="424"/>
                    </a:lnTo>
                    <a:lnTo>
                      <a:pt x="280" y="403"/>
                    </a:lnTo>
                    <a:lnTo>
                      <a:pt x="259" y="384"/>
                    </a:lnTo>
                    <a:lnTo>
                      <a:pt x="239" y="368"/>
                    </a:lnTo>
                    <a:lnTo>
                      <a:pt x="220" y="355"/>
                    </a:lnTo>
                    <a:lnTo>
                      <a:pt x="200" y="345"/>
                    </a:lnTo>
                    <a:lnTo>
                      <a:pt x="182" y="338"/>
                    </a:lnTo>
                    <a:lnTo>
                      <a:pt x="166" y="332"/>
                    </a:lnTo>
                    <a:lnTo>
                      <a:pt x="149" y="329"/>
                    </a:lnTo>
                    <a:lnTo>
                      <a:pt x="136" y="328"/>
                    </a:lnTo>
                    <a:lnTo>
                      <a:pt x="125" y="328"/>
                    </a:lnTo>
                    <a:lnTo>
                      <a:pt x="118" y="329"/>
                    </a:lnTo>
                    <a:lnTo>
                      <a:pt x="116" y="330"/>
                    </a:lnTo>
                    <a:lnTo>
                      <a:pt x="116" y="330"/>
                    </a:lnTo>
                    <a:lnTo>
                      <a:pt x="116" y="330"/>
                    </a:lnTo>
                    <a:lnTo>
                      <a:pt x="114" y="332"/>
                    </a:lnTo>
                    <a:lnTo>
                      <a:pt x="108" y="337"/>
                    </a:lnTo>
                    <a:lnTo>
                      <a:pt x="105" y="345"/>
                    </a:lnTo>
                    <a:lnTo>
                      <a:pt x="99" y="355"/>
                    </a:lnTo>
                    <a:lnTo>
                      <a:pt x="97" y="367"/>
                    </a:lnTo>
                    <a:lnTo>
                      <a:pt x="96" y="381"/>
                    </a:lnTo>
                    <a:lnTo>
                      <a:pt x="97" y="396"/>
                    </a:lnTo>
                    <a:lnTo>
                      <a:pt x="99" y="412"/>
                    </a:lnTo>
                    <a:lnTo>
                      <a:pt x="106" y="429"/>
                    </a:lnTo>
                    <a:lnTo>
                      <a:pt x="115" y="447"/>
                    </a:lnTo>
                    <a:lnTo>
                      <a:pt x="125" y="466"/>
                    </a:lnTo>
                    <a:lnTo>
                      <a:pt x="141" y="485"/>
                    </a:lnTo>
                    <a:lnTo>
                      <a:pt x="158" y="504"/>
                    </a:lnTo>
                    <a:lnTo>
                      <a:pt x="180" y="525"/>
                    </a:lnTo>
                    <a:lnTo>
                      <a:pt x="204" y="544"/>
                    </a:lnTo>
                    <a:close/>
                    <a:moveTo>
                      <a:pt x="356" y="508"/>
                    </a:moveTo>
                    <a:lnTo>
                      <a:pt x="449" y="464"/>
                    </a:lnTo>
                    <a:lnTo>
                      <a:pt x="469" y="500"/>
                    </a:lnTo>
                    <a:lnTo>
                      <a:pt x="487" y="539"/>
                    </a:lnTo>
                    <a:lnTo>
                      <a:pt x="504" y="582"/>
                    </a:lnTo>
                    <a:lnTo>
                      <a:pt x="521" y="627"/>
                    </a:lnTo>
                    <a:lnTo>
                      <a:pt x="538" y="675"/>
                    </a:lnTo>
                    <a:lnTo>
                      <a:pt x="554" y="726"/>
                    </a:lnTo>
                    <a:lnTo>
                      <a:pt x="570" y="779"/>
                    </a:lnTo>
                    <a:lnTo>
                      <a:pt x="584" y="835"/>
                    </a:lnTo>
                    <a:lnTo>
                      <a:pt x="598" y="892"/>
                    </a:lnTo>
                    <a:lnTo>
                      <a:pt x="613" y="951"/>
                    </a:lnTo>
                    <a:lnTo>
                      <a:pt x="624" y="1012"/>
                    </a:lnTo>
                    <a:lnTo>
                      <a:pt x="636" y="1074"/>
                    </a:lnTo>
                    <a:lnTo>
                      <a:pt x="646" y="1138"/>
                    </a:lnTo>
                    <a:lnTo>
                      <a:pt x="657" y="1203"/>
                    </a:lnTo>
                    <a:lnTo>
                      <a:pt x="665" y="1268"/>
                    </a:lnTo>
                    <a:lnTo>
                      <a:pt x="672" y="1334"/>
                    </a:lnTo>
                    <a:lnTo>
                      <a:pt x="679" y="1400"/>
                    </a:lnTo>
                    <a:lnTo>
                      <a:pt x="684" y="1466"/>
                    </a:lnTo>
                    <a:lnTo>
                      <a:pt x="688" y="1531"/>
                    </a:lnTo>
                    <a:lnTo>
                      <a:pt x="689" y="1597"/>
                    </a:lnTo>
                    <a:lnTo>
                      <a:pt x="690" y="1662"/>
                    </a:lnTo>
                    <a:lnTo>
                      <a:pt x="689" y="1726"/>
                    </a:lnTo>
                    <a:lnTo>
                      <a:pt x="688" y="1790"/>
                    </a:lnTo>
                    <a:lnTo>
                      <a:pt x="684" y="1852"/>
                    </a:lnTo>
                    <a:lnTo>
                      <a:pt x="678" y="1913"/>
                    </a:lnTo>
                    <a:lnTo>
                      <a:pt x="671" y="1973"/>
                    </a:lnTo>
                    <a:lnTo>
                      <a:pt x="662" y="2030"/>
                    </a:lnTo>
                    <a:lnTo>
                      <a:pt x="650" y="2085"/>
                    </a:lnTo>
                    <a:lnTo>
                      <a:pt x="637" y="2139"/>
                    </a:lnTo>
                    <a:lnTo>
                      <a:pt x="622" y="2190"/>
                    </a:lnTo>
                    <a:lnTo>
                      <a:pt x="605" y="2238"/>
                    </a:lnTo>
                    <a:lnTo>
                      <a:pt x="585" y="2285"/>
                    </a:lnTo>
                    <a:lnTo>
                      <a:pt x="492" y="2303"/>
                    </a:lnTo>
                    <a:lnTo>
                      <a:pt x="510" y="2260"/>
                    </a:lnTo>
                    <a:lnTo>
                      <a:pt x="527" y="2214"/>
                    </a:lnTo>
                    <a:lnTo>
                      <a:pt x="541" y="2165"/>
                    </a:lnTo>
                    <a:lnTo>
                      <a:pt x="554" y="2113"/>
                    </a:lnTo>
                    <a:lnTo>
                      <a:pt x="565" y="2058"/>
                    </a:lnTo>
                    <a:lnTo>
                      <a:pt x="574" y="2001"/>
                    </a:lnTo>
                    <a:lnTo>
                      <a:pt x="582" y="1943"/>
                    </a:lnTo>
                    <a:lnTo>
                      <a:pt x="587" y="1883"/>
                    </a:lnTo>
                    <a:lnTo>
                      <a:pt x="591" y="1821"/>
                    </a:lnTo>
                    <a:lnTo>
                      <a:pt x="593" y="1759"/>
                    </a:lnTo>
                    <a:lnTo>
                      <a:pt x="593" y="1695"/>
                    </a:lnTo>
                    <a:lnTo>
                      <a:pt x="593" y="1630"/>
                    </a:lnTo>
                    <a:lnTo>
                      <a:pt x="591" y="1566"/>
                    </a:lnTo>
                    <a:lnTo>
                      <a:pt x="587" y="1500"/>
                    </a:lnTo>
                    <a:lnTo>
                      <a:pt x="582" y="1433"/>
                    </a:lnTo>
                    <a:lnTo>
                      <a:pt x="576" y="1369"/>
                    </a:lnTo>
                    <a:lnTo>
                      <a:pt x="569" y="1304"/>
                    </a:lnTo>
                    <a:lnTo>
                      <a:pt x="560" y="1239"/>
                    </a:lnTo>
                    <a:lnTo>
                      <a:pt x="550" y="1174"/>
                    </a:lnTo>
                    <a:lnTo>
                      <a:pt x="540" y="1112"/>
                    </a:lnTo>
                    <a:lnTo>
                      <a:pt x="528" y="1050"/>
                    </a:lnTo>
                    <a:lnTo>
                      <a:pt x="515" y="989"/>
                    </a:lnTo>
                    <a:lnTo>
                      <a:pt x="503" y="931"/>
                    </a:lnTo>
                    <a:lnTo>
                      <a:pt x="488" y="873"/>
                    </a:lnTo>
                    <a:lnTo>
                      <a:pt x="474" y="818"/>
                    </a:lnTo>
                    <a:lnTo>
                      <a:pt x="458" y="765"/>
                    </a:lnTo>
                    <a:lnTo>
                      <a:pt x="443" y="715"/>
                    </a:lnTo>
                    <a:lnTo>
                      <a:pt x="426" y="667"/>
                    </a:lnTo>
                    <a:lnTo>
                      <a:pt x="409" y="622"/>
                    </a:lnTo>
                    <a:lnTo>
                      <a:pt x="391" y="581"/>
                    </a:lnTo>
                    <a:lnTo>
                      <a:pt x="374" y="543"/>
                    </a:lnTo>
                    <a:lnTo>
                      <a:pt x="356" y="508"/>
                    </a:lnTo>
                    <a:close/>
                    <a:moveTo>
                      <a:pt x="492" y="2303"/>
                    </a:moveTo>
                    <a:lnTo>
                      <a:pt x="585" y="2285"/>
                    </a:lnTo>
                    <a:lnTo>
                      <a:pt x="584" y="2286"/>
                    </a:lnTo>
                    <a:lnTo>
                      <a:pt x="584" y="2288"/>
                    </a:lnTo>
                    <a:lnTo>
                      <a:pt x="583" y="2289"/>
                    </a:lnTo>
                    <a:lnTo>
                      <a:pt x="582" y="2290"/>
                    </a:lnTo>
                    <a:lnTo>
                      <a:pt x="580" y="2292"/>
                    </a:lnTo>
                    <a:lnTo>
                      <a:pt x="579" y="2293"/>
                    </a:lnTo>
                    <a:lnTo>
                      <a:pt x="578" y="2295"/>
                    </a:lnTo>
                    <a:lnTo>
                      <a:pt x="576" y="2297"/>
                    </a:lnTo>
                    <a:lnTo>
                      <a:pt x="575" y="2298"/>
                    </a:lnTo>
                    <a:lnTo>
                      <a:pt x="574" y="2299"/>
                    </a:lnTo>
                    <a:lnTo>
                      <a:pt x="573" y="2301"/>
                    </a:lnTo>
                    <a:lnTo>
                      <a:pt x="570" y="2302"/>
                    </a:lnTo>
                    <a:lnTo>
                      <a:pt x="569" y="2303"/>
                    </a:lnTo>
                    <a:lnTo>
                      <a:pt x="566" y="2305"/>
                    </a:lnTo>
                    <a:lnTo>
                      <a:pt x="565" y="2306"/>
                    </a:lnTo>
                    <a:lnTo>
                      <a:pt x="562" y="2307"/>
                    </a:lnTo>
                    <a:lnTo>
                      <a:pt x="561" y="2308"/>
                    </a:lnTo>
                    <a:lnTo>
                      <a:pt x="558" y="2310"/>
                    </a:lnTo>
                    <a:lnTo>
                      <a:pt x="557" y="2311"/>
                    </a:lnTo>
                    <a:lnTo>
                      <a:pt x="554" y="2312"/>
                    </a:lnTo>
                    <a:lnTo>
                      <a:pt x="552" y="2314"/>
                    </a:lnTo>
                    <a:lnTo>
                      <a:pt x="549" y="2314"/>
                    </a:lnTo>
                    <a:lnTo>
                      <a:pt x="548" y="2315"/>
                    </a:lnTo>
                    <a:lnTo>
                      <a:pt x="545" y="2316"/>
                    </a:lnTo>
                    <a:lnTo>
                      <a:pt x="543" y="2317"/>
                    </a:lnTo>
                    <a:lnTo>
                      <a:pt x="540" y="2317"/>
                    </a:lnTo>
                    <a:lnTo>
                      <a:pt x="538" y="2319"/>
                    </a:lnTo>
                    <a:lnTo>
                      <a:pt x="536" y="2320"/>
                    </a:lnTo>
                    <a:lnTo>
                      <a:pt x="534" y="2320"/>
                    </a:lnTo>
                    <a:lnTo>
                      <a:pt x="531" y="2321"/>
                    </a:lnTo>
                    <a:lnTo>
                      <a:pt x="528" y="2321"/>
                    </a:lnTo>
                    <a:lnTo>
                      <a:pt x="526" y="2321"/>
                    </a:lnTo>
                    <a:lnTo>
                      <a:pt x="523" y="2323"/>
                    </a:lnTo>
                    <a:lnTo>
                      <a:pt x="521" y="2323"/>
                    </a:lnTo>
                    <a:lnTo>
                      <a:pt x="519" y="2323"/>
                    </a:lnTo>
                    <a:lnTo>
                      <a:pt x="517" y="2323"/>
                    </a:lnTo>
                    <a:lnTo>
                      <a:pt x="514" y="2324"/>
                    </a:lnTo>
                    <a:lnTo>
                      <a:pt x="513" y="2324"/>
                    </a:lnTo>
                    <a:lnTo>
                      <a:pt x="510" y="2324"/>
                    </a:lnTo>
                    <a:lnTo>
                      <a:pt x="509" y="2324"/>
                    </a:lnTo>
                    <a:lnTo>
                      <a:pt x="506" y="2323"/>
                    </a:lnTo>
                    <a:lnTo>
                      <a:pt x="505" y="2323"/>
                    </a:lnTo>
                    <a:lnTo>
                      <a:pt x="504" y="2323"/>
                    </a:lnTo>
                    <a:lnTo>
                      <a:pt x="503" y="2323"/>
                    </a:lnTo>
                    <a:lnTo>
                      <a:pt x="501" y="2321"/>
                    </a:lnTo>
                    <a:lnTo>
                      <a:pt x="499" y="2321"/>
                    </a:lnTo>
                    <a:lnTo>
                      <a:pt x="499" y="2321"/>
                    </a:lnTo>
                    <a:lnTo>
                      <a:pt x="497" y="2320"/>
                    </a:lnTo>
                    <a:lnTo>
                      <a:pt x="496" y="2320"/>
                    </a:lnTo>
                    <a:lnTo>
                      <a:pt x="495" y="2319"/>
                    </a:lnTo>
                    <a:lnTo>
                      <a:pt x="493" y="2319"/>
                    </a:lnTo>
                    <a:lnTo>
                      <a:pt x="493" y="2317"/>
                    </a:lnTo>
                    <a:lnTo>
                      <a:pt x="492" y="2316"/>
                    </a:lnTo>
                    <a:lnTo>
                      <a:pt x="492" y="2315"/>
                    </a:lnTo>
                    <a:lnTo>
                      <a:pt x="491" y="2315"/>
                    </a:lnTo>
                    <a:lnTo>
                      <a:pt x="491" y="2314"/>
                    </a:lnTo>
                    <a:lnTo>
                      <a:pt x="491" y="2312"/>
                    </a:lnTo>
                    <a:lnTo>
                      <a:pt x="491" y="2311"/>
                    </a:lnTo>
                    <a:lnTo>
                      <a:pt x="491" y="2310"/>
                    </a:lnTo>
                    <a:lnTo>
                      <a:pt x="491" y="2308"/>
                    </a:lnTo>
                    <a:lnTo>
                      <a:pt x="491" y="2307"/>
                    </a:lnTo>
                    <a:lnTo>
                      <a:pt x="491" y="2306"/>
                    </a:lnTo>
                    <a:lnTo>
                      <a:pt x="492" y="2305"/>
                    </a:lnTo>
                    <a:lnTo>
                      <a:pt x="492" y="2303"/>
                    </a:lnTo>
                    <a:close/>
                  </a:path>
                </a:pathLst>
              </a:custGeom>
              <a:solidFill>
                <a:srgbClr val="2C3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7"/>
              <p:cNvSpPr>
                <a:spLocks noChangeArrowheads="1"/>
              </p:cNvSpPr>
              <p:nvPr/>
            </p:nvSpPr>
            <p:spPr bwMode="auto">
              <a:xfrm>
                <a:off x="8423785" y="4219128"/>
                <a:ext cx="1506967" cy="186346"/>
              </a:xfrm>
              <a:prstGeom prst="rect">
                <a:avLst/>
              </a:prstGeom>
              <a:solidFill>
                <a:srgbClr val="374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23"/>
              <p:cNvSpPr>
                <a:spLocks noChangeArrowheads="1"/>
              </p:cNvSpPr>
              <p:nvPr/>
            </p:nvSpPr>
            <p:spPr bwMode="auto">
              <a:xfrm>
                <a:off x="8423785" y="4219128"/>
                <a:ext cx="751863" cy="186346"/>
              </a:xfrm>
              <a:prstGeom prst="rect">
                <a:avLst/>
              </a:prstGeom>
              <a:solidFill>
                <a:srgbClr val="4858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0" name="Group 39"/>
            <p:cNvGrpSpPr/>
            <p:nvPr/>
          </p:nvGrpSpPr>
          <p:grpSpPr>
            <a:xfrm>
              <a:off x="6661040" y="163481"/>
              <a:ext cx="5029216" cy="2328485"/>
              <a:chOff x="2949244" y="1769606"/>
              <a:chExt cx="3109912" cy="1439863"/>
            </a:xfrm>
            <a:solidFill>
              <a:schemeClr val="bg1"/>
            </a:solidFill>
          </p:grpSpPr>
          <p:sp>
            <p:nvSpPr>
              <p:cNvPr id="31" name="Freeform 54"/>
              <p:cNvSpPr>
                <a:spLocks/>
              </p:cNvSpPr>
              <p:nvPr/>
            </p:nvSpPr>
            <p:spPr bwMode="auto">
              <a:xfrm>
                <a:off x="4814556" y="1863269"/>
                <a:ext cx="255588" cy="561975"/>
              </a:xfrm>
              <a:custGeom>
                <a:avLst/>
                <a:gdLst>
                  <a:gd name="T0" fmla="*/ 450 w 644"/>
                  <a:gd name="T1" fmla="*/ 65 h 1418"/>
                  <a:gd name="T2" fmla="*/ 458 w 644"/>
                  <a:gd name="T3" fmla="*/ 47 h 1418"/>
                  <a:gd name="T4" fmla="*/ 485 w 644"/>
                  <a:gd name="T5" fmla="*/ 18 h 1418"/>
                  <a:gd name="T6" fmla="*/ 520 w 644"/>
                  <a:gd name="T7" fmla="*/ 1 h 1418"/>
                  <a:gd name="T8" fmla="*/ 559 w 644"/>
                  <a:gd name="T9" fmla="*/ 0 h 1418"/>
                  <a:gd name="T10" fmla="*/ 578 w 644"/>
                  <a:gd name="T11" fmla="*/ 5 h 1418"/>
                  <a:gd name="T12" fmla="*/ 597 w 644"/>
                  <a:gd name="T13" fmla="*/ 13 h 1418"/>
                  <a:gd name="T14" fmla="*/ 626 w 644"/>
                  <a:gd name="T15" fmla="*/ 40 h 1418"/>
                  <a:gd name="T16" fmla="*/ 642 w 644"/>
                  <a:gd name="T17" fmla="*/ 75 h 1418"/>
                  <a:gd name="T18" fmla="*/ 644 w 644"/>
                  <a:gd name="T19" fmla="*/ 114 h 1418"/>
                  <a:gd name="T20" fmla="*/ 638 w 644"/>
                  <a:gd name="T21" fmla="*/ 134 h 1418"/>
                  <a:gd name="T22" fmla="*/ 195 w 644"/>
                  <a:gd name="T23" fmla="*/ 1352 h 1418"/>
                  <a:gd name="T24" fmla="*/ 187 w 644"/>
                  <a:gd name="T25" fmla="*/ 1370 h 1418"/>
                  <a:gd name="T26" fmla="*/ 160 w 644"/>
                  <a:gd name="T27" fmla="*/ 1399 h 1418"/>
                  <a:gd name="T28" fmla="*/ 126 w 644"/>
                  <a:gd name="T29" fmla="*/ 1416 h 1418"/>
                  <a:gd name="T30" fmla="*/ 86 w 644"/>
                  <a:gd name="T31" fmla="*/ 1418 h 1418"/>
                  <a:gd name="T32" fmla="*/ 66 w 644"/>
                  <a:gd name="T33" fmla="*/ 1412 h 1418"/>
                  <a:gd name="T34" fmla="*/ 48 w 644"/>
                  <a:gd name="T35" fmla="*/ 1404 h 1418"/>
                  <a:gd name="T36" fmla="*/ 20 w 644"/>
                  <a:gd name="T37" fmla="*/ 1377 h 1418"/>
                  <a:gd name="T38" fmla="*/ 3 w 644"/>
                  <a:gd name="T39" fmla="*/ 1342 h 1418"/>
                  <a:gd name="T40" fmla="*/ 0 w 644"/>
                  <a:gd name="T41" fmla="*/ 1303 h 1418"/>
                  <a:gd name="T42" fmla="*/ 7 w 644"/>
                  <a:gd name="T43" fmla="*/ 1283 h 1418"/>
                  <a:gd name="T44" fmla="*/ 450 w 644"/>
                  <a:gd name="T45" fmla="*/ 65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450" y="65"/>
                    </a:moveTo>
                    <a:lnTo>
                      <a:pt x="458" y="47"/>
                    </a:lnTo>
                    <a:lnTo>
                      <a:pt x="485" y="18"/>
                    </a:lnTo>
                    <a:lnTo>
                      <a:pt x="520" y="1"/>
                    </a:lnTo>
                    <a:lnTo>
                      <a:pt x="559" y="0"/>
                    </a:lnTo>
                    <a:lnTo>
                      <a:pt x="578" y="5"/>
                    </a:lnTo>
                    <a:lnTo>
                      <a:pt x="597" y="13"/>
                    </a:lnTo>
                    <a:lnTo>
                      <a:pt x="626" y="40"/>
                    </a:lnTo>
                    <a:lnTo>
                      <a:pt x="642" y="75"/>
                    </a:lnTo>
                    <a:lnTo>
                      <a:pt x="644" y="114"/>
                    </a:lnTo>
                    <a:lnTo>
                      <a:pt x="638" y="134"/>
                    </a:lnTo>
                    <a:lnTo>
                      <a:pt x="195" y="1352"/>
                    </a:lnTo>
                    <a:lnTo>
                      <a:pt x="187" y="1370"/>
                    </a:lnTo>
                    <a:lnTo>
                      <a:pt x="160" y="1399"/>
                    </a:lnTo>
                    <a:lnTo>
                      <a:pt x="126" y="1416"/>
                    </a:lnTo>
                    <a:lnTo>
                      <a:pt x="86" y="1418"/>
                    </a:lnTo>
                    <a:lnTo>
                      <a:pt x="66" y="1412"/>
                    </a:lnTo>
                    <a:lnTo>
                      <a:pt x="48" y="1404"/>
                    </a:lnTo>
                    <a:lnTo>
                      <a:pt x="20" y="1377"/>
                    </a:lnTo>
                    <a:lnTo>
                      <a:pt x="3" y="1342"/>
                    </a:lnTo>
                    <a:lnTo>
                      <a:pt x="0" y="1303"/>
                    </a:lnTo>
                    <a:lnTo>
                      <a:pt x="7" y="1283"/>
                    </a:lnTo>
                    <a:lnTo>
                      <a:pt x="450" y="65"/>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5"/>
              <p:cNvSpPr>
                <a:spLocks/>
              </p:cNvSpPr>
              <p:nvPr/>
            </p:nvSpPr>
            <p:spPr bwMode="auto">
              <a:xfrm>
                <a:off x="5122531" y="2129969"/>
                <a:ext cx="409575" cy="473075"/>
              </a:xfrm>
              <a:custGeom>
                <a:avLst/>
                <a:gdLst>
                  <a:gd name="T0" fmla="*/ 855 w 1033"/>
                  <a:gd name="T1" fmla="*/ 36 h 1193"/>
                  <a:gd name="T2" fmla="*/ 869 w 1033"/>
                  <a:gd name="T3" fmla="*/ 20 h 1193"/>
                  <a:gd name="T4" fmla="*/ 904 w 1033"/>
                  <a:gd name="T5" fmla="*/ 3 h 1193"/>
                  <a:gd name="T6" fmla="*/ 943 w 1033"/>
                  <a:gd name="T7" fmla="*/ 0 h 1193"/>
                  <a:gd name="T8" fmla="*/ 981 w 1033"/>
                  <a:gd name="T9" fmla="*/ 11 h 1193"/>
                  <a:gd name="T10" fmla="*/ 998 w 1033"/>
                  <a:gd name="T11" fmla="*/ 23 h 1193"/>
                  <a:gd name="T12" fmla="*/ 1012 w 1033"/>
                  <a:gd name="T13" fmla="*/ 37 h 1193"/>
                  <a:gd name="T14" fmla="*/ 1030 w 1033"/>
                  <a:gd name="T15" fmla="*/ 72 h 1193"/>
                  <a:gd name="T16" fmla="*/ 1033 w 1033"/>
                  <a:gd name="T17" fmla="*/ 111 h 1193"/>
                  <a:gd name="T18" fmla="*/ 1022 w 1033"/>
                  <a:gd name="T19" fmla="*/ 149 h 1193"/>
                  <a:gd name="T20" fmla="*/ 1009 w 1033"/>
                  <a:gd name="T21" fmla="*/ 164 h 1193"/>
                  <a:gd name="T22" fmla="*/ 177 w 1033"/>
                  <a:gd name="T23" fmla="*/ 1157 h 1193"/>
                  <a:gd name="T24" fmla="*/ 163 w 1033"/>
                  <a:gd name="T25" fmla="*/ 1173 h 1193"/>
                  <a:gd name="T26" fmla="*/ 128 w 1033"/>
                  <a:gd name="T27" fmla="*/ 1191 h 1193"/>
                  <a:gd name="T28" fmla="*/ 89 w 1033"/>
                  <a:gd name="T29" fmla="*/ 1193 h 1193"/>
                  <a:gd name="T30" fmla="*/ 52 w 1033"/>
                  <a:gd name="T31" fmla="*/ 1182 h 1193"/>
                  <a:gd name="T32" fmla="*/ 35 w 1033"/>
                  <a:gd name="T33" fmla="*/ 1170 h 1193"/>
                  <a:gd name="T34" fmla="*/ 20 w 1033"/>
                  <a:gd name="T35" fmla="*/ 1156 h 1193"/>
                  <a:gd name="T36" fmla="*/ 2 w 1033"/>
                  <a:gd name="T37" fmla="*/ 1121 h 1193"/>
                  <a:gd name="T38" fmla="*/ 0 w 1033"/>
                  <a:gd name="T39" fmla="*/ 1083 h 1193"/>
                  <a:gd name="T40" fmla="*/ 10 w 1033"/>
                  <a:gd name="T41" fmla="*/ 1046 h 1193"/>
                  <a:gd name="T42" fmla="*/ 23 w 1033"/>
                  <a:gd name="T43" fmla="*/ 1029 h 1193"/>
                  <a:gd name="T44" fmla="*/ 855 w 1033"/>
                  <a:gd name="T45" fmla="*/ 36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3" h="1193">
                    <a:moveTo>
                      <a:pt x="855" y="36"/>
                    </a:moveTo>
                    <a:lnTo>
                      <a:pt x="869" y="20"/>
                    </a:lnTo>
                    <a:lnTo>
                      <a:pt x="904" y="3"/>
                    </a:lnTo>
                    <a:lnTo>
                      <a:pt x="943" y="0"/>
                    </a:lnTo>
                    <a:lnTo>
                      <a:pt x="981" y="11"/>
                    </a:lnTo>
                    <a:lnTo>
                      <a:pt x="998" y="23"/>
                    </a:lnTo>
                    <a:lnTo>
                      <a:pt x="1012" y="37"/>
                    </a:lnTo>
                    <a:lnTo>
                      <a:pt x="1030" y="72"/>
                    </a:lnTo>
                    <a:lnTo>
                      <a:pt x="1033" y="111"/>
                    </a:lnTo>
                    <a:lnTo>
                      <a:pt x="1022" y="149"/>
                    </a:lnTo>
                    <a:lnTo>
                      <a:pt x="1009" y="164"/>
                    </a:lnTo>
                    <a:lnTo>
                      <a:pt x="177" y="1157"/>
                    </a:lnTo>
                    <a:lnTo>
                      <a:pt x="163" y="1173"/>
                    </a:lnTo>
                    <a:lnTo>
                      <a:pt x="128" y="1191"/>
                    </a:lnTo>
                    <a:lnTo>
                      <a:pt x="89" y="1193"/>
                    </a:lnTo>
                    <a:lnTo>
                      <a:pt x="52" y="1182"/>
                    </a:lnTo>
                    <a:lnTo>
                      <a:pt x="35" y="1170"/>
                    </a:lnTo>
                    <a:lnTo>
                      <a:pt x="20" y="1156"/>
                    </a:lnTo>
                    <a:lnTo>
                      <a:pt x="2" y="1121"/>
                    </a:lnTo>
                    <a:lnTo>
                      <a:pt x="0" y="1083"/>
                    </a:lnTo>
                    <a:lnTo>
                      <a:pt x="10" y="1046"/>
                    </a:lnTo>
                    <a:lnTo>
                      <a:pt x="23" y="1029"/>
                    </a:lnTo>
                    <a:lnTo>
                      <a:pt x="855" y="36"/>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56"/>
              <p:cNvSpPr>
                <a:spLocks/>
              </p:cNvSpPr>
              <p:nvPr/>
            </p:nvSpPr>
            <p:spPr bwMode="auto">
              <a:xfrm>
                <a:off x="5351131" y="2537956"/>
                <a:ext cx="523875" cy="338138"/>
              </a:xfrm>
              <a:custGeom>
                <a:avLst/>
                <a:gdLst>
                  <a:gd name="T0" fmla="*/ 1173 w 1324"/>
                  <a:gd name="T1" fmla="*/ 14 h 850"/>
                  <a:gd name="T2" fmla="*/ 1191 w 1324"/>
                  <a:gd name="T3" fmla="*/ 5 h 850"/>
                  <a:gd name="T4" fmla="*/ 1230 w 1324"/>
                  <a:gd name="T5" fmla="*/ 0 h 850"/>
                  <a:gd name="T6" fmla="*/ 1268 w 1324"/>
                  <a:gd name="T7" fmla="*/ 10 h 850"/>
                  <a:gd name="T8" fmla="*/ 1299 w 1324"/>
                  <a:gd name="T9" fmla="*/ 34 h 850"/>
                  <a:gd name="T10" fmla="*/ 1311 w 1324"/>
                  <a:gd name="T11" fmla="*/ 51 h 850"/>
                  <a:gd name="T12" fmla="*/ 1320 w 1324"/>
                  <a:gd name="T13" fmla="*/ 69 h 850"/>
                  <a:gd name="T14" fmla="*/ 1324 w 1324"/>
                  <a:gd name="T15" fmla="*/ 108 h 850"/>
                  <a:gd name="T16" fmla="*/ 1315 w 1324"/>
                  <a:gd name="T17" fmla="*/ 145 h 850"/>
                  <a:gd name="T18" fmla="*/ 1291 w 1324"/>
                  <a:gd name="T19" fmla="*/ 176 h 850"/>
                  <a:gd name="T20" fmla="*/ 1273 w 1324"/>
                  <a:gd name="T21" fmla="*/ 188 h 850"/>
                  <a:gd name="T22" fmla="*/ 152 w 1324"/>
                  <a:gd name="T23" fmla="*/ 836 h 850"/>
                  <a:gd name="T24" fmla="*/ 132 w 1324"/>
                  <a:gd name="T25" fmla="*/ 845 h 850"/>
                  <a:gd name="T26" fmla="*/ 94 w 1324"/>
                  <a:gd name="T27" fmla="*/ 850 h 850"/>
                  <a:gd name="T28" fmla="*/ 57 w 1324"/>
                  <a:gd name="T29" fmla="*/ 840 h 850"/>
                  <a:gd name="T30" fmla="*/ 26 w 1324"/>
                  <a:gd name="T31" fmla="*/ 817 h 850"/>
                  <a:gd name="T32" fmla="*/ 14 w 1324"/>
                  <a:gd name="T33" fmla="*/ 800 h 850"/>
                  <a:gd name="T34" fmla="*/ 5 w 1324"/>
                  <a:gd name="T35" fmla="*/ 780 h 850"/>
                  <a:gd name="T36" fmla="*/ 0 w 1324"/>
                  <a:gd name="T37" fmla="*/ 742 h 850"/>
                  <a:gd name="T38" fmla="*/ 11 w 1324"/>
                  <a:gd name="T39" fmla="*/ 705 h 850"/>
                  <a:gd name="T40" fmla="*/ 34 w 1324"/>
                  <a:gd name="T41" fmla="*/ 674 h 850"/>
                  <a:gd name="T42" fmla="*/ 51 w 1324"/>
                  <a:gd name="T43" fmla="*/ 662 h 850"/>
                  <a:gd name="T44" fmla="*/ 1173 w 1324"/>
                  <a:gd name="T45" fmla="*/ 1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4" h="850">
                    <a:moveTo>
                      <a:pt x="1173" y="14"/>
                    </a:moveTo>
                    <a:lnTo>
                      <a:pt x="1191" y="5"/>
                    </a:lnTo>
                    <a:lnTo>
                      <a:pt x="1230" y="0"/>
                    </a:lnTo>
                    <a:lnTo>
                      <a:pt x="1268" y="10"/>
                    </a:lnTo>
                    <a:lnTo>
                      <a:pt x="1299" y="34"/>
                    </a:lnTo>
                    <a:lnTo>
                      <a:pt x="1311" y="51"/>
                    </a:lnTo>
                    <a:lnTo>
                      <a:pt x="1320" y="69"/>
                    </a:lnTo>
                    <a:lnTo>
                      <a:pt x="1324" y="108"/>
                    </a:lnTo>
                    <a:lnTo>
                      <a:pt x="1315" y="145"/>
                    </a:lnTo>
                    <a:lnTo>
                      <a:pt x="1291" y="176"/>
                    </a:lnTo>
                    <a:lnTo>
                      <a:pt x="1273" y="188"/>
                    </a:lnTo>
                    <a:lnTo>
                      <a:pt x="152" y="836"/>
                    </a:lnTo>
                    <a:lnTo>
                      <a:pt x="132" y="845"/>
                    </a:lnTo>
                    <a:lnTo>
                      <a:pt x="94" y="850"/>
                    </a:lnTo>
                    <a:lnTo>
                      <a:pt x="57" y="840"/>
                    </a:lnTo>
                    <a:lnTo>
                      <a:pt x="26" y="817"/>
                    </a:lnTo>
                    <a:lnTo>
                      <a:pt x="14" y="800"/>
                    </a:lnTo>
                    <a:lnTo>
                      <a:pt x="5" y="780"/>
                    </a:lnTo>
                    <a:lnTo>
                      <a:pt x="0" y="742"/>
                    </a:lnTo>
                    <a:lnTo>
                      <a:pt x="11" y="705"/>
                    </a:lnTo>
                    <a:lnTo>
                      <a:pt x="34" y="674"/>
                    </a:lnTo>
                    <a:lnTo>
                      <a:pt x="51" y="662"/>
                    </a:lnTo>
                    <a:lnTo>
                      <a:pt x="1173" y="1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57"/>
              <p:cNvSpPr>
                <a:spLocks/>
              </p:cNvSpPr>
              <p:nvPr/>
            </p:nvSpPr>
            <p:spPr bwMode="auto">
              <a:xfrm>
                <a:off x="5471781" y="3039606"/>
                <a:ext cx="587375" cy="169863"/>
              </a:xfrm>
              <a:custGeom>
                <a:avLst/>
                <a:gdLst>
                  <a:gd name="T0" fmla="*/ 1361 w 1479"/>
                  <a:gd name="T1" fmla="*/ 2 h 428"/>
                  <a:gd name="T2" fmla="*/ 1381 w 1479"/>
                  <a:gd name="T3" fmla="*/ 0 h 428"/>
                  <a:gd name="T4" fmla="*/ 1420 w 1479"/>
                  <a:gd name="T5" fmla="*/ 9 h 428"/>
                  <a:gd name="T6" fmla="*/ 1451 w 1479"/>
                  <a:gd name="T7" fmla="*/ 31 h 428"/>
                  <a:gd name="T8" fmla="*/ 1473 w 1479"/>
                  <a:gd name="T9" fmla="*/ 65 h 428"/>
                  <a:gd name="T10" fmla="*/ 1477 w 1479"/>
                  <a:gd name="T11" fmla="*/ 84 h 428"/>
                  <a:gd name="T12" fmla="*/ 1479 w 1479"/>
                  <a:gd name="T13" fmla="*/ 105 h 428"/>
                  <a:gd name="T14" fmla="*/ 1470 w 1479"/>
                  <a:gd name="T15" fmla="*/ 142 h 428"/>
                  <a:gd name="T16" fmla="*/ 1448 w 1479"/>
                  <a:gd name="T17" fmla="*/ 175 h 428"/>
                  <a:gd name="T18" fmla="*/ 1416 w 1479"/>
                  <a:gd name="T19" fmla="*/ 196 h 428"/>
                  <a:gd name="T20" fmla="*/ 1395 w 1479"/>
                  <a:gd name="T21" fmla="*/ 201 h 428"/>
                  <a:gd name="T22" fmla="*/ 119 w 1479"/>
                  <a:gd name="T23" fmla="*/ 425 h 428"/>
                  <a:gd name="T24" fmla="*/ 99 w 1479"/>
                  <a:gd name="T25" fmla="*/ 428 h 428"/>
                  <a:gd name="T26" fmla="*/ 60 w 1479"/>
                  <a:gd name="T27" fmla="*/ 419 h 428"/>
                  <a:gd name="T28" fmla="*/ 29 w 1479"/>
                  <a:gd name="T29" fmla="*/ 397 h 428"/>
                  <a:gd name="T30" fmla="*/ 8 w 1479"/>
                  <a:gd name="T31" fmla="*/ 364 h 428"/>
                  <a:gd name="T32" fmla="*/ 3 w 1479"/>
                  <a:gd name="T33" fmla="*/ 343 h 428"/>
                  <a:gd name="T34" fmla="*/ 0 w 1479"/>
                  <a:gd name="T35" fmla="*/ 324 h 428"/>
                  <a:gd name="T36" fmla="*/ 9 w 1479"/>
                  <a:gd name="T37" fmla="*/ 285 h 428"/>
                  <a:gd name="T38" fmla="*/ 31 w 1479"/>
                  <a:gd name="T39" fmla="*/ 254 h 428"/>
                  <a:gd name="T40" fmla="*/ 65 w 1479"/>
                  <a:gd name="T41" fmla="*/ 232 h 428"/>
                  <a:gd name="T42" fmla="*/ 84 w 1479"/>
                  <a:gd name="T43" fmla="*/ 228 h 428"/>
                  <a:gd name="T44" fmla="*/ 1361 w 1479"/>
                  <a:gd name="T45" fmla="*/ 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1361" y="2"/>
                    </a:moveTo>
                    <a:lnTo>
                      <a:pt x="1381" y="0"/>
                    </a:lnTo>
                    <a:lnTo>
                      <a:pt x="1420" y="9"/>
                    </a:lnTo>
                    <a:lnTo>
                      <a:pt x="1451" y="31"/>
                    </a:lnTo>
                    <a:lnTo>
                      <a:pt x="1473" y="65"/>
                    </a:lnTo>
                    <a:lnTo>
                      <a:pt x="1477" y="84"/>
                    </a:lnTo>
                    <a:lnTo>
                      <a:pt x="1479" y="105"/>
                    </a:lnTo>
                    <a:lnTo>
                      <a:pt x="1470" y="142"/>
                    </a:lnTo>
                    <a:lnTo>
                      <a:pt x="1448" y="175"/>
                    </a:lnTo>
                    <a:lnTo>
                      <a:pt x="1416" y="196"/>
                    </a:lnTo>
                    <a:lnTo>
                      <a:pt x="1395" y="201"/>
                    </a:lnTo>
                    <a:lnTo>
                      <a:pt x="119" y="425"/>
                    </a:lnTo>
                    <a:lnTo>
                      <a:pt x="99" y="428"/>
                    </a:lnTo>
                    <a:lnTo>
                      <a:pt x="60" y="419"/>
                    </a:lnTo>
                    <a:lnTo>
                      <a:pt x="29" y="397"/>
                    </a:lnTo>
                    <a:lnTo>
                      <a:pt x="8" y="364"/>
                    </a:lnTo>
                    <a:lnTo>
                      <a:pt x="3" y="343"/>
                    </a:lnTo>
                    <a:lnTo>
                      <a:pt x="0" y="324"/>
                    </a:lnTo>
                    <a:lnTo>
                      <a:pt x="9" y="285"/>
                    </a:lnTo>
                    <a:lnTo>
                      <a:pt x="31" y="254"/>
                    </a:lnTo>
                    <a:lnTo>
                      <a:pt x="65" y="232"/>
                    </a:lnTo>
                    <a:lnTo>
                      <a:pt x="84" y="228"/>
                    </a:lnTo>
                    <a:lnTo>
                      <a:pt x="1361" y="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58"/>
              <p:cNvSpPr>
                <a:spLocks/>
              </p:cNvSpPr>
              <p:nvPr/>
            </p:nvSpPr>
            <p:spPr bwMode="auto">
              <a:xfrm>
                <a:off x="4463719" y="1769606"/>
                <a:ext cx="79375" cy="593725"/>
              </a:xfrm>
              <a:custGeom>
                <a:avLst/>
                <a:gdLst>
                  <a:gd name="T0" fmla="*/ 0 w 202"/>
                  <a:gd name="T1" fmla="*/ 102 h 1498"/>
                  <a:gd name="T2" fmla="*/ 1 w 202"/>
                  <a:gd name="T3" fmla="*/ 81 h 1498"/>
                  <a:gd name="T4" fmla="*/ 16 w 202"/>
                  <a:gd name="T5" fmla="*/ 45 h 1498"/>
                  <a:gd name="T6" fmla="*/ 44 w 202"/>
                  <a:gd name="T7" fmla="*/ 17 h 1498"/>
                  <a:gd name="T8" fmla="*/ 80 w 202"/>
                  <a:gd name="T9" fmla="*/ 2 h 1498"/>
                  <a:gd name="T10" fmla="*/ 101 w 202"/>
                  <a:gd name="T11" fmla="*/ 0 h 1498"/>
                  <a:gd name="T12" fmla="*/ 121 w 202"/>
                  <a:gd name="T13" fmla="*/ 2 h 1498"/>
                  <a:gd name="T14" fmla="*/ 158 w 202"/>
                  <a:gd name="T15" fmla="*/ 17 h 1498"/>
                  <a:gd name="T16" fmla="*/ 185 w 202"/>
                  <a:gd name="T17" fmla="*/ 45 h 1498"/>
                  <a:gd name="T18" fmla="*/ 200 w 202"/>
                  <a:gd name="T19" fmla="*/ 81 h 1498"/>
                  <a:gd name="T20" fmla="*/ 202 w 202"/>
                  <a:gd name="T21" fmla="*/ 102 h 1498"/>
                  <a:gd name="T22" fmla="*/ 202 w 202"/>
                  <a:gd name="T23" fmla="*/ 1398 h 1498"/>
                  <a:gd name="T24" fmla="*/ 200 w 202"/>
                  <a:gd name="T25" fmla="*/ 1417 h 1498"/>
                  <a:gd name="T26" fmla="*/ 185 w 202"/>
                  <a:gd name="T27" fmla="*/ 1454 h 1498"/>
                  <a:gd name="T28" fmla="*/ 158 w 202"/>
                  <a:gd name="T29" fmla="*/ 1481 h 1498"/>
                  <a:gd name="T30" fmla="*/ 121 w 202"/>
                  <a:gd name="T31" fmla="*/ 1496 h 1498"/>
                  <a:gd name="T32" fmla="*/ 101 w 202"/>
                  <a:gd name="T33" fmla="*/ 1498 h 1498"/>
                  <a:gd name="T34" fmla="*/ 80 w 202"/>
                  <a:gd name="T35" fmla="*/ 1496 h 1498"/>
                  <a:gd name="T36" fmla="*/ 44 w 202"/>
                  <a:gd name="T37" fmla="*/ 1481 h 1498"/>
                  <a:gd name="T38" fmla="*/ 16 w 202"/>
                  <a:gd name="T39" fmla="*/ 1454 h 1498"/>
                  <a:gd name="T40" fmla="*/ 1 w 202"/>
                  <a:gd name="T41" fmla="*/ 1417 h 1498"/>
                  <a:gd name="T42" fmla="*/ 0 w 202"/>
                  <a:gd name="T43" fmla="*/ 1398 h 1498"/>
                  <a:gd name="T44" fmla="*/ 0 w 202"/>
                  <a:gd name="T45"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1498">
                    <a:moveTo>
                      <a:pt x="0" y="102"/>
                    </a:moveTo>
                    <a:lnTo>
                      <a:pt x="1" y="81"/>
                    </a:lnTo>
                    <a:lnTo>
                      <a:pt x="16" y="45"/>
                    </a:lnTo>
                    <a:lnTo>
                      <a:pt x="44" y="17"/>
                    </a:lnTo>
                    <a:lnTo>
                      <a:pt x="80" y="2"/>
                    </a:lnTo>
                    <a:lnTo>
                      <a:pt x="101" y="0"/>
                    </a:lnTo>
                    <a:lnTo>
                      <a:pt x="121" y="2"/>
                    </a:lnTo>
                    <a:lnTo>
                      <a:pt x="158" y="17"/>
                    </a:lnTo>
                    <a:lnTo>
                      <a:pt x="185" y="45"/>
                    </a:lnTo>
                    <a:lnTo>
                      <a:pt x="200" y="81"/>
                    </a:lnTo>
                    <a:lnTo>
                      <a:pt x="202" y="102"/>
                    </a:lnTo>
                    <a:lnTo>
                      <a:pt x="202" y="1398"/>
                    </a:lnTo>
                    <a:lnTo>
                      <a:pt x="200" y="1417"/>
                    </a:lnTo>
                    <a:lnTo>
                      <a:pt x="185" y="1454"/>
                    </a:lnTo>
                    <a:lnTo>
                      <a:pt x="158" y="1481"/>
                    </a:lnTo>
                    <a:lnTo>
                      <a:pt x="121" y="1496"/>
                    </a:lnTo>
                    <a:lnTo>
                      <a:pt x="101" y="1498"/>
                    </a:lnTo>
                    <a:lnTo>
                      <a:pt x="80" y="1496"/>
                    </a:lnTo>
                    <a:lnTo>
                      <a:pt x="44" y="1481"/>
                    </a:lnTo>
                    <a:lnTo>
                      <a:pt x="16" y="1454"/>
                    </a:lnTo>
                    <a:lnTo>
                      <a:pt x="1" y="1417"/>
                    </a:lnTo>
                    <a:lnTo>
                      <a:pt x="0" y="1398"/>
                    </a:lnTo>
                    <a:lnTo>
                      <a:pt x="0" y="102"/>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59"/>
              <p:cNvSpPr>
                <a:spLocks/>
              </p:cNvSpPr>
              <p:nvPr/>
            </p:nvSpPr>
            <p:spPr bwMode="auto">
              <a:xfrm>
                <a:off x="3938256" y="1863269"/>
                <a:ext cx="255588" cy="561975"/>
              </a:xfrm>
              <a:custGeom>
                <a:avLst/>
                <a:gdLst>
                  <a:gd name="T0" fmla="*/ 6 w 644"/>
                  <a:gd name="T1" fmla="*/ 134 h 1418"/>
                  <a:gd name="T2" fmla="*/ 0 w 644"/>
                  <a:gd name="T3" fmla="*/ 114 h 1418"/>
                  <a:gd name="T4" fmla="*/ 2 w 644"/>
                  <a:gd name="T5" fmla="*/ 75 h 1418"/>
                  <a:gd name="T6" fmla="*/ 18 w 644"/>
                  <a:gd name="T7" fmla="*/ 40 h 1418"/>
                  <a:gd name="T8" fmla="*/ 48 w 644"/>
                  <a:gd name="T9" fmla="*/ 13 h 1418"/>
                  <a:gd name="T10" fmla="*/ 66 w 644"/>
                  <a:gd name="T11" fmla="*/ 5 h 1418"/>
                  <a:gd name="T12" fmla="*/ 85 w 644"/>
                  <a:gd name="T13" fmla="*/ 0 h 1418"/>
                  <a:gd name="T14" fmla="*/ 124 w 644"/>
                  <a:gd name="T15" fmla="*/ 1 h 1418"/>
                  <a:gd name="T16" fmla="*/ 159 w 644"/>
                  <a:gd name="T17" fmla="*/ 18 h 1418"/>
                  <a:gd name="T18" fmla="*/ 186 w 644"/>
                  <a:gd name="T19" fmla="*/ 47 h 1418"/>
                  <a:gd name="T20" fmla="*/ 194 w 644"/>
                  <a:gd name="T21" fmla="*/ 65 h 1418"/>
                  <a:gd name="T22" fmla="*/ 638 w 644"/>
                  <a:gd name="T23" fmla="*/ 1283 h 1418"/>
                  <a:gd name="T24" fmla="*/ 644 w 644"/>
                  <a:gd name="T25" fmla="*/ 1303 h 1418"/>
                  <a:gd name="T26" fmla="*/ 641 w 644"/>
                  <a:gd name="T27" fmla="*/ 1342 h 1418"/>
                  <a:gd name="T28" fmla="*/ 625 w 644"/>
                  <a:gd name="T29" fmla="*/ 1377 h 1418"/>
                  <a:gd name="T30" fmla="*/ 596 w 644"/>
                  <a:gd name="T31" fmla="*/ 1404 h 1418"/>
                  <a:gd name="T32" fmla="*/ 578 w 644"/>
                  <a:gd name="T33" fmla="*/ 1412 h 1418"/>
                  <a:gd name="T34" fmla="*/ 558 w 644"/>
                  <a:gd name="T35" fmla="*/ 1418 h 1418"/>
                  <a:gd name="T36" fmla="*/ 518 w 644"/>
                  <a:gd name="T37" fmla="*/ 1416 h 1418"/>
                  <a:gd name="T38" fmla="*/ 483 w 644"/>
                  <a:gd name="T39" fmla="*/ 1399 h 1418"/>
                  <a:gd name="T40" fmla="*/ 457 w 644"/>
                  <a:gd name="T41" fmla="*/ 1370 h 1418"/>
                  <a:gd name="T42" fmla="*/ 450 w 644"/>
                  <a:gd name="T43" fmla="*/ 1352 h 1418"/>
                  <a:gd name="T44" fmla="*/ 6 w 644"/>
                  <a:gd name="T45" fmla="*/ 134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6" y="134"/>
                    </a:moveTo>
                    <a:lnTo>
                      <a:pt x="0" y="114"/>
                    </a:lnTo>
                    <a:lnTo>
                      <a:pt x="2" y="75"/>
                    </a:lnTo>
                    <a:lnTo>
                      <a:pt x="18" y="40"/>
                    </a:lnTo>
                    <a:lnTo>
                      <a:pt x="48" y="13"/>
                    </a:lnTo>
                    <a:lnTo>
                      <a:pt x="66" y="5"/>
                    </a:lnTo>
                    <a:lnTo>
                      <a:pt x="85" y="0"/>
                    </a:lnTo>
                    <a:lnTo>
                      <a:pt x="124" y="1"/>
                    </a:lnTo>
                    <a:lnTo>
                      <a:pt x="159" y="18"/>
                    </a:lnTo>
                    <a:lnTo>
                      <a:pt x="186" y="47"/>
                    </a:lnTo>
                    <a:lnTo>
                      <a:pt x="194" y="65"/>
                    </a:lnTo>
                    <a:lnTo>
                      <a:pt x="638" y="1283"/>
                    </a:lnTo>
                    <a:lnTo>
                      <a:pt x="644" y="1303"/>
                    </a:lnTo>
                    <a:lnTo>
                      <a:pt x="641" y="1342"/>
                    </a:lnTo>
                    <a:lnTo>
                      <a:pt x="625" y="1377"/>
                    </a:lnTo>
                    <a:lnTo>
                      <a:pt x="596" y="1404"/>
                    </a:lnTo>
                    <a:lnTo>
                      <a:pt x="578" y="1412"/>
                    </a:lnTo>
                    <a:lnTo>
                      <a:pt x="558" y="1418"/>
                    </a:lnTo>
                    <a:lnTo>
                      <a:pt x="518" y="1416"/>
                    </a:lnTo>
                    <a:lnTo>
                      <a:pt x="483" y="1399"/>
                    </a:lnTo>
                    <a:lnTo>
                      <a:pt x="457" y="1370"/>
                    </a:lnTo>
                    <a:lnTo>
                      <a:pt x="450" y="1352"/>
                    </a:lnTo>
                    <a:lnTo>
                      <a:pt x="6" y="13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0"/>
              <p:cNvSpPr>
                <a:spLocks/>
              </p:cNvSpPr>
              <p:nvPr/>
            </p:nvSpPr>
            <p:spPr bwMode="auto">
              <a:xfrm>
                <a:off x="3474706" y="2129969"/>
                <a:ext cx="411163" cy="473075"/>
              </a:xfrm>
              <a:custGeom>
                <a:avLst/>
                <a:gdLst>
                  <a:gd name="T0" fmla="*/ 25 w 1035"/>
                  <a:gd name="T1" fmla="*/ 164 h 1193"/>
                  <a:gd name="T2" fmla="*/ 12 w 1035"/>
                  <a:gd name="T3" fmla="*/ 149 h 1193"/>
                  <a:gd name="T4" fmla="*/ 0 w 1035"/>
                  <a:gd name="T5" fmla="*/ 111 h 1193"/>
                  <a:gd name="T6" fmla="*/ 4 w 1035"/>
                  <a:gd name="T7" fmla="*/ 72 h 1193"/>
                  <a:gd name="T8" fmla="*/ 22 w 1035"/>
                  <a:gd name="T9" fmla="*/ 37 h 1193"/>
                  <a:gd name="T10" fmla="*/ 36 w 1035"/>
                  <a:gd name="T11" fmla="*/ 23 h 1193"/>
                  <a:gd name="T12" fmla="*/ 53 w 1035"/>
                  <a:gd name="T13" fmla="*/ 11 h 1193"/>
                  <a:gd name="T14" fmla="*/ 91 w 1035"/>
                  <a:gd name="T15" fmla="*/ 0 h 1193"/>
                  <a:gd name="T16" fmla="*/ 130 w 1035"/>
                  <a:gd name="T17" fmla="*/ 3 h 1193"/>
                  <a:gd name="T18" fmla="*/ 165 w 1035"/>
                  <a:gd name="T19" fmla="*/ 20 h 1193"/>
                  <a:gd name="T20" fmla="*/ 179 w 1035"/>
                  <a:gd name="T21" fmla="*/ 36 h 1193"/>
                  <a:gd name="T22" fmla="*/ 1011 w 1035"/>
                  <a:gd name="T23" fmla="*/ 1029 h 1193"/>
                  <a:gd name="T24" fmla="*/ 1023 w 1035"/>
                  <a:gd name="T25" fmla="*/ 1046 h 1193"/>
                  <a:gd name="T26" fmla="*/ 1035 w 1035"/>
                  <a:gd name="T27" fmla="*/ 1083 h 1193"/>
                  <a:gd name="T28" fmla="*/ 1032 w 1035"/>
                  <a:gd name="T29" fmla="*/ 1121 h 1193"/>
                  <a:gd name="T30" fmla="*/ 1014 w 1035"/>
                  <a:gd name="T31" fmla="*/ 1156 h 1193"/>
                  <a:gd name="T32" fmla="*/ 998 w 1035"/>
                  <a:gd name="T33" fmla="*/ 1170 h 1193"/>
                  <a:gd name="T34" fmla="*/ 983 w 1035"/>
                  <a:gd name="T35" fmla="*/ 1182 h 1193"/>
                  <a:gd name="T36" fmla="*/ 945 w 1035"/>
                  <a:gd name="T37" fmla="*/ 1193 h 1193"/>
                  <a:gd name="T38" fmla="*/ 906 w 1035"/>
                  <a:gd name="T39" fmla="*/ 1191 h 1193"/>
                  <a:gd name="T40" fmla="*/ 871 w 1035"/>
                  <a:gd name="T41" fmla="*/ 1173 h 1193"/>
                  <a:gd name="T42" fmla="*/ 857 w 1035"/>
                  <a:gd name="T43" fmla="*/ 1157 h 1193"/>
                  <a:gd name="T44" fmla="*/ 25 w 1035"/>
                  <a:gd name="T45" fmla="*/ 164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5" h="1193">
                    <a:moveTo>
                      <a:pt x="25" y="164"/>
                    </a:moveTo>
                    <a:lnTo>
                      <a:pt x="12" y="149"/>
                    </a:lnTo>
                    <a:lnTo>
                      <a:pt x="0" y="111"/>
                    </a:lnTo>
                    <a:lnTo>
                      <a:pt x="4" y="72"/>
                    </a:lnTo>
                    <a:lnTo>
                      <a:pt x="22" y="37"/>
                    </a:lnTo>
                    <a:lnTo>
                      <a:pt x="36" y="23"/>
                    </a:lnTo>
                    <a:lnTo>
                      <a:pt x="53" y="11"/>
                    </a:lnTo>
                    <a:lnTo>
                      <a:pt x="91" y="0"/>
                    </a:lnTo>
                    <a:lnTo>
                      <a:pt x="130" y="3"/>
                    </a:lnTo>
                    <a:lnTo>
                      <a:pt x="165" y="20"/>
                    </a:lnTo>
                    <a:lnTo>
                      <a:pt x="179" y="36"/>
                    </a:lnTo>
                    <a:lnTo>
                      <a:pt x="1011" y="1029"/>
                    </a:lnTo>
                    <a:lnTo>
                      <a:pt x="1023" y="1046"/>
                    </a:lnTo>
                    <a:lnTo>
                      <a:pt x="1035" y="1083"/>
                    </a:lnTo>
                    <a:lnTo>
                      <a:pt x="1032" y="1121"/>
                    </a:lnTo>
                    <a:lnTo>
                      <a:pt x="1014" y="1156"/>
                    </a:lnTo>
                    <a:lnTo>
                      <a:pt x="998" y="1170"/>
                    </a:lnTo>
                    <a:lnTo>
                      <a:pt x="983" y="1182"/>
                    </a:lnTo>
                    <a:lnTo>
                      <a:pt x="945" y="1193"/>
                    </a:lnTo>
                    <a:lnTo>
                      <a:pt x="906" y="1191"/>
                    </a:lnTo>
                    <a:lnTo>
                      <a:pt x="871" y="1173"/>
                    </a:lnTo>
                    <a:lnTo>
                      <a:pt x="857" y="1157"/>
                    </a:lnTo>
                    <a:lnTo>
                      <a:pt x="25" y="16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61"/>
              <p:cNvSpPr>
                <a:spLocks/>
              </p:cNvSpPr>
              <p:nvPr/>
            </p:nvSpPr>
            <p:spPr bwMode="auto">
              <a:xfrm>
                <a:off x="3131806" y="2537956"/>
                <a:ext cx="525463" cy="338138"/>
              </a:xfrm>
              <a:custGeom>
                <a:avLst/>
                <a:gdLst>
                  <a:gd name="T0" fmla="*/ 50 w 1323"/>
                  <a:gd name="T1" fmla="*/ 188 h 850"/>
                  <a:gd name="T2" fmla="*/ 32 w 1323"/>
                  <a:gd name="T3" fmla="*/ 176 h 850"/>
                  <a:gd name="T4" fmla="*/ 9 w 1323"/>
                  <a:gd name="T5" fmla="*/ 145 h 850"/>
                  <a:gd name="T6" fmla="*/ 0 w 1323"/>
                  <a:gd name="T7" fmla="*/ 108 h 850"/>
                  <a:gd name="T8" fmla="*/ 3 w 1323"/>
                  <a:gd name="T9" fmla="*/ 69 h 850"/>
                  <a:gd name="T10" fmla="*/ 13 w 1323"/>
                  <a:gd name="T11" fmla="*/ 51 h 850"/>
                  <a:gd name="T12" fmla="*/ 24 w 1323"/>
                  <a:gd name="T13" fmla="*/ 34 h 850"/>
                  <a:gd name="T14" fmla="*/ 55 w 1323"/>
                  <a:gd name="T15" fmla="*/ 10 h 850"/>
                  <a:gd name="T16" fmla="*/ 93 w 1323"/>
                  <a:gd name="T17" fmla="*/ 0 h 850"/>
                  <a:gd name="T18" fmla="*/ 132 w 1323"/>
                  <a:gd name="T19" fmla="*/ 5 h 850"/>
                  <a:gd name="T20" fmla="*/ 150 w 1323"/>
                  <a:gd name="T21" fmla="*/ 14 h 850"/>
                  <a:gd name="T22" fmla="*/ 1273 w 1323"/>
                  <a:gd name="T23" fmla="*/ 662 h 850"/>
                  <a:gd name="T24" fmla="*/ 1289 w 1323"/>
                  <a:gd name="T25" fmla="*/ 674 h 850"/>
                  <a:gd name="T26" fmla="*/ 1313 w 1323"/>
                  <a:gd name="T27" fmla="*/ 705 h 850"/>
                  <a:gd name="T28" fmla="*/ 1323 w 1323"/>
                  <a:gd name="T29" fmla="*/ 742 h 850"/>
                  <a:gd name="T30" fmla="*/ 1318 w 1323"/>
                  <a:gd name="T31" fmla="*/ 780 h 850"/>
                  <a:gd name="T32" fmla="*/ 1309 w 1323"/>
                  <a:gd name="T33" fmla="*/ 800 h 850"/>
                  <a:gd name="T34" fmla="*/ 1297 w 1323"/>
                  <a:gd name="T35" fmla="*/ 817 h 850"/>
                  <a:gd name="T36" fmla="*/ 1266 w 1323"/>
                  <a:gd name="T37" fmla="*/ 840 h 850"/>
                  <a:gd name="T38" fmla="*/ 1230 w 1323"/>
                  <a:gd name="T39" fmla="*/ 850 h 850"/>
                  <a:gd name="T40" fmla="*/ 1191 w 1323"/>
                  <a:gd name="T41" fmla="*/ 845 h 850"/>
                  <a:gd name="T42" fmla="*/ 1171 w 1323"/>
                  <a:gd name="T43" fmla="*/ 836 h 850"/>
                  <a:gd name="T44" fmla="*/ 50 w 1323"/>
                  <a:gd name="T45" fmla="*/ 188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3" h="850">
                    <a:moveTo>
                      <a:pt x="50" y="188"/>
                    </a:moveTo>
                    <a:lnTo>
                      <a:pt x="32" y="176"/>
                    </a:lnTo>
                    <a:lnTo>
                      <a:pt x="9" y="145"/>
                    </a:lnTo>
                    <a:lnTo>
                      <a:pt x="0" y="108"/>
                    </a:lnTo>
                    <a:lnTo>
                      <a:pt x="3" y="69"/>
                    </a:lnTo>
                    <a:lnTo>
                      <a:pt x="13" y="51"/>
                    </a:lnTo>
                    <a:lnTo>
                      <a:pt x="24" y="34"/>
                    </a:lnTo>
                    <a:lnTo>
                      <a:pt x="55" y="10"/>
                    </a:lnTo>
                    <a:lnTo>
                      <a:pt x="93" y="0"/>
                    </a:lnTo>
                    <a:lnTo>
                      <a:pt x="132" y="5"/>
                    </a:lnTo>
                    <a:lnTo>
                      <a:pt x="150" y="14"/>
                    </a:lnTo>
                    <a:lnTo>
                      <a:pt x="1273" y="662"/>
                    </a:lnTo>
                    <a:lnTo>
                      <a:pt x="1289" y="674"/>
                    </a:lnTo>
                    <a:lnTo>
                      <a:pt x="1313" y="705"/>
                    </a:lnTo>
                    <a:lnTo>
                      <a:pt x="1323" y="742"/>
                    </a:lnTo>
                    <a:lnTo>
                      <a:pt x="1318" y="780"/>
                    </a:lnTo>
                    <a:lnTo>
                      <a:pt x="1309" y="800"/>
                    </a:lnTo>
                    <a:lnTo>
                      <a:pt x="1297" y="817"/>
                    </a:lnTo>
                    <a:lnTo>
                      <a:pt x="1266" y="840"/>
                    </a:lnTo>
                    <a:lnTo>
                      <a:pt x="1230" y="850"/>
                    </a:lnTo>
                    <a:lnTo>
                      <a:pt x="1191" y="845"/>
                    </a:lnTo>
                    <a:lnTo>
                      <a:pt x="1171" y="836"/>
                    </a:lnTo>
                    <a:lnTo>
                      <a:pt x="50" y="18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2"/>
              <p:cNvSpPr>
                <a:spLocks/>
              </p:cNvSpPr>
              <p:nvPr/>
            </p:nvSpPr>
            <p:spPr bwMode="auto">
              <a:xfrm>
                <a:off x="2949244" y="3039606"/>
                <a:ext cx="585788" cy="169863"/>
              </a:xfrm>
              <a:custGeom>
                <a:avLst/>
                <a:gdLst>
                  <a:gd name="T0" fmla="*/ 84 w 1479"/>
                  <a:gd name="T1" fmla="*/ 201 h 428"/>
                  <a:gd name="T2" fmla="*/ 64 w 1479"/>
                  <a:gd name="T3" fmla="*/ 196 h 428"/>
                  <a:gd name="T4" fmla="*/ 31 w 1479"/>
                  <a:gd name="T5" fmla="*/ 175 h 428"/>
                  <a:gd name="T6" fmla="*/ 9 w 1479"/>
                  <a:gd name="T7" fmla="*/ 142 h 428"/>
                  <a:gd name="T8" fmla="*/ 0 w 1479"/>
                  <a:gd name="T9" fmla="*/ 105 h 428"/>
                  <a:gd name="T10" fmla="*/ 3 w 1479"/>
                  <a:gd name="T11" fmla="*/ 84 h 428"/>
                  <a:gd name="T12" fmla="*/ 7 w 1479"/>
                  <a:gd name="T13" fmla="*/ 65 h 428"/>
                  <a:gd name="T14" fmla="*/ 29 w 1479"/>
                  <a:gd name="T15" fmla="*/ 31 h 428"/>
                  <a:gd name="T16" fmla="*/ 60 w 1479"/>
                  <a:gd name="T17" fmla="*/ 9 h 428"/>
                  <a:gd name="T18" fmla="*/ 99 w 1479"/>
                  <a:gd name="T19" fmla="*/ 0 h 428"/>
                  <a:gd name="T20" fmla="*/ 118 w 1479"/>
                  <a:gd name="T21" fmla="*/ 2 h 428"/>
                  <a:gd name="T22" fmla="*/ 1395 w 1479"/>
                  <a:gd name="T23" fmla="*/ 228 h 428"/>
                  <a:gd name="T24" fmla="*/ 1414 w 1479"/>
                  <a:gd name="T25" fmla="*/ 232 h 428"/>
                  <a:gd name="T26" fmla="*/ 1448 w 1479"/>
                  <a:gd name="T27" fmla="*/ 254 h 428"/>
                  <a:gd name="T28" fmla="*/ 1470 w 1479"/>
                  <a:gd name="T29" fmla="*/ 285 h 428"/>
                  <a:gd name="T30" fmla="*/ 1479 w 1479"/>
                  <a:gd name="T31" fmla="*/ 324 h 428"/>
                  <a:gd name="T32" fmla="*/ 1477 w 1479"/>
                  <a:gd name="T33" fmla="*/ 343 h 428"/>
                  <a:gd name="T34" fmla="*/ 1471 w 1479"/>
                  <a:gd name="T35" fmla="*/ 364 h 428"/>
                  <a:gd name="T36" fmla="*/ 1451 w 1479"/>
                  <a:gd name="T37" fmla="*/ 397 h 428"/>
                  <a:gd name="T38" fmla="*/ 1420 w 1479"/>
                  <a:gd name="T39" fmla="*/ 419 h 428"/>
                  <a:gd name="T40" fmla="*/ 1381 w 1479"/>
                  <a:gd name="T41" fmla="*/ 428 h 428"/>
                  <a:gd name="T42" fmla="*/ 1360 w 1479"/>
                  <a:gd name="T43" fmla="*/ 425 h 428"/>
                  <a:gd name="T44" fmla="*/ 84 w 1479"/>
                  <a:gd name="T45" fmla="*/ 20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84" y="201"/>
                    </a:moveTo>
                    <a:lnTo>
                      <a:pt x="64" y="196"/>
                    </a:lnTo>
                    <a:lnTo>
                      <a:pt x="31" y="175"/>
                    </a:lnTo>
                    <a:lnTo>
                      <a:pt x="9" y="142"/>
                    </a:lnTo>
                    <a:lnTo>
                      <a:pt x="0" y="105"/>
                    </a:lnTo>
                    <a:lnTo>
                      <a:pt x="3" y="84"/>
                    </a:lnTo>
                    <a:lnTo>
                      <a:pt x="7" y="65"/>
                    </a:lnTo>
                    <a:lnTo>
                      <a:pt x="29" y="31"/>
                    </a:lnTo>
                    <a:lnTo>
                      <a:pt x="60" y="9"/>
                    </a:lnTo>
                    <a:lnTo>
                      <a:pt x="99" y="0"/>
                    </a:lnTo>
                    <a:lnTo>
                      <a:pt x="118" y="2"/>
                    </a:lnTo>
                    <a:lnTo>
                      <a:pt x="1395" y="228"/>
                    </a:lnTo>
                    <a:lnTo>
                      <a:pt x="1414" y="232"/>
                    </a:lnTo>
                    <a:lnTo>
                      <a:pt x="1448" y="254"/>
                    </a:lnTo>
                    <a:lnTo>
                      <a:pt x="1470" y="285"/>
                    </a:lnTo>
                    <a:lnTo>
                      <a:pt x="1479" y="324"/>
                    </a:lnTo>
                    <a:lnTo>
                      <a:pt x="1477" y="343"/>
                    </a:lnTo>
                    <a:lnTo>
                      <a:pt x="1471" y="364"/>
                    </a:lnTo>
                    <a:lnTo>
                      <a:pt x="1451" y="397"/>
                    </a:lnTo>
                    <a:lnTo>
                      <a:pt x="1420" y="419"/>
                    </a:lnTo>
                    <a:lnTo>
                      <a:pt x="1381" y="428"/>
                    </a:lnTo>
                    <a:lnTo>
                      <a:pt x="1360" y="425"/>
                    </a:lnTo>
                    <a:lnTo>
                      <a:pt x="84" y="201"/>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2" name="Freeform 71"/>
            <p:cNvSpPr>
              <a:spLocks/>
            </p:cNvSpPr>
            <p:nvPr/>
          </p:nvSpPr>
          <p:spPr bwMode="auto">
            <a:xfrm>
              <a:off x="8028881" y="1560788"/>
              <a:ext cx="1020999" cy="1295179"/>
            </a:xfrm>
            <a:custGeom>
              <a:avLst/>
              <a:gdLst>
                <a:gd name="T0" fmla="*/ 1560 w 1565"/>
                <a:gd name="T1" fmla="*/ 111 h 1985"/>
                <a:gd name="T2" fmla="*/ 1553 w 1565"/>
                <a:gd name="T3" fmla="*/ 89 h 1985"/>
                <a:gd name="T4" fmla="*/ 1529 w 1565"/>
                <a:gd name="T5" fmla="*/ 51 h 1985"/>
                <a:gd name="T6" fmla="*/ 1490 w 1565"/>
                <a:gd name="T7" fmla="*/ 24 h 1985"/>
                <a:gd name="T8" fmla="*/ 1437 w 1565"/>
                <a:gd name="T9" fmla="*/ 7 h 1985"/>
                <a:gd name="T10" fmla="*/ 1372 w 1565"/>
                <a:gd name="T11" fmla="*/ 0 h 1985"/>
                <a:gd name="T12" fmla="*/ 1297 w 1565"/>
                <a:gd name="T13" fmla="*/ 8 h 1985"/>
                <a:gd name="T14" fmla="*/ 1210 w 1565"/>
                <a:gd name="T15" fmla="*/ 29 h 1985"/>
                <a:gd name="T16" fmla="*/ 1113 w 1565"/>
                <a:gd name="T17" fmla="*/ 65 h 1985"/>
                <a:gd name="T18" fmla="*/ 1061 w 1565"/>
                <a:gd name="T19" fmla="*/ 90 h 1985"/>
                <a:gd name="T20" fmla="*/ 996 w 1565"/>
                <a:gd name="T21" fmla="*/ 124 h 1985"/>
                <a:gd name="T22" fmla="*/ 870 w 1565"/>
                <a:gd name="T23" fmla="*/ 197 h 1985"/>
                <a:gd name="T24" fmla="*/ 751 w 1565"/>
                <a:gd name="T25" fmla="*/ 282 h 1985"/>
                <a:gd name="T26" fmla="*/ 639 w 1565"/>
                <a:gd name="T27" fmla="*/ 374 h 1985"/>
                <a:gd name="T28" fmla="*/ 534 w 1565"/>
                <a:gd name="T29" fmla="*/ 474 h 1985"/>
                <a:gd name="T30" fmla="*/ 439 w 1565"/>
                <a:gd name="T31" fmla="*/ 580 h 1985"/>
                <a:gd name="T32" fmla="*/ 349 w 1565"/>
                <a:gd name="T33" fmla="*/ 694 h 1985"/>
                <a:gd name="T34" fmla="*/ 270 w 1565"/>
                <a:gd name="T35" fmla="*/ 813 h 1985"/>
                <a:gd name="T36" fmla="*/ 200 w 1565"/>
                <a:gd name="T37" fmla="*/ 938 h 1985"/>
                <a:gd name="T38" fmla="*/ 139 w 1565"/>
                <a:gd name="T39" fmla="*/ 1067 h 1985"/>
                <a:gd name="T40" fmla="*/ 89 w 1565"/>
                <a:gd name="T41" fmla="*/ 1202 h 1985"/>
                <a:gd name="T42" fmla="*/ 50 w 1565"/>
                <a:gd name="T43" fmla="*/ 1338 h 1985"/>
                <a:gd name="T44" fmla="*/ 21 w 1565"/>
                <a:gd name="T45" fmla="*/ 1479 h 1985"/>
                <a:gd name="T46" fmla="*/ 4 w 1565"/>
                <a:gd name="T47" fmla="*/ 1622 h 1985"/>
                <a:gd name="T48" fmla="*/ 0 w 1565"/>
                <a:gd name="T49" fmla="*/ 1766 h 1985"/>
                <a:gd name="T50" fmla="*/ 9 w 1565"/>
                <a:gd name="T51" fmla="*/ 1911 h 1985"/>
                <a:gd name="T52" fmla="*/ 19 w 1565"/>
                <a:gd name="T53" fmla="*/ 1985 h 1985"/>
                <a:gd name="T54" fmla="*/ 22 w 1565"/>
                <a:gd name="T55" fmla="*/ 1938 h 1985"/>
                <a:gd name="T56" fmla="*/ 34 w 1565"/>
                <a:gd name="T57" fmla="*/ 1841 h 1985"/>
                <a:gd name="T58" fmla="*/ 55 w 1565"/>
                <a:gd name="T59" fmla="*/ 1740 h 1985"/>
                <a:gd name="T60" fmla="*/ 83 w 1565"/>
                <a:gd name="T61" fmla="*/ 1636 h 1985"/>
                <a:gd name="T62" fmla="*/ 120 w 1565"/>
                <a:gd name="T63" fmla="*/ 1530 h 1985"/>
                <a:gd name="T64" fmla="*/ 164 w 1565"/>
                <a:gd name="T65" fmla="*/ 1421 h 1985"/>
                <a:gd name="T66" fmla="*/ 217 w 1565"/>
                <a:gd name="T67" fmla="*/ 1313 h 1985"/>
                <a:gd name="T68" fmla="*/ 279 w 1565"/>
                <a:gd name="T69" fmla="*/ 1205 h 1985"/>
                <a:gd name="T70" fmla="*/ 349 w 1565"/>
                <a:gd name="T71" fmla="*/ 1096 h 1985"/>
                <a:gd name="T72" fmla="*/ 429 w 1565"/>
                <a:gd name="T73" fmla="*/ 989 h 1985"/>
                <a:gd name="T74" fmla="*/ 520 w 1565"/>
                <a:gd name="T75" fmla="*/ 886 h 1985"/>
                <a:gd name="T76" fmla="*/ 620 w 1565"/>
                <a:gd name="T77" fmla="*/ 786 h 1985"/>
                <a:gd name="T78" fmla="*/ 729 w 1565"/>
                <a:gd name="T79" fmla="*/ 689 h 1985"/>
                <a:gd name="T80" fmla="*/ 849 w 1565"/>
                <a:gd name="T81" fmla="*/ 597 h 1985"/>
                <a:gd name="T82" fmla="*/ 980 w 1565"/>
                <a:gd name="T83" fmla="*/ 511 h 1985"/>
                <a:gd name="T84" fmla="*/ 1122 w 1565"/>
                <a:gd name="T85" fmla="*/ 432 h 1985"/>
                <a:gd name="T86" fmla="*/ 1197 w 1565"/>
                <a:gd name="T87" fmla="*/ 394 h 1985"/>
                <a:gd name="T88" fmla="*/ 1277 w 1565"/>
                <a:gd name="T89" fmla="*/ 359 h 1985"/>
                <a:gd name="T90" fmla="*/ 1420 w 1565"/>
                <a:gd name="T91" fmla="*/ 306 h 1985"/>
                <a:gd name="T92" fmla="*/ 1499 w 1565"/>
                <a:gd name="T93" fmla="*/ 267 h 1985"/>
                <a:gd name="T94" fmla="*/ 1536 w 1565"/>
                <a:gd name="T95" fmla="*/ 235 h 1985"/>
                <a:gd name="T96" fmla="*/ 1560 w 1565"/>
                <a:gd name="T97" fmla="*/ 195 h 1985"/>
                <a:gd name="T98" fmla="*/ 1565 w 1565"/>
                <a:gd name="T99" fmla="*/ 143 h 1985"/>
                <a:gd name="T100" fmla="*/ 1560 w 1565"/>
                <a:gd name="T101" fmla="*/ 111 h 1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5" h="1985">
                  <a:moveTo>
                    <a:pt x="1560" y="111"/>
                  </a:moveTo>
                  <a:lnTo>
                    <a:pt x="1553" y="89"/>
                  </a:lnTo>
                  <a:lnTo>
                    <a:pt x="1529" y="51"/>
                  </a:lnTo>
                  <a:lnTo>
                    <a:pt x="1490" y="24"/>
                  </a:lnTo>
                  <a:lnTo>
                    <a:pt x="1437" y="7"/>
                  </a:lnTo>
                  <a:lnTo>
                    <a:pt x="1372" y="0"/>
                  </a:lnTo>
                  <a:lnTo>
                    <a:pt x="1297" y="8"/>
                  </a:lnTo>
                  <a:lnTo>
                    <a:pt x="1210" y="29"/>
                  </a:lnTo>
                  <a:lnTo>
                    <a:pt x="1113" y="65"/>
                  </a:lnTo>
                  <a:lnTo>
                    <a:pt x="1061" y="90"/>
                  </a:lnTo>
                  <a:lnTo>
                    <a:pt x="996" y="124"/>
                  </a:lnTo>
                  <a:lnTo>
                    <a:pt x="870" y="197"/>
                  </a:lnTo>
                  <a:lnTo>
                    <a:pt x="751" y="282"/>
                  </a:lnTo>
                  <a:lnTo>
                    <a:pt x="639" y="374"/>
                  </a:lnTo>
                  <a:lnTo>
                    <a:pt x="534" y="474"/>
                  </a:lnTo>
                  <a:lnTo>
                    <a:pt x="439" y="580"/>
                  </a:lnTo>
                  <a:lnTo>
                    <a:pt x="349" y="694"/>
                  </a:lnTo>
                  <a:lnTo>
                    <a:pt x="270" y="813"/>
                  </a:lnTo>
                  <a:lnTo>
                    <a:pt x="200" y="938"/>
                  </a:lnTo>
                  <a:lnTo>
                    <a:pt x="139" y="1067"/>
                  </a:lnTo>
                  <a:lnTo>
                    <a:pt x="89" y="1202"/>
                  </a:lnTo>
                  <a:lnTo>
                    <a:pt x="50" y="1338"/>
                  </a:lnTo>
                  <a:lnTo>
                    <a:pt x="21" y="1479"/>
                  </a:lnTo>
                  <a:lnTo>
                    <a:pt x="4" y="1622"/>
                  </a:lnTo>
                  <a:lnTo>
                    <a:pt x="0" y="1766"/>
                  </a:lnTo>
                  <a:lnTo>
                    <a:pt x="9" y="1911"/>
                  </a:lnTo>
                  <a:lnTo>
                    <a:pt x="19" y="1985"/>
                  </a:lnTo>
                  <a:lnTo>
                    <a:pt x="22" y="1938"/>
                  </a:lnTo>
                  <a:lnTo>
                    <a:pt x="34" y="1841"/>
                  </a:lnTo>
                  <a:lnTo>
                    <a:pt x="55" y="1740"/>
                  </a:lnTo>
                  <a:lnTo>
                    <a:pt x="83" y="1636"/>
                  </a:lnTo>
                  <a:lnTo>
                    <a:pt x="120" y="1530"/>
                  </a:lnTo>
                  <a:lnTo>
                    <a:pt x="164" y="1421"/>
                  </a:lnTo>
                  <a:lnTo>
                    <a:pt x="217" y="1313"/>
                  </a:lnTo>
                  <a:lnTo>
                    <a:pt x="279" y="1205"/>
                  </a:lnTo>
                  <a:lnTo>
                    <a:pt x="349" y="1096"/>
                  </a:lnTo>
                  <a:lnTo>
                    <a:pt x="429" y="989"/>
                  </a:lnTo>
                  <a:lnTo>
                    <a:pt x="520" y="886"/>
                  </a:lnTo>
                  <a:lnTo>
                    <a:pt x="620" y="786"/>
                  </a:lnTo>
                  <a:lnTo>
                    <a:pt x="729" y="689"/>
                  </a:lnTo>
                  <a:lnTo>
                    <a:pt x="849" y="597"/>
                  </a:lnTo>
                  <a:lnTo>
                    <a:pt x="980" y="511"/>
                  </a:lnTo>
                  <a:lnTo>
                    <a:pt x="1122" y="432"/>
                  </a:lnTo>
                  <a:lnTo>
                    <a:pt x="1197" y="394"/>
                  </a:lnTo>
                  <a:lnTo>
                    <a:pt x="1277" y="359"/>
                  </a:lnTo>
                  <a:lnTo>
                    <a:pt x="1420" y="306"/>
                  </a:lnTo>
                  <a:lnTo>
                    <a:pt x="1499" y="267"/>
                  </a:lnTo>
                  <a:lnTo>
                    <a:pt x="1536" y="235"/>
                  </a:lnTo>
                  <a:lnTo>
                    <a:pt x="1560" y="195"/>
                  </a:lnTo>
                  <a:lnTo>
                    <a:pt x="1565" y="143"/>
                  </a:lnTo>
                  <a:lnTo>
                    <a:pt x="1560" y="1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8914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 -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 - L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resentationgo.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7853</TotalTime>
  <Words>321</Words>
  <PresentationFormat>Widescreen</PresentationFormat>
  <Paragraphs>17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Concept - Dark</vt:lpstr>
      <vt:lpstr>Concept - Light</vt:lpstr>
      <vt:lpstr>presentationgo.com</vt:lpstr>
      <vt:lpstr>Ideas</vt:lpstr>
      <vt:lpstr>Ideas</vt:lpstr>
      <vt:lpstr>Ideas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for PowerPoint - IDEAS</dc:title>
  <dc:creator>PresentationGo.com</dc:creator>
  <dc:description>© Copyright PresentationGo.com</dc:description>
  <dcterms:created xsi:type="dcterms:W3CDTF">2014-11-26T05:14:11Z</dcterms:created>
  <dcterms:modified xsi:type="dcterms:W3CDTF">2016-07-01T19:42:20Z</dcterms:modified>
</cp:coreProperties>
</file>