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1-2-3 Horizontal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93F4136-956A-D3EC-AE86-C820033D81FE}"/>
              </a:ext>
            </a:extLst>
          </p:cNvPr>
          <p:cNvSpPr/>
          <p:nvPr/>
        </p:nvSpPr>
        <p:spPr>
          <a:xfrm>
            <a:off x="1940344" y="2356360"/>
            <a:ext cx="6274676" cy="14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7" extrusionOk="0">
                <a:moveTo>
                  <a:pt x="21600" y="21462"/>
                </a:moveTo>
                <a:lnTo>
                  <a:pt x="21600" y="21462"/>
                </a:lnTo>
                <a:cubicBezTo>
                  <a:pt x="21600" y="21531"/>
                  <a:pt x="21589" y="21577"/>
                  <a:pt x="21573" y="21577"/>
                </a:cubicBezTo>
                <a:lnTo>
                  <a:pt x="2722" y="21577"/>
                </a:lnTo>
                <a:cubicBezTo>
                  <a:pt x="2705" y="21577"/>
                  <a:pt x="2695" y="21531"/>
                  <a:pt x="2695" y="21462"/>
                </a:cubicBezTo>
                <a:lnTo>
                  <a:pt x="2695" y="21462"/>
                </a:lnTo>
                <a:cubicBezTo>
                  <a:pt x="2695" y="18291"/>
                  <a:pt x="2085" y="15717"/>
                  <a:pt x="1334" y="15717"/>
                </a:cubicBezTo>
                <a:lnTo>
                  <a:pt x="0" y="15717"/>
                </a:lnTo>
                <a:lnTo>
                  <a:pt x="0" y="15488"/>
                </a:lnTo>
                <a:lnTo>
                  <a:pt x="1361" y="15488"/>
                </a:lnTo>
                <a:cubicBezTo>
                  <a:pt x="1992" y="15488"/>
                  <a:pt x="2526" y="17280"/>
                  <a:pt x="2695" y="19716"/>
                </a:cubicBezTo>
                <a:cubicBezTo>
                  <a:pt x="2760" y="20681"/>
                  <a:pt x="2972" y="21347"/>
                  <a:pt x="3206" y="21347"/>
                </a:cubicBezTo>
                <a:lnTo>
                  <a:pt x="9167" y="21347"/>
                </a:lnTo>
                <a:cubicBezTo>
                  <a:pt x="9624" y="21347"/>
                  <a:pt x="9875" y="19049"/>
                  <a:pt x="9570" y="17602"/>
                </a:cubicBezTo>
                <a:cubicBezTo>
                  <a:pt x="9325" y="16430"/>
                  <a:pt x="8971" y="15717"/>
                  <a:pt x="8574" y="15717"/>
                </a:cubicBezTo>
                <a:lnTo>
                  <a:pt x="7213" y="15717"/>
                </a:lnTo>
                <a:lnTo>
                  <a:pt x="7213" y="15488"/>
                </a:lnTo>
                <a:lnTo>
                  <a:pt x="8574" y="15488"/>
                </a:lnTo>
                <a:cubicBezTo>
                  <a:pt x="9205" y="15488"/>
                  <a:pt x="9739" y="17280"/>
                  <a:pt x="9907" y="19716"/>
                </a:cubicBezTo>
                <a:cubicBezTo>
                  <a:pt x="9973" y="20681"/>
                  <a:pt x="10185" y="21347"/>
                  <a:pt x="10419" y="21347"/>
                </a:cubicBezTo>
                <a:lnTo>
                  <a:pt x="10762" y="21347"/>
                </a:lnTo>
                <a:cubicBezTo>
                  <a:pt x="11099" y="21347"/>
                  <a:pt x="11355" y="20060"/>
                  <a:pt x="11290" y="18682"/>
                </a:cubicBezTo>
                <a:cubicBezTo>
                  <a:pt x="10996" y="12592"/>
                  <a:pt x="9717" y="7974"/>
                  <a:pt x="8182" y="7974"/>
                </a:cubicBezTo>
                <a:lnTo>
                  <a:pt x="4986" y="7974"/>
                </a:lnTo>
                <a:lnTo>
                  <a:pt x="4986" y="7744"/>
                </a:lnTo>
                <a:lnTo>
                  <a:pt x="8182" y="7744"/>
                </a:lnTo>
                <a:cubicBezTo>
                  <a:pt x="9804" y="7744"/>
                  <a:pt x="11154" y="12845"/>
                  <a:pt x="11377" y="19440"/>
                </a:cubicBezTo>
                <a:cubicBezTo>
                  <a:pt x="11415" y="20543"/>
                  <a:pt x="11644" y="21347"/>
                  <a:pt x="11905" y="21347"/>
                </a:cubicBezTo>
                <a:lnTo>
                  <a:pt x="17828" y="21347"/>
                </a:lnTo>
                <a:cubicBezTo>
                  <a:pt x="18285" y="21347"/>
                  <a:pt x="18535" y="19049"/>
                  <a:pt x="18230" y="17602"/>
                </a:cubicBezTo>
                <a:cubicBezTo>
                  <a:pt x="17985" y="16430"/>
                  <a:pt x="17632" y="15717"/>
                  <a:pt x="17234" y="15717"/>
                </a:cubicBezTo>
                <a:lnTo>
                  <a:pt x="15873" y="15717"/>
                </a:lnTo>
                <a:lnTo>
                  <a:pt x="15873" y="15488"/>
                </a:lnTo>
                <a:lnTo>
                  <a:pt x="17234" y="15488"/>
                </a:lnTo>
                <a:cubicBezTo>
                  <a:pt x="17866" y="15488"/>
                  <a:pt x="18399" y="17280"/>
                  <a:pt x="18568" y="19716"/>
                </a:cubicBezTo>
                <a:cubicBezTo>
                  <a:pt x="18633" y="20681"/>
                  <a:pt x="18846" y="21347"/>
                  <a:pt x="19080" y="21347"/>
                </a:cubicBezTo>
                <a:lnTo>
                  <a:pt x="19423" y="21347"/>
                </a:lnTo>
                <a:cubicBezTo>
                  <a:pt x="19760" y="21347"/>
                  <a:pt x="20016" y="20060"/>
                  <a:pt x="19951" y="18682"/>
                </a:cubicBezTo>
                <a:cubicBezTo>
                  <a:pt x="19657" y="12592"/>
                  <a:pt x="18377" y="7974"/>
                  <a:pt x="16842" y="7974"/>
                </a:cubicBezTo>
                <a:lnTo>
                  <a:pt x="13647" y="7974"/>
                </a:lnTo>
                <a:lnTo>
                  <a:pt x="13647" y="7744"/>
                </a:lnTo>
                <a:lnTo>
                  <a:pt x="16842" y="7744"/>
                </a:lnTo>
                <a:cubicBezTo>
                  <a:pt x="18465" y="7744"/>
                  <a:pt x="19815" y="12845"/>
                  <a:pt x="20038" y="19440"/>
                </a:cubicBezTo>
                <a:cubicBezTo>
                  <a:pt x="20076" y="20543"/>
                  <a:pt x="20304" y="21347"/>
                  <a:pt x="20566" y="21347"/>
                </a:cubicBezTo>
                <a:lnTo>
                  <a:pt x="20974" y="21347"/>
                </a:lnTo>
                <a:cubicBezTo>
                  <a:pt x="21295" y="21347"/>
                  <a:pt x="21546" y="20175"/>
                  <a:pt x="21507" y="18843"/>
                </a:cubicBezTo>
                <a:cubicBezTo>
                  <a:pt x="21214" y="8364"/>
                  <a:pt x="19096" y="230"/>
                  <a:pt x="16538" y="230"/>
                </a:cubicBezTo>
                <a:lnTo>
                  <a:pt x="11502" y="230"/>
                </a:lnTo>
                <a:lnTo>
                  <a:pt x="11502" y="0"/>
                </a:lnTo>
                <a:lnTo>
                  <a:pt x="16510" y="0"/>
                </a:lnTo>
                <a:cubicBezTo>
                  <a:pt x="19325" y="-23"/>
                  <a:pt x="21600" y="9582"/>
                  <a:pt x="21600" y="2146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F5BDC0-20C5-6730-311C-6AA910E02172}"/>
              </a:ext>
            </a:extLst>
          </p:cNvPr>
          <p:cNvGrpSpPr/>
          <p:nvPr/>
        </p:nvGrpSpPr>
        <p:grpSpPr>
          <a:xfrm>
            <a:off x="817609" y="3234579"/>
            <a:ext cx="1541787" cy="385843"/>
            <a:chOff x="1090145" y="3169771"/>
            <a:chExt cx="2055716" cy="51445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936D866-6A11-FD7B-783C-9923FED45D43}"/>
                </a:ext>
              </a:extLst>
            </p:cNvPr>
            <p:cNvSpPr/>
            <p:nvPr/>
          </p:nvSpPr>
          <p:spPr>
            <a:xfrm>
              <a:off x="1322070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F5B035-C97B-7BA6-F401-586E197F4597}"/>
                </a:ext>
              </a:extLst>
            </p:cNvPr>
            <p:cNvSpPr/>
            <p:nvPr/>
          </p:nvSpPr>
          <p:spPr>
            <a:xfrm>
              <a:off x="1090145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dirty="0">
                  <a:solidFill>
                    <a:schemeClr val="bg1"/>
                  </a:solidFill>
                </a:rPr>
                <a:t>01</a:t>
              </a:r>
              <a:endParaRPr sz="2250" dirty="0"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2A91912-7B4C-4BB3-DF65-CAF5C2D92950}"/>
                </a:ext>
              </a:extLst>
            </p:cNvPr>
            <p:cNvSpPr txBox="1"/>
            <p:nvPr/>
          </p:nvSpPr>
          <p:spPr>
            <a:xfrm>
              <a:off x="1808625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4174D0-9C9F-081A-5830-44DAC0E113AE}"/>
              </a:ext>
            </a:extLst>
          </p:cNvPr>
          <p:cNvGrpSpPr/>
          <p:nvPr/>
        </p:nvGrpSpPr>
        <p:grpSpPr>
          <a:xfrm>
            <a:off x="2904950" y="3234579"/>
            <a:ext cx="1541787" cy="385843"/>
            <a:chOff x="3873267" y="3169771"/>
            <a:chExt cx="2055716" cy="51445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E3C41F-06CD-3DE9-C527-A12C858E2B1C}"/>
                </a:ext>
              </a:extLst>
            </p:cNvPr>
            <p:cNvSpPr/>
            <p:nvPr/>
          </p:nvSpPr>
          <p:spPr>
            <a:xfrm>
              <a:off x="4105192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3E42D85-3EF5-6F03-5D2C-1EF705C34AB1}"/>
                </a:ext>
              </a:extLst>
            </p:cNvPr>
            <p:cNvSpPr/>
            <p:nvPr/>
          </p:nvSpPr>
          <p:spPr>
            <a:xfrm>
              <a:off x="3873267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02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336793D9-F3BF-E101-F5DA-BBB16712BDB3}"/>
                </a:ext>
              </a:extLst>
            </p:cNvPr>
            <p:cNvSpPr txBox="1"/>
            <p:nvPr/>
          </p:nvSpPr>
          <p:spPr>
            <a:xfrm>
              <a:off x="4572002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410127-6288-3727-966E-6C97A329EC25}"/>
              </a:ext>
            </a:extLst>
          </p:cNvPr>
          <p:cNvGrpSpPr/>
          <p:nvPr/>
        </p:nvGrpSpPr>
        <p:grpSpPr>
          <a:xfrm>
            <a:off x="2588687" y="2707537"/>
            <a:ext cx="1541787" cy="385843"/>
            <a:chOff x="3451582" y="2467049"/>
            <a:chExt cx="2055716" cy="514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F870A28-43B8-BFE1-FC73-28451030C256}"/>
                </a:ext>
              </a:extLst>
            </p:cNvPr>
            <p:cNvSpPr/>
            <p:nvPr/>
          </p:nvSpPr>
          <p:spPr>
            <a:xfrm>
              <a:off x="3683507" y="2520813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56AEAD3-8CB8-91AA-9C20-0890E89AAA9C}"/>
                </a:ext>
              </a:extLst>
            </p:cNvPr>
            <p:cNvSpPr/>
            <p:nvPr/>
          </p:nvSpPr>
          <p:spPr>
            <a:xfrm>
              <a:off x="3451582" y="2467049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03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025FB21D-C13B-F5F8-E94E-E1164A8A1234}"/>
                </a:ext>
              </a:extLst>
            </p:cNvPr>
            <p:cNvSpPr txBox="1"/>
            <p:nvPr/>
          </p:nvSpPr>
          <p:spPr>
            <a:xfrm>
              <a:off x="4152453" y="2524222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A88D54-0DA5-70C0-C984-85406BB10572}"/>
              </a:ext>
            </a:extLst>
          </p:cNvPr>
          <p:cNvGrpSpPr/>
          <p:nvPr/>
        </p:nvGrpSpPr>
        <p:grpSpPr>
          <a:xfrm>
            <a:off x="5450874" y="3234579"/>
            <a:ext cx="1525974" cy="385843"/>
            <a:chOff x="7267832" y="3169771"/>
            <a:chExt cx="2034632" cy="51445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3350200-8EA1-23F2-93D8-45E2DA98D8C1}"/>
                </a:ext>
              </a:extLst>
            </p:cNvPr>
            <p:cNvSpPr/>
            <p:nvPr/>
          </p:nvSpPr>
          <p:spPr>
            <a:xfrm>
              <a:off x="7478673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329E87E-B03A-435D-BFEE-FF8136FA9F2B}"/>
                </a:ext>
              </a:extLst>
            </p:cNvPr>
            <p:cNvSpPr/>
            <p:nvPr/>
          </p:nvSpPr>
          <p:spPr>
            <a:xfrm>
              <a:off x="7267832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04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371A6F13-32C1-B182-E14E-D2AB4904935E}"/>
                </a:ext>
              </a:extLst>
            </p:cNvPr>
            <p:cNvSpPr txBox="1"/>
            <p:nvPr/>
          </p:nvSpPr>
          <p:spPr>
            <a:xfrm>
              <a:off x="7971417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DE0BA5-83E6-D7AE-ABF3-36BDCB427E3D}"/>
              </a:ext>
            </a:extLst>
          </p:cNvPr>
          <p:cNvGrpSpPr/>
          <p:nvPr/>
        </p:nvGrpSpPr>
        <p:grpSpPr>
          <a:xfrm>
            <a:off x="5134610" y="2712186"/>
            <a:ext cx="1541787" cy="385843"/>
            <a:chOff x="6846147" y="2473248"/>
            <a:chExt cx="2055716" cy="514457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0B01B6-410B-9D8B-CF01-0597459B3456}"/>
                </a:ext>
              </a:extLst>
            </p:cNvPr>
            <p:cNvSpPr/>
            <p:nvPr/>
          </p:nvSpPr>
          <p:spPr>
            <a:xfrm>
              <a:off x="7078072" y="2527012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9BC6176-08DA-4BD5-DFF8-0CEC9C13591B}"/>
                </a:ext>
              </a:extLst>
            </p:cNvPr>
            <p:cNvSpPr/>
            <p:nvPr/>
          </p:nvSpPr>
          <p:spPr>
            <a:xfrm>
              <a:off x="6846147" y="2473248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05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84F27674-E737-4CC6-091C-97F9497D4D6E}"/>
                </a:ext>
              </a:extLst>
            </p:cNvPr>
            <p:cNvSpPr txBox="1"/>
            <p:nvPr/>
          </p:nvSpPr>
          <p:spPr>
            <a:xfrm>
              <a:off x="7551870" y="2530421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C44423-DAAD-16AC-E950-DDAC9C31DACC}"/>
              </a:ext>
            </a:extLst>
          </p:cNvPr>
          <p:cNvGrpSpPr/>
          <p:nvPr/>
        </p:nvGrpSpPr>
        <p:grpSpPr>
          <a:xfrm>
            <a:off x="4818347" y="2173076"/>
            <a:ext cx="1540206" cy="385843"/>
            <a:chOff x="6424462" y="1754434"/>
            <a:chExt cx="2053608" cy="51445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69AFA5-3510-7637-2D49-0AB0B4908E4E}"/>
                </a:ext>
              </a:extLst>
            </p:cNvPr>
            <p:cNvSpPr/>
            <p:nvPr/>
          </p:nvSpPr>
          <p:spPr>
            <a:xfrm>
              <a:off x="6656387" y="1808198"/>
              <a:ext cx="1821683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5" y="21600"/>
                    <a:pt x="191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200" y="0"/>
                  </a:lnTo>
                  <a:cubicBezTo>
                    <a:pt x="20525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375E706-071A-CD5A-1B76-D2286980D416}"/>
                </a:ext>
              </a:extLst>
            </p:cNvPr>
            <p:cNvSpPr/>
            <p:nvPr/>
          </p:nvSpPr>
          <p:spPr>
            <a:xfrm>
              <a:off x="6424462" y="1754434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06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FC7653AA-537A-2378-1761-8A4848CC66CA}"/>
                </a:ext>
              </a:extLst>
            </p:cNvPr>
            <p:cNvSpPr txBox="1"/>
            <p:nvPr/>
          </p:nvSpPr>
          <p:spPr>
            <a:xfrm>
              <a:off x="7132321" y="1811607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bg1"/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20FEAF0-E1FB-633D-2CEA-5B501AC3BEA0}"/>
              </a:ext>
            </a:extLst>
          </p:cNvPr>
          <p:cNvGrpSpPr/>
          <p:nvPr/>
        </p:nvGrpSpPr>
        <p:grpSpPr>
          <a:xfrm>
            <a:off x="825795" y="4009203"/>
            <a:ext cx="2194560" cy="1260003"/>
            <a:chOff x="332936" y="4580523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7CA7A2-C08C-F741-D74A-3FBA9FF2FCC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EF3A97-D788-BF9B-6A88-9258F19B2FB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BD0176-97FC-0173-E20F-E2ACE33A7834}"/>
              </a:ext>
            </a:extLst>
          </p:cNvPr>
          <p:cNvGrpSpPr/>
          <p:nvPr/>
        </p:nvGrpSpPr>
        <p:grpSpPr>
          <a:xfrm>
            <a:off x="3474720" y="4009203"/>
            <a:ext cx="2194560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39E9F7-82D0-27FF-2A66-38871B11C28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CB4AE5-1EF1-E242-73CE-B2CB8BD0297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54DE89C-143A-2B77-947D-F3C90D1B3317}"/>
              </a:ext>
            </a:extLst>
          </p:cNvPr>
          <p:cNvGrpSpPr/>
          <p:nvPr/>
        </p:nvGrpSpPr>
        <p:grpSpPr>
          <a:xfrm>
            <a:off x="6123645" y="4009203"/>
            <a:ext cx="2194560" cy="1260003"/>
            <a:chOff x="332936" y="4580523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723CD3-545E-535A-6342-594F10EFCC1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1326A0-1193-449B-7A51-9010C4C747F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1-2-3 Horizontal Hierarchy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93F4136-956A-D3EC-AE86-C820033D81FE}"/>
              </a:ext>
            </a:extLst>
          </p:cNvPr>
          <p:cNvSpPr/>
          <p:nvPr/>
        </p:nvSpPr>
        <p:spPr>
          <a:xfrm>
            <a:off x="1940344" y="2356360"/>
            <a:ext cx="6274676" cy="14848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7" extrusionOk="0">
                <a:moveTo>
                  <a:pt x="21600" y="21462"/>
                </a:moveTo>
                <a:lnTo>
                  <a:pt x="21600" y="21462"/>
                </a:lnTo>
                <a:cubicBezTo>
                  <a:pt x="21600" y="21531"/>
                  <a:pt x="21589" y="21577"/>
                  <a:pt x="21573" y="21577"/>
                </a:cubicBezTo>
                <a:lnTo>
                  <a:pt x="2722" y="21577"/>
                </a:lnTo>
                <a:cubicBezTo>
                  <a:pt x="2705" y="21577"/>
                  <a:pt x="2695" y="21531"/>
                  <a:pt x="2695" y="21462"/>
                </a:cubicBezTo>
                <a:lnTo>
                  <a:pt x="2695" y="21462"/>
                </a:lnTo>
                <a:cubicBezTo>
                  <a:pt x="2695" y="18291"/>
                  <a:pt x="2085" y="15717"/>
                  <a:pt x="1334" y="15717"/>
                </a:cubicBezTo>
                <a:lnTo>
                  <a:pt x="0" y="15717"/>
                </a:lnTo>
                <a:lnTo>
                  <a:pt x="0" y="15488"/>
                </a:lnTo>
                <a:lnTo>
                  <a:pt x="1361" y="15488"/>
                </a:lnTo>
                <a:cubicBezTo>
                  <a:pt x="1992" y="15488"/>
                  <a:pt x="2526" y="17280"/>
                  <a:pt x="2695" y="19716"/>
                </a:cubicBezTo>
                <a:cubicBezTo>
                  <a:pt x="2760" y="20681"/>
                  <a:pt x="2972" y="21347"/>
                  <a:pt x="3206" y="21347"/>
                </a:cubicBezTo>
                <a:lnTo>
                  <a:pt x="9167" y="21347"/>
                </a:lnTo>
                <a:cubicBezTo>
                  <a:pt x="9624" y="21347"/>
                  <a:pt x="9875" y="19049"/>
                  <a:pt x="9570" y="17602"/>
                </a:cubicBezTo>
                <a:cubicBezTo>
                  <a:pt x="9325" y="16430"/>
                  <a:pt x="8971" y="15717"/>
                  <a:pt x="8574" y="15717"/>
                </a:cubicBezTo>
                <a:lnTo>
                  <a:pt x="7213" y="15717"/>
                </a:lnTo>
                <a:lnTo>
                  <a:pt x="7213" y="15488"/>
                </a:lnTo>
                <a:lnTo>
                  <a:pt x="8574" y="15488"/>
                </a:lnTo>
                <a:cubicBezTo>
                  <a:pt x="9205" y="15488"/>
                  <a:pt x="9739" y="17280"/>
                  <a:pt x="9907" y="19716"/>
                </a:cubicBezTo>
                <a:cubicBezTo>
                  <a:pt x="9973" y="20681"/>
                  <a:pt x="10185" y="21347"/>
                  <a:pt x="10419" y="21347"/>
                </a:cubicBezTo>
                <a:lnTo>
                  <a:pt x="10762" y="21347"/>
                </a:lnTo>
                <a:cubicBezTo>
                  <a:pt x="11099" y="21347"/>
                  <a:pt x="11355" y="20060"/>
                  <a:pt x="11290" y="18682"/>
                </a:cubicBezTo>
                <a:cubicBezTo>
                  <a:pt x="10996" y="12592"/>
                  <a:pt x="9717" y="7974"/>
                  <a:pt x="8182" y="7974"/>
                </a:cubicBezTo>
                <a:lnTo>
                  <a:pt x="4986" y="7974"/>
                </a:lnTo>
                <a:lnTo>
                  <a:pt x="4986" y="7744"/>
                </a:lnTo>
                <a:lnTo>
                  <a:pt x="8182" y="7744"/>
                </a:lnTo>
                <a:cubicBezTo>
                  <a:pt x="9804" y="7744"/>
                  <a:pt x="11154" y="12845"/>
                  <a:pt x="11377" y="19440"/>
                </a:cubicBezTo>
                <a:cubicBezTo>
                  <a:pt x="11415" y="20543"/>
                  <a:pt x="11644" y="21347"/>
                  <a:pt x="11905" y="21347"/>
                </a:cubicBezTo>
                <a:lnTo>
                  <a:pt x="17828" y="21347"/>
                </a:lnTo>
                <a:cubicBezTo>
                  <a:pt x="18285" y="21347"/>
                  <a:pt x="18535" y="19049"/>
                  <a:pt x="18230" y="17602"/>
                </a:cubicBezTo>
                <a:cubicBezTo>
                  <a:pt x="17985" y="16430"/>
                  <a:pt x="17632" y="15717"/>
                  <a:pt x="17234" y="15717"/>
                </a:cubicBezTo>
                <a:lnTo>
                  <a:pt x="15873" y="15717"/>
                </a:lnTo>
                <a:lnTo>
                  <a:pt x="15873" y="15488"/>
                </a:lnTo>
                <a:lnTo>
                  <a:pt x="17234" y="15488"/>
                </a:lnTo>
                <a:cubicBezTo>
                  <a:pt x="17866" y="15488"/>
                  <a:pt x="18399" y="17280"/>
                  <a:pt x="18568" y="19716"/>
                </a:cubicBezTo>
                <a:cubicBezTo>
                  <a:pt x="18633" y="20681"/>
                  <a:pt x="18846" y="21347"/>
                  <a:pt x="19080" y="21347"/>
                </a:cubicBezTo>
                <a:lnTo>
                  <a:pt x="19423" y="21347"/>
                </a:lnTo>
                <a:cubicBezTo>
                  <a:pt x="19760" y="21347"/>
                  <a:pt x="20016" y="20060"/>
                  <a:pt x="19951" y="18682"/>
                </a:cubicBezTo>
                <a:cubicBezTo>
                  <a:pt x="19657" y="12592"/>
                  <a:pt x="18377" y="7974"/>
                  <a:pt x="16842" y="7974"/>
                </a:cubicBezTo>
                <a:lnTo>
                  <a:pt x="13647" y="7974"/>
                </a:lnTo>
                <a:lnTo>
                  <a:pt x="13647" y="7744"/>
                </a:lnTo>
                <a:lnTo>
                  <a:pt x="16842" y="7744"/>
                </a:lnTo>
                <a:cubicBezTo>
                  <a:pt x="18465" y="7744"/>
                  <a:pt x="19815" y="12845"/>
                  <a:pt x="20038" y="19440"/>
                </a:cubicBezTo>
                <a:cubicBezTo>
                  <a:pt x="20076" y="20543"/>
                  <a:pt x="20304" y="21347"/>
                  <a:pt x="20566" y="21347"/>
                </a:cubicBezTo>
                <a:lnTo>
                  <a:pt x="20974" y="21347"/>
                </a:lnTo>
                <a:cubicBezTo>
                  <a:pt x="21295" y="21347"/>
                  <a:pt x="21546" y="20175"/>
                  <a:pt x="21507" y="18843"/>
                </a:cubicBezTo>
                <a:cubicBezTo>
                  <a:pt x="21214" y="8364"/>
                  <a:pt x="19096" y="230"/>
                  <a:pt x="16538" y="230"/>
                </a:cubicBezTo>
                <a:lnTo>
                  <a:pt x="11502" y="230"/>
                </a:lnTo>
                <a:lnTo>
                  <a:pt x="11502" y="0"/>
                </a:lnTo>
                <a:lnTo>
                  <a:pt x="16510" y="0"/>
                </a:lnTo>
                <a:cubicBezTo>
                  <a:pt x="19325" y="-23"/>
                  <a:pt x="21600" y="9582"/>
                  <a:pt x="21600" y="2146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BFF5BDC0-20C5-6730-311C-6AA910E02172}"/>
              </a:ext>
            </a:extLst>
          </p:cNvPr>
          <p:cNvGrpSpPr/>
          <p:nvPr/>
        </p:nvGrpSpPr>
        <p:grpSpPr>
          <a:xfrm>
            <a:off x="817609" y="3234579"/>
            <a:ext cx="1541787" cy="385843"/>
            <a:chOff x="1090145" y="3169771"/>
            <a:chExt cx="2055716" cy="51445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936D866-6A11-FD7B-783C-9923FED45D43}"/>
                </a:ext>
              </a:extLst>
            </p:cNvPr>
            <p:cNvSpPr/>
            <p:nvPr/>
          </p:nvSpPr>
          <p:spPr>
            <a:xfrm>
              <a:off x="1322070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77F5B035-C97B-7BA6-F401-586E197F4597}"/>
                </a:ext>
              </a:extLst>
            </p:cNvPr>
            <p:cNvSpPr/>
            <p:nvPr/>
          </p:nvSpPr>
          <p:spPr>
            <a:xfrm>
              <a:off x="1090145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22A91912-7B4C-4BB3-DF65-CAF5C2D92950}"/>
                </a:ext>
              </a:extLst>
            </p:cNvPr>
            <p:cNvSpPr txBox="1"/>
            <p:nvPr/>
          </p:nvSpPr>
          <p:spPr>
            <a:xfrm>
              <a:off x="1808625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14174D0-9C9F-081A-5830-44DAC0E113AE}"/>
              </a:ext>
            </a:extLst>
          </p:cNvPr>
          <p:cNvGrpSpPr/>
          <p:nvPr/>
        </p:nvGrpSpPr>
        <p:grpSpPr>
          <a:xfrm>
            <a:off x="2904950" y="3234579"/>
            <a:ext cx="1541787" cy="385843"/>
            <a:chOff x="3873267" y="3169771"/>
            <a:chExt cx="2055716" cy="514457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5E3C41F-06CD-3DE9-C527-A12C858E2B1C}"/>
                </a:ext>
              </a:extLst>
            </p:cNvPr>
            <p:cNvSpPr/>
            <p:nvPr/>
          </p:nvSpPr>
          <p:spPr>
            <a:xfrm>
              <a:off x="4105192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83E42D85-3EF5-6F03-5D2C-1EF705C34AB1}"/>
                </a:ext>
              </a:extLst>
            </p:cNvPr>
            <p:cNvSpPr/>
            <p:nvPr/>
          </p:nvSpPr>
          <p:spPr>
            <a:xfrm>
              <a:off x="3873267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336793D9-F3BF-E101-F5DA-BBB16712BDB3}"/>
                </a:ext>
              </a:extLst>
            </p:cNvPr>
            <p:cNvSpPr txBox="1"/>
            <p:nvPr/>
          </p:nvSpPr>
          <p:spPr>
            <a:xfrm>
              <a:off x="4572002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2410127-6288-3727-966E-6C97A329EC25}"/>
              </a:ext>
            </a:extLst>
          </p:cNvPr>
          <p:cNvGrpSpPr/>
          <p:nvPr/>
        </p:nvGrpSpPr>
        <p:grpSpPr>
          <a:xfrm>
            <a:off x="2588687" y="2707537"/>
            <a:ext cx="1541787" cy="385843"/>
            <a:chOff x="3451582" y="2467049"/>
            <a:chExt cx="2055716" cy="514457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F870A28-43B8-BFE1-FC73-28451030C256}"/>
                </a:ext>
              </a:extLst>
            </p:cNvPr>
            <p:cNvSpPr/>
            <p:nvPr/>
          </p:nvSpPr>
          <p:spPr>
            <a:xfrm>
              <a:off x="3683507" y="2520813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56AEAD3-8CB8-91AA-9C20-0890E89AAA9C}"/>
                </a:ext>
              </a:extLst>
            </p:cNvPr>
            <p:cNvSpPr/>
            <p:nvPr/>
          </p:nvSpPr>
          <p:spPr>
            <a:xfrm>
              <a:off x="3451582" y="2467049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025FB21D-C13B-F5F8-E94E-E1164A8A1234}"/>
                </a:ext>
              </a:extLst>
            </p:cNvPr>
            <p:cNvSpPr txBox="1"/>
            <p:nvPr/>
          </p:nvSpPr>
          <p:spPr>
            <a:xfrm>
              <a:off x="4152453" y="2524222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/>
                <a:t>Lorem Ipsum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7A88D54-0DA5-70C0-C984-85406BB10572}"/>
              </a:ext>
            </a:extLst>
          </p:cNvPr>
          <p:cNvGrpSpPr/>
          <p:nvPr/>
        </p:nvGrpSpPr>
        <p:grpSpPr>
          <a:xfrm>
            <a:off x="5450874" y="3234579"/>
            <a:ext cx="1525974" cy="385843"/>
            <a:chOff x="7267832" y="3169771"/>
            <a:chExt cx="2034632" cy="514457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3350200-8EA1-23F2-93D8-45E2DA98D8C1}"/>
                </a:ext>
              </a:extLst>
            </p:cNvPr>
            <p:cNvSpPr/>
            <p:nvPr/>
          </p:nvSpPr>
          <p:spPr>
            <a:xfrm>
              <a:off x="7478673" y="3223535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329E87E-B03A-435D-BFEE-FF8136FA9F2B}"/>
                </a:ext>
              </a:extLst>
            </p:cNvPr>
            <p:cNvSpPr/>
            <p:nvPr/>
          </p:nvSpPr>
          <p:spPr>
            <a:xfrm>
              <a:off x="7267832" y="3169771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371A6F13-32C1-B182-E14E-D2AB4904935E}"/>
                </a:ext>
              </a:extLst>
            </p:cNvPr>
            <p:cNvSpPr txBox="1"/>
            <p:nvPr/>
          </p:nvSpPr>
          <p:spPr>
            <a:xfrm>
              <a:off x="7971417" y="3226944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5DE0BA5-83E6-D7AE-ABF3-36BDCB427E3D}"/>
              </a:ext>
            </a:extLst>
          </p:cNvPr>
          <p:cNvGrpSpPr/>
          <p:nvPr/>
        </p:nvGrpSpPr>
        <p:grpSpPr>
          <a:xfrm>
            <a:off x="5134610" y="2712186"/>
            <a:ext cx="1541787" cy="385843"/>
            <a:chOff x="6846147" y="2473248"/>
            <a:chExt cx="2055716" cy="514457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80B01B6-410B-9D8B-CF01-0597459B3456}"/>
                </a:ext>
              </a:extLst>
            </p:cNvPr>
            <p:cNvSpPr/>
            <p:nvPr/>
          </p:nvSpPr>
          <p:spPr>
            <a:xfrm>
              <a:off x="7078072" y="2527012"/>
              <a:ext cx="1823791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6" y="21600"/>
                    <a:pt x="19178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178" y="0"/>
                  </a:lnTo>
                  <a:cubicBezTo>
                    <a:pt x="20526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9BC6176-08DA-4BD5-DFF8-0CEC9C13591B}"/>
                </a:ext>
              </a:extLst>
            </p:cNvPr>
            <p:cNvSpPr/>
            <p:nvPr/>
          </p:nvSpPr>
          <p:spPr>
            <a:xfrm>
              <a:off x="6846147" y="2473248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84F27674-E737-4CC6-091C-97F9497D4D6E}"/>
                </a:ext>
              </a:extLst>
            </p:cNvPr>
            <p:cNvSpPr txBox="1"/>
            <p:nvPr/>
          </p:nvSpPr>
          <p:spPr>
            <a:xfrm>
              <a:off x="7551870" y="2530421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7C44423-DAAD-16AC-E950-DDAC9C31DACC}"/>
              </a:ext>
            </a:extLst>
          </p:cNvPr>
          <p:cNvGrpSpPr/>
          <p:nvPr/>
        </p:nvGrpSpPr>
        <p:grpSpPr>
          <a:xfrm>
            <a:off x="4818347" y="2173076"/>
            <a:ext cx="1540206" cy="385843"/>
            <a:chOff x="6424462" y="1754434"/>
            <a:chExt cx="2053608" cy="514457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F69AFA5-3510-7637-2D49-0AB0B4908E4E}"/>
                </a:ext>
              </a:extLst>
            </p:cNvPr>
            <p:cNvSpPr/>
            <p:nvPr/>
          </p:nvSpPr>
          <p:spPr>
            <a:xfrm>
              <a:off x="6656387" y="1808198"/>
              <a:ext cx="1821683" cy="406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744"/>
                  </a:moveTo>
                  <a:lnTo>
                    <a:pt x="21600" y="10744"/>
                  </a:lnTo>
                  <a:cubicBezTo>
                    <a:pt x="21600" y="16676"/>
                    <a:pt x="20525" y="21600"/>
                    <a:pt x="191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9200" y="0"/>
                  </a:lnTo>
                  <a:cubicBezTo>
                    <a:pt x="20525" y="0"/>
                    <a:pt x="21600" y="4812"/>
                    <a:pt x="21600" y="1074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375E706-071A-CD5A-1B76-D2286980D416}"/>
                </a:ext>
              </a:extLst>
            </p:cNvPr>
            <p:cNvSpPr/>
            <p:nvPr/>
          </p:nvSpPr>
          <p:spPr>
            <a:xfrm>
              <a:off x="6424462" y="1754434"/>
              <a:ext cx="607227" cy="514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50" y="0"/>
                  </a:moveTo>
                  <a:cubicBezTo>
                    <a:pt x="20775" y="0"/>
                    <a:pt x="21600" y="1062"/>
                    <a:pt x="21600" y="2302"/>
                  </a:cubicBezTo>
                  <a:lnTo>
                    <a:pt x="21600" y="19298"/>
                  </a:lnTo>
                  <a:cubicBezTo>
                    <a:pt x="21600" y="20626"/>
                    <a:pt x="20700" y="21600"/>
                    <a:pt x="19650" y="21600"/>
                  </a:cubicBezTo>
                  <a:lnTo>
                    <a:pt x="9150" y="21600"/>
                  </a:lnTo>
                  <a:cubicBezTo>
                    <a:pt x="4050" y="21600"/>
                    <a:pt x="0" y="16731"/>
                    <a:pt x="0" y="10800"/>
                  </a:cubicBezTo>
                  <a:lnTo>
                    <a:pt x="0" y="10800"/>
                  </a:lnTo>
                  <a:cubicBezTo>
                    <a:pt x="0" y="4780"/>
                    <a:pt x="4125" y="0"/>
                    <a:pt x="9150" y="0"/>
                  </a:cubicBezTo>
                  <a:lnTo>
                    <a:pt x="19650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54864" tIns="0" rIns="27432" bIns="13716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06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FC7653AA-537A-2378-1761-8A4848CC66CA}"/>
                </a:ext>
              </a:extLst>
            </p:cNvPr>
            <p:cNvSpPr txBox="1"/>
            <p:nvPr/>
          </p:nvSpPr>
          <p:spPr>
            <a:xfrm>
              <a:off x="7132321" y="1811607"/>
              <a:ext cx="132442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20FEAF0-E1FB-633D-2CEA-5B501AC3BEA0}"/>
              </a:ext>
            </a:extLst>
          </p:cNvPr>
          <p:cNvGrpSpPr/>
          <p:nvPr/>
        </p:nvGrpSpPr>
        <p:grpSpPr>
          <a:xfrm>
            <a:off x="825795" y="4009203"/>
            <a:ext cx="2194560" cy="1260003"/>
            <a:chOff x="332936" y="4580523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7CA7A2-C08C-F741-D74A-3FBA9FF2FCC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EF3A97-D788-BF9B-6A88-9258F19B2FB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3BD0176-97FC-0173-E20F-E2ACE33A7834}"/>
              </a:ext>
            </a:extLst>
          </p:cNvPr>
          <p:cNvGrpSpPr/>
          <p:nvPr/>
        </p:nvGrpSpPr>
        <p:grpSpPr>
          <a:xfrm>
            <a:off x="3474720" y="4009203"/>
            <a:ext cx="2194560" cy="1260003"/>
            <a:chOff x="332936" y="4580523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39E9F7-82D0-27FF-2A66-38871B11C28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5CB4AE5-1EF1-E242-73CE-B2CB8BD0297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54DE89C-143A-2B77-947D-F3C90D1B3317}"/>
              </a:ext>
            </a:extLst>
          </p:cNvPr>
          <p:cNvGrpSpPr/>
          <p:nvPr/>
        </p:nvGrpSpPr>
        <p:grpSpPr>
          <a:xfrm>
            <a:off x="6123645" y="4009203"/>
            <a:ext cx="2194560" cy="1260003"/>
            <a:chOff x="332936" y="4580523"/>
            <a:chExt cx="2926080" cy="168000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8723CD3-545E-535A-6342-594F10EFCC1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1326A0-1193-449B-7A51-9010C4C747F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52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327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1-2-3 Horizontal Hierarchy – Slide Template</vt:lpstr>
      <vt:lpstr>1-2-3 Horizontal Hierarchy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1-2-3 Horizontal Hierarchy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2024-03-14T17:04:19Z</dcterms:modified>
  <cp:category>Charts &amp; Diagrams</cp:category>
</cp:coreProperties>
</file>