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6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9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1-To-9 Text Box List – Slide Template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441DD80-7769-06A5-D919-C269EF532936}"/>
              </a:ext>
            </a:extLst>
          </p:cNvPr>
          <p:cNvGrpSpPr/>
          <p:nvPr/>
        </p:nvGrpSpPr>
        <p:grpSpPr>
          <a:xfrm>
            <a:off x="3332133" y="3034600"/>
            <a:ext cx="2425406" cy="1062260"/>
            <a:chOff x="4442843" y="2903133"/>
            <a:chExt cx="3233874" cy="141634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6529BE6-0CE8-E67F-1F21-288A1FCFBA45}"/>
                </a:ext>
              </a:extLst>
            </p:cNvPr>
            <p:cNvSpPr/>
            <p:nvPr/>
          </p:nvSpPr>
          <p:spPr>
            <a:xfrm>
              <a:off x="4781493" y="2903133"/>
              <a:ext cx="2895224" cy="1416346"/>
            </a:xfrm>
            <a:custGeom>
              <a:avLst/>
              <a:gdLst>
                <a:gd name="connsiteX0" fmla="*/ 0 w 2895224"/>
                <a:gd name="connsiteY0" fmla="*/ 0 h 1416346"/>
                <a:gd name="connsiteX1" fmla="*/ 1928967 w 2895224"/>
                <a:gd name="connsiteY1" fmla="*/ 0 h 1416346"/>
                <a:gd name="connsiteX2" fmla="*/ 1932514 w 2895224"/>
                <a:gd name="connsiteY2" fmla="*/ 0 h 1416346"/>
                <a:gd name="connsiteX3" fmla="*/ 2895224 w 2895224"/>
                <a:gd name="connsiteY3" fmla="*/ 0 h 1416346"/>
                <a:gd name="connsiteX4" fmla="*/ 2895224 w 2895224"/>
                <a:gd name="connsiteY4" fmla="*/ 1416346 h 1416346"/>
                <a:gd name="connsiteX5" fmla="*/ 1932514 w 2895224"/>
                <a:gd name="connsiteY5" fmla="*/ 1416346 h 1416346"/>
                <a:gd name="connsiteX6" fmla="*/ 1928967 w 2895224"/>
                <a:gd name="connsiteY6" fmla="*/ 1416346 h 1416346"/>
                <a:gd name="connsiteX7" fmla="*/ 0 w 2895224"/>
                <a:gd name="connsiteY7" fmla="*/ 1416346 h 1416346"/>
                <a:gd name="connsiteX8" fmla="*/ 0 w 2895224"/>
                <a:gd name="connsiteY8" fmla="*/ 1256078 h 1416346"/>
                <a:gd name="connsiteX9" fmla="*/ 43657 w 2895224"/>
                <a:gd name="connsiteY9" fmla="*/ 1260719 h 1416346"/>
                <a:gd name="connsiteX10" fmla="*/ 243018 w 2895224"/>
                <a:gd name="connsiteY10" fmla="*/ 1215172 h 1416346"/>
                <a:gd name="connsiteX11" fmla="*/ 374059 w 2895224"/>
                <a:gd name="connsiteY11" fmla="*/ 1084879 h 1416346"/>
                <a:gd name="connsiteX12" fmla="*/ 420726 w 2895224"/>
                <a:gd name="connsiteY12" fmla="*/ 895597 h 1416346"/>
                <a:gd name="connsiteX13" fmla="*/ 333738 w 2895224"/>
                <a:gd name="connsiteY13" fmla="*/ 626423 h 1416346"/>
                <a:gd name="connsiteX14" fmla="*/ 84724 w 2895224"/>
                <a:gd name="connsiteY14" fmla="*/ 530476 h 1416346"/>
                <a:gd name="connsiteX15" fmla="*/ 42444 w 2895224"/>
                <a:gd name="connsiteY15" fmla="*/ 533476 h 1416346"/>
                <a:gd name="connsiteX16" fmla="*/ 0 w 2895224"/>
                <a:gd name="connsiteY16" fmla="*/ 542315 h 1416346"/>
                <a:gd name="connsiteX17" fmla="*/ 0 w 2895224"/>
                <a:gd name="connsiteY17" fmla="*/ 352768 h 1416346"/>
                <a:gd name="connsiteX18" fmla="*/ 384138 w 2895224"/>
                <a:gd name="connsiteY18" fmla="*/ 352768 h 1416346"/>
                <a:gd name="connsiteX19" fmla="*/ 384138 w 2895224"/>
                <a:gd name="connsiteY19" fmla="*/ 158634 h 1416346"/>
                <a:gd name="connsiteX20" fmla="*/ 0 w 2895224"/>
                <a:gd name="connsiteY20" fmla="*/ 158634 h 1416346"/>
                <a:gd name="connsiteX0" fmla="*/ 0 w 2895224"/>
                <a:gd name="connsiteY0" fmla="*/ 0 h 1416346"/>
                <a:gd name="connsiteX1" fmla="*/ 1928967 w 2895224"/>
                <a:gd name="connsiteY1" fmla="*/ 0 h 1416346"/>
                <a:gd name="connsiteX2" fmla="*/ 2895224 w 2895224"/>
                <a:gd name="connsiteY2" fmla="*/ 0 h 1416346"/>
                <a:gd name="connsiteX3" fmla="*/ 2895224 w 2895224"/>
                <a:gd name="connsiteY3" fmla="*/ 1416346 h 1416346"/>
                <a:gd name="connsiteX4" fmla="*/ 1932514 w 2895224"/>
                <a:gd name="connsiteY4" fmla="*/ 1416346 h 1416346"/>
                <a:gd name="connsiteX5" fmla="*/ 1928967 w 2895224"/>
                <a:gd name="connsiteY5" fmla="*/ 1416346 h 1416346"/>
                <a:gd name="connsiteX6" fmla="*/ 0 w 2895224"/>
                <a:gd name="connsiteY6" fmla="*/ 1416346 h 1416346"/>
                <a:gd name="connsiteX7" fmla="*/ 0 w 2895224"/>
                <a:gd name="connsiteY7" fmla="*/ 1256078 h 1416346"/>
                <a:gd name="connsiteX8" fmla="*/ 43657 w 2895224"/>
                <a:gd name="connsiteY8" fmla="*/ 1260719 h 1416346"/>
                <a:gd name="connsiteX9" fmla="*/ 243018 w 2895224"/>
                <a:gd name="connsiteY9" fmla="*/ 1215172 h 1416346"/>
                <a:gd name="connsiteX10" fmla="*/ 374059 w 2895224"/>
                <a:gd name="connsiteY10" fmla="*/ 1084879 h 1416346"/>
                <a:gd name="connsiteX11" fmla="*/ 420726 w 2895224"/>
                <a:gd name="connsiteY11" fmla="*/ 895597 h 1416346"/>
                <a:gd name="connsiteX12" fmla="*/ 333738 w 2895224"/>
                <a:gd name="connsiteY12" fmla="*/ 626423 h 1416346"/>
                <a:gd name="connsiteX13" fmla="*/ 84724 w 2895224"/>
                <a:gd name="connsiteY13" fmla="*/ 530476 h 1416346"/>
                <a:gd name="connsiteX14" fmla="*/ 42444 w 2895224"/>
                <a:gd name="connsiteY14" fmla="*/ 533476 h 1416346"/>
                <a:gd name="connsiteX15" fmla="*/ 0 w 2895224"/>
                <a:gd name="connsiteY15" fmla="*/ 542315 h 1416346"/>
                <a:gd name="connsiteX16" fmla="*/ 0 w 2895224"/>
                <a:gd name="connsiteY16" fmla="*/ 352768 h 1416346"/>
                <a:gd name="connsiteX17" fmla="*/ 384138 w 2895224"/>
                <a:gd name="connsiteY17" fmla="*/ 352768 h 1416346"/>
                <a:gd name="connsiteX18" fmla="*/ 384138 w 2895224"/>
                <a:gd name="connsiteY18" fmla="*/ 158634 h 1416346"/>
                <a:gd name="connsiteX19" fmla="*/ 0 w 2895224"/>
                <a:gd name="connsiteY19" fmla="*/ 158634 h 1416346"/>
                <a:gd name="connsiteX20" fmla="*/ 0 w 2895224"/>
                <a:gd name="connsiteY20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1932514 w 2895224"/>
                <a:gd name="connsiteY3" fmla="*/ 1416346 h 1416346"/>
                <a:gd name="connsiteX4" fmla="*/ 1928967 w 2895224"/>
                <a:gd name="connsiteY4" fmla="*/ 1416346 h 1416346"/>
                <a:gd name="connsiteX5" fmla="*/ 0 w 2895224"/>
                <a:gd name="connsiteY5" fmla="*/ 1416346 h 1416346"/>
                <a:gd name="connsiteX6" fmla="*/ 0 w 2895224"/>
                <a:gd name="connsiteY6" fmla="*/ 1256078 h 1416346"/>
                <a:gd name="connsiteX7" fmla="*/ 43657 w 2895224"/>
                <a:gd name="connsiteY7" fmla="*/ 1260719 h 1416346"/>
                <a:gd name="connsiteX8" fmla="*/ 243018 w 2895224"/>
                <a:gd name="connsiteY8" fmla="*/ 1215172 h 1416346"/>
                <a:gd name="connsiteX9" fmla="*/ 374059 w 2895224"/>
                <a:gd name="connsiteY9" fmla="*/ 1084879 h 1416346"/>
                <a:gd name="connsiteX10" fmla="*/ 420726 w 2895224"/>
                <a:gd name="connsiteY10" fmla="*/ 895597 h 1416346"/>
                <a:gd name="connsiteX11" fmla="*/ 333738 w 2895224"/>
                <a:gd name="connsiteY11" fmla="*/ 626423 h 1416346"/>
                <a:gd name="connsiteX12" fmla="*/ 84724 w 2895224"/>
                <a:gd name="connsiteY12" fmla="*/ 530476 h 1416346"/>
                <a:gd name="connsiteX13" fmla="*/ 42444 w 2895224"/>
                <a:gd name="connsiteY13" fmla="*/ 533476 h 1416346"/>
                <a:gd name="connsiteX14" fmla="*/ 0 w 2895224"/>
                <a:gd name="connsiteY14" fmla="*/ 542315 h 1416346"/>
                <a:gd name="connsiteX15" fmla="*/ 0 w 2895224"/>
                <a:gd name="connsiteY15" fmla="*/ 352768 h 1416346"/>
                <a:gd name="connsiteX16" fmla="*/ 384138 w 2895224"/>
                <a:gd name="connsiteY16" fmla="*/ 352768 h 1416346"/>
                <a:gd name="connsiteX17" fmla="*/ 384138 w 2895224"/>
                <a:gd name="connsiteY17" fmla="*/ 158634 h 1416346"/>
                <a:gd name="connsiteX18" fmla="*/ 0 w 2895224"/>
                <a:gd name="connsiteY18" fmla="*/ 158634 h 1416346"/>
                <a:gd name="connsiteX19" fmla="*/ 0 w 2895224"/>
                <a:gd name="connsiteY19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1932514 w 2895224"/>
                <a:gd name="connsiteY3" fmla="*/ 1416346 h 1416346"/>
                <a:gd name="connsiteX4" fmla="*/ 0 w 2895224"/>
                <a:gd name="connsiteY4" fmla="*/ 1416346 h 1416346"/>
                <a:gd name="connsiteX5" fmla="*/ 0 w 2895224"/>
                <a:gd name="connsiteY5" fmla="*/ 1256078 h 1416346"/>
                <a:gd name="connsiteX6" fmla="*/ 43657 w 2895224"/>
                <a:gd name="connsiteY6" fmla="*/ 1260719 h 1416346"/>
                <a:gd name="connsiteX7" fmla="*/ 243018 w 2895224"/>
                <a:gd name="connsiteY7" fmla="*/ 1215172 h 1416346"/>
                <a:gd name="connsiteX8" fmla="*/ 374059 w 2895224"/>
                <a:gd name="connsiteY8" fmla="*/ 1084879 h 1416346"/>
                <a:gd name="connsiteX9" fmla="*/ 420726 w 2895224"/>
                <a:gd name="connsiteY9" fmla="*/ 895597 h 1416346"/>
                <a:gd name="connsiteX10" fmla="*/ 333738 w 2895224"/>
                <a:gd name="connsiteY10" fmla="*/ 626423 h 1416346"/>
                <a:gd name="connsiteX11" fmla="*/ 84724 w 2895224"/>
                <a:gd name="connsiteY11" fmla="*/ 530476 h 1416346"/>
                <a:gd name="connsiteX12" fmla="*/ 42444 w 2895224"/>
                <a:gd name="connsiteY12" fmla="*/ 533476 h 1416346"/>
                <a:gd name="connsiteX13" fmla="*/ 0 w 2895224"/>
                <a:gd name="connsiteY13" fmla="*/ 542315 h 1416346"/>
                <a:gd name="connsiteX14" fmla="*/ 0 w 2895224"/>
                <a:gd name="connsiteY14" fmla="*/ 352768 h 1416346"/>
                <a:gd name="connsiteX15" fmla="*/ 384138 w 2895224"/>
                <a:gd name="connsiteY15" fmla="*/ 352768 h 1416346"/>
                <a:gd name="connsiteX16" fmla="*/ 384138 w 2895224"/>
                <a:gd name="connsiteY16" fmla="*/ 158634 h 1416346"/>
                <a:gd name="connsiteX17" fmla="*/ 0 w 2895224"/>
                <a:gd name="connsiteY17" fmla="*/ 158634 h 1416346"/>
                <a:gd name="connsiteX18" fmla="*/ 0 w 2895224"/>
                <a:gd name="connsiteY18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0 w 2895224"/>
                <a:gd name="connsiteY3" fmla="*/ 1416346 h 1416346"/>
                <a:gd name="connsiteX4" fmla="*/ 0 w 2895224"/>
                <a:gd name="connsiteY4" fmla="*/ 1256078 h 1416346"/>
                <a:gd name="connsiteX5" fmla="*/ 43657 w 2895224"/>
                <a:gd name="connsiteY5" fmla="*/ 1260719 h 1416346"/>
                <a:gd name="connsiteX6" fmla="*/ 243018 w 2895224"/>
                <a:gd name="connsiteY6" fmla="*/ 1215172 h 1416346"/>
                <a:gd name="connsiteX7" fmla="*/ 374059 w 2895224"/>
                <a:gd name="connsiteY7" fmla="*/ 1084879 h 1416346"/>
                <a:gd name="connsiteX8" fmla="*/ 420726 w 2895224"/>
                <a:gd name="connsiteY8" fmla="*/ 895597 h 1416346"/>
                <a:gd name="connsiteX9" fmla="*/ 333738 w 2895224"/>
                <a:gd name="connsiteY9" fmla="*/ 626423 h 1416346"/>
                <a:gd name="connsiteX10" fmla="*/ 84724 w 2895224"/>
                <a:gd name="connsiteY10" fmla="*/ 530476 h 1416346"/>
                <a:gd name="connsiteX11" fmla="*/ 42444 w 2895224"/>
                <a:gd name="connsiteY11" fmla="*/ 533476 h 1416346"/>
                <a:gd name="connsiteX12" fmla="*/ 0 w 2895224"/>
                <a:gd name="connsiteY12" fmla="*/ 542315 h 1416346"/>
                <a:gd name="connsiteX13" fmla="*/ 0 w 2895224"/>
                <a:gd name="connsiteY13" fmla="*/ 352768 h 1416346"/>
                <a:gd name="connsiteX14" fmla="*/ 384138 w 2895224"/>
                <a:gd name="connsiteY14" fmla="*/ 352768 h 1416346"/>
                <a:gd name="connsiteX15" fmla="*/ 384138 w 2895224"/>
                <a:gd name="connsiteY15" fmla="*/ 158634 h 1416346"/>
                <a:gd name="connsiteX16" fmla="*/ 0 w 2895224"/>
                <a:gd name="connsiteY16" fmla="*/ 158634 h 1416346"/>
                <a:gd name="connsiteX17" fmla="*/ 0 w 2895224"/>
                <a:gd name="connsiteY17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5224" h="1416346">
                  <a:moveTo>
                    <a:pt x="0" y="0"/>
                  </a:moveTo>
                  <a:lnTo>
                    <a:pt x="2895224" y="0"/>
                  </a:lnTo>
                  <a:lnTo>
                    <a:pt x="2895224" y="1416346"/>
                  </a:lnTo>
                  <a:lnTo>
                    <a:pt x="0" y="1416346"/>
                  </a:lnTo>
                  <a:lnTo>
                    <a:pt x="0" y="1256078"/>
                  </a:lnTo>
                  <a:lnTo>
                    <a:pt x="43657" y="1260719"/>
                  </a:lnTo>
                  <a:cubicBezTo>
                    <a:pt x="120315" y="1260719"/>
                    <a:pt x="186769" y="1245537"/>
                    <a:pt x="243018" y="1215172"/>
                  </a:cubicBezTo>
                  <a:cubicBezTo>
                    <a:pt x="299267" y="1184807"/>
                    <a:pt x="342947" y="1141376"/>
                    <a:pt x="374059" y="1084879"/>
                  </a:cubicBezTo>
                  <a:cubicBezTo>
                    <a:pt x="405170" y="1028380"/>
                    <a:pt x="420726" y="965287"/>
                    <a:pt x="420726" y="895597"/>
                  </a:cubicBezTo>
                  <a:cubicBezTo>
                    <a:pt x="420726" y="780112"/>
                    <a:pt x="391730" y="690388"/>
                    <a:pt x="333738" y="626423"/>
                  </a:cubicBezTo>
                  <a:cubicBezTo>
                    <a:pt x="275747" y="562458"/>
                    <a:pt x="192742" y="530476"/>
                    <a:pt x="84724" y="530476"/>
                  </a:cubicBezTo>
                  <a:cubicBezTo>
                    <a:pt x="70786" y="530476"/>
                    <a:pt x="56693" y="531476"/>
                    <a:pt x="42444" y="533476"/>
                  </a:cubicBezTo>
                  <a:lnTo>
                    <a:pt x="0" y="542315"/>
                  </a:lnTo>
                  <a:lnTo>
                    <a:pt x="0" y="352768"/>
                  </a:lnTo>
                  <a:lnTo>
                    <a:pt x="384138" y="352768"/>
                  </a:lnTo>
                  <a:lnTo>
                    <a:pt x="384138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prstClr val="white">
                    <a:lumMod val="85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D0DCBA6-6349-DA05-4B7C-DA623BF98D1F}"/>
                </a:ext>
              </a:extLst>
            </p:cNvPr>
            <p:cNvSpPr/>
            <p:nvPr/>
          </p:nvSpPr>
          <p:spPr>
            <a:xfrm>
              <a:off x="4442843" y="3061767"/>
              <a:ext cx="759375" cy="1102085"/>
            </a:xfrm>
            <a:custGeom>
              <a:avLst/>
              <a:gdLst/>
              <a:ahLst/>
              <a:cxnLst/>
              <a:rect l="l" t="t" r="r" b="b"/>
              <a:pathLst>
                <a:path w="1054794" h="1530828">
                  <a:moveTo>
                    <a:pt x="121362" y="0"/>
                  </a:moveTo>
                  <a:lnTo>
                    <a:pt x="1003973" y="0"/>
                  </a:lnTo>
                  <a:lnTo>
                    <a:pt x="1003973" y="269658"/>
                  </a:lnTo>
                  <a:lnTo>
                    <a:pt x="405540" y="269658"/>
                  </a:lnTo>
                  <a:lnTo>
                    <a:pt x="371314" y="571711"/>
                  </a:lnTo>
                  <a:cubicBezTo>
                    <a:pt x="396206" y="557126"/>
                    <a:pt x="428876" y="544278"/>
                    <a:pt x="469325" y="533166"/>
                  </a:cubicBezTo>
                  <a:cubicBezTo>
                    <a:pt x="509773" y="522055"/>
                    <a:pt x="549358" y="516499"/>
                    <a:pt x="588078" y="516499"/>
                  </a:cubicBezTo>
                  <a:cubicBezTo>
                    <a:pt x="738118" y="516499"/>
                    <a:pt x="853414" y="560923"/>
                    <a:pt x="933966" y="649772"/>
                  </a:cubicBezTo>
                  <a:cubicBezTo>
                    <a:pt x="1014518" y="738621"/>
                    <a:pt x="1054794" y="863251"/>
                    <a:pt x="1054794" y="1023663"/>
                  </a:cubicBezTo>
                  <a:cubicBezTo>
                    <a:pt x="1054794" y="1120464"/>
                    <a:pt x="1033186" y="1208102"/>
                    <a:pt x="989972" y="1286580"/>
                  </a:cubicBezTo>
                  <a:cubicBezTo>
                    <a:pt x="946757" y="1365057"/>
                    <a:pt x="886084" y="1425384"/>
                    <a:pt x="807953" y="1467562"/>
                  </a:cubicBezTo>
                  <a:cubicBezTo>
                    <a:pt x="729821" y="1509739"/>
                    <a:pt x="637515" y="1530828"/>
                    <a:pt x="531035" y="1530828"/>
                  </a:cubicBezTo>
                  <a:cubicBezTo>
                    <a:pt x="436309" y="1530828"/>
                    <a:pt x="347460" y="1511311"/>
                    <a:pt x="264488" y="1472277"/>
                  </a:cubicBezTo>
                  <a:cubicBezTo>
                    <a:pt x="181517" y="1433244"/>
                    <a:pt x="116522" y="1379701"/>
                    <a:pt x="69505" y="1311649"/>
                  </a:cubicBezTo>
                  <a:cubicBezTo>
                    <a:pt x="22487" y="1243598"/>
                    <a:pt x="-675" y="1166741"/>
                    <a:pt x="16" y="1081079"/>
                  </a:cubicBezTo>
                  <a:lnTo>
                    <a:pt x="350571" y="1081079"/>
                  </a:lnTo>
                  <a:cubicBezTo>
                    <a:pt x="354029" y="1136275"/>
                    <a:pt x="371660" y="1180089"/>
                    <a:pt x="403466" y="1212521"/>
                  </a:cubicBezTo>
                  <a:cubicBezTo>
                    <a:pt x="435272" y="1244954"/>
                    <a:pt x="477103" y="1261170"/>
                    <a:pt x="528960" y="1261170"/>
                  </a:cubicBezTo>
                  <a:cubicBezTo>
                    <a:pt x="646504" y="1261170"/>
                    <a:pt x="705275" y="1174228"/>
                    <a:pt x="705275" y="1000344"/>
                  </a:cubicBezTo>
                  <a:cubicBezTo>
                    <a:pt x="705275" y="839575"/>
                    <a:pt x="633367" y="759191"/>
                    <a:pt x="489549" y="759191"/>
                  </a:cubicBezTo>
                  <a:cubicBezTo>
                    <a:pt x="407960" y="759191"/>
                    <a:pt x="347114" y="785411"/>
                    <a:pt x="307011" y="837852"/>
                  </a:cubicBezTo>
                  <a:lnTo>
                    <a:pt x="29056" y="772447"/>
                  </a:lnTo>
                  <a:lnTo>
                    <a:pt x="121362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D3D16F5-2CF2-47C1-81BB-7517A219519E}"/>
              </a:ext>
            </a:extLst>
          </p:cNvPr>
          <p:cNvGrpSpPr/>
          <p:nvPr/>
        </p:nvGrpSpPr>
        <p:grpSpPr>
          <a:xfrm>
            <a:off x="3319822" y="1711036"/>
            <a:ext cx="2437717" cy="1062260"/>
            <a:chOff x="4927316" y="1138381"/>
            <a:chExt cx="3250289" cy="1416346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33A0262-38D6-3542-09C8-3B4FF6B2ADD1}"/>
                </a:ext>
              </a:extLst>
            </p:cNvPr>
            <p:cNvSpPr/>
            <p:nvPr/>
          </p:nvSpPr>
          <p:spPr>
            <a:xfrm>
              <a:off x="5282380" y="1138381"/>
              <a:ext cx="2895225" cy="1416346"/>
            </a:xfrm>
            <a:custGeom>
              <a:avLst/>
              <a:gdLst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1932514 w 2895225"/>
                <a:gd name="connsiteY2" fmla="*/ 0 h 1416346"/>
                <a:gd name="connsiteX3" fmla="*/ 2895225 w 2895225"/>
                <a:gd name="connsiteY3" fmla="*/ 0 h 1416346"/>
                <a:gd name="connsiteX4" fmla="*/ 2895225 w 2895225"/>
                <a:gd name="connsiteY4" fmla="*/ 1416346 h 1416346"/>
                <a:gd name="connsiteX5" fmla="*/ 1932514 w 2895225"/>
                <a:gd name="connsiteY5" fmla="*/ 1416346 h 1416346"/>
                <a:gd name="connsiteX6" fmla="*/ 1928968 w 2895225"/>
                <a:gd name="connsiteY6" fmla="*/ 1416346 h 1416346"/>
                <a:gd name="connsiteX7" fmla="*/ 0 w 2895225"/>
                <a:gd name="connsiteY7" fmla="*/ 1416346 h 1416346"/>
                <a:gd name="connsiteX8" fmla="*/ 0 w 2895225"/>
                <a:gd name="connsiteY8" fmla="*/ 1245786 h 1416346"/>
                <a:gd name="connsiteX9" fmla="*/ 425952 w 2895225"/>
                <a:gd name="connsiteY9" fmla="*/ 1245786 h 1416346"/>
                <a:gd name="connsiteX10" fmla="*/ 425952 w 2895225"/>
                <a:gd name="connsiteY10" fmla="*/ 1051652 h 1416346"/>
                <a:gd name="connsiteX11" fmla="*/ 0 w 2895225"/>
                <a:gd name="connsiteY11" fmla="*/ 1051652 h 1416346"/>
                <a:gd name="connsiteX12" fmla="*/ 0 w 2895225"/>
                <a:gd name="connsiteY12" fmla="*/ 1049469 h 1416346"/>
                <a:gd name="connsiteX13" fmla="*/ 138483 w 2895225"/>
                <a:gd name="connsiteY13" fmla="*/ 889624 h 1416346"/>
                <a:gd name="connsiteX14" fmla="*/ 300885 w 2895225"/>
                <a:gd name="connsiteY14" fmla="*/ 710797 h 1416346"/>
                <a:gd name="connsiteX15" fmla="*/ 375178 w 2895225"/>
                <a:gd name="connsiteY15" fmla="*/ 583116 h 1416346"/>
                <a:gd name="connsiteX16" fmla="*/ 399071 w 2895225"/>
                <a:gd name="connsiteY16" fmla="*/ 458049 h 1416346"/>
                <a:gd name="connsiteX17" fmla="*/ 303871 w 2895225"/>
                <a:gd name="connsiteY17" fmla="*/ 224341 h 1416346"/>
                <a:gd name="connsiteX18" fmla="*/ 32457 w 2895225"/>
                <a:gd name="connsiteY18" fmla="*/ 142954 h 1416346"/>
                <a:gd name="connsiteX19" fmla="*/ 0 w 2895225"/>
                <a:gd name="connsiteY19" fmla="*/ 144763 h 1416346"/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2895225 w 2895225"/>
                <a:gd name="connsiteY2" fmla="*/ 0 h 1416346"/>
                <a:gd name="connsiteX3" fmla="*/ 2895225 w 2895225"/>
                <a:gd name="connsiteY3" fmla="*/ 1416346 h 1416346"/>
                <a:gd name="connsiteX4" fmla="*/ 1932514 w 2895225"/>
                <a:gd name="connsiteY4" fmla="*/ 1416346 h 1416346"/>
                <a:gd name="connsiteX5" fmla="*/ 1928968 w 2895225"/>
                <a:gd name="connsiteY5" fmla="*/ 1416346 h 1416346"/>
                <a:gd name="connsiteX6" fmla="*/ 0 w 2895225"/>
                <a:gd name="connsiteY6" fmla="*/ 1416346 h 1416346"/>
                <a:gd name="connsiteX7" fmla="*/ 0 w 2895225"/>
                <a:gd name="connsiteY7" fmla="*/ 1245786 h 1416346"/>
                <a:gd name="connsiteX8" fmla="*/ 425952 w 2895225"/>
                <a:gd name="connsiteY8" fmla="*/ 1245786 h 1416346"/>
                <a:gd name="connsiteX9" fmla="*/ 425952 w 2895225"/>
                <a:gd name="connsiteY9" fmla="*/ 1051652 h 1416346"/>
                <a:gd name="connsiteX10" fmla="*/ 0 w 2895225"/>
                <a:gd name="connsiteY10" fmla="*/ 1051652 h 1416346"/>
                <a:gd name="connsiteX11" fmla="*/ 0 w 2895225"/>
                <a:gd name="connsiteY11" fmla="*/ 1049469 h 1416346"/>
                <a:gd name="connsiteX12" fmla="*/ 138483 w 2895225"/>
                <a:gd name="connsiteY12" fmla="*/ 889624 h 1416346"/>
                <a:gd name="connsiteX13" fmla="*/ 300885 w 2895225"/>
                <a:gd name="connsiteY13" fmla="*/ 710797 h 1416346"/>
                <a:gd name="connsiteX14" fmla="*/ 375178 w 2895225"/>
                <a:gd name="connsiteY14" fmla="*/ 583116 h 1416346"/>
                <a:gd name="connsiteX15" fmla="*/ 399071 w 2895225"/>
                <a:gd name="connsiteY15" fmla="*/ 458049 h 1416346"/>
                <a:gd name="connsiteX16" fmla="*/ 303871 w 2895225"/>
                <a:gd name="connsiteY16" fmla="*/ 224341 h 1416346"/>
                <a:gd name="connsiteX17" fmla="*/ 32457 w 2895225"/>
                <a:gd name="connsiteY17" fmla="*/ 142954 h 1416346"/>
                <a:gd name="connsiteX18" fmla="*/ 0 w 2895225"/>
                <a:gd name="connsiteY18" fmla="*/ 144763 h 1416346"/>
                <a:gd name="connsiteX19" fmla="*/ 0 w 2895225"/>
                <a:gd name="connsiteY19" fmla="*/ 0 h 1416346"/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2895225 w 2895225"/>
                <a:gd name="connsiteY2" fmla="*/ 0 h 1416346"/>
                <a:gd name="connsiteX3" fmla="*/ 2895225 w 2895225"/>
                <a:gd name="connsiteY3" fmla="*/ 1416346 h 1416346"/>
                <a:gd name="connsiteX4" fmla="*/ 1932514 w 2895225"/>
                <a:gd name="connsiteY4" fmla="*/ 1416346 h 1416346"/>
                <a:gd name="connsiteX5" fmla="*/ 0 w 2895225"/>
                <a:gd name="connsiteY5" fmla="*/ 1416346 h 1416346"/>
                <a:gd name="connsiteX6" fmla="*/ 0 w 2895225"/>
                <a:gd name="connsiteY6" fmla="*/ 1245786 h 1416346"/>
                <a:gd name="connsiteX7" fmla="*/ 425952 w 2895225"/>
                <a:gd name="connsiteY7" fmla="*/ 1245786 h 1416346"/>
                <a:gd name="connsiteX8" fmla="*/ 425952 w 2895225"/>
                <a:gd name="connsiteY8" fmla="*/ 1051652 h 1416346"/>
                <a:gd name="connsiteX9" fmla="*/ 0 w 2895225"/>
                <a:gd name="connsiteY9" fmla="*/ 1051652 h 1416346"/>
                <a:gd name="connsiteX10" fmla="*/ 0 w 2895225"/>
                <a:gd name="connsiteY10" fmla="*/ 1049469 h 1416346"/>
                <a:gd name="connsiteX11" fmla="*/ 138483 w 2895225"/>
                <a:gd name="connsiteY11" fmla="*/ 889624 h 1416346"/>
                <a:gd name="connsiteX12" fmla="*/ 300885 w 2895225"/>
                <a:gd name="connsiteY12" fmla="*/ 710797 h 1416346"/>
                <a:gd name="connsiteX13" fmla="*/ 375178 w 2895225"/>
                <a:gd name="connsiteY13" fmla="*/ 583116 h 1416346"/>
                <a:gd name="connsiteX14" fmla="*/ 399071 w 2895225"/>
                <a:gd name="connsiteY14" fmla="*/ 458049 h 1416346"/>
                <a:gd name="connsiteX15" fmla="*/ 303871 w 2895225"/>
                <a:gd name="connsiteY15" fmla="*/ 224341 h 1416346"/>
                <a:gd name="connsiteX16" fmla="*/ 32457 w 2895225"/>
                <a:gd name="connsiteY16" fmla="*/ 142954 h 1416346"/>
                <a:gd name="connsiteX17" fmla="*/ 0 w 2895225"/>
                <a:gd name="connsiteY17" fmla="*/ 144763 h 1416346"/>
                <a:gd name="connsiteX18" fmla="*/ 0 w 2895225"/>
                <a:gd name="connsiteY18" fmla="*/ 0 h 1416346"/>
                <a:gd name="connsiteX0" fmla="*/ 0 w 2895225"/>
                <a:gd name="connsiteY0" fmla="*/ 0 h 1416346"/>
                <a:gd name="connsiteX1" fmla="*/ 2895225 w 2895225"/>
                <a:gd name="connsiteY1" fmla="*/ 0 h 1416346"/>
                <a:gd name="connsiteX2" fmla="*/ 2895225 w 2895225"/>
                <a:gd name="connsiteY2" fmla="*/ 1416346 h 1416346"/>
                <a:gd name="connsiteX3" fmla="*/ 1932514 w 2895225"/>
                <a:gd name="connsiteY3" fmla="*/ 1416346 h 1416346"/>
                <a:gd name="connsiteX4" fmla="*/ 0 w 2895225"/>
                <a:gd name="connsiteY4" fmla="*/ 1416346 h 1416346"/>
                <a:gd name="connsiteX5" fmla="*/ 0 w 2895225"/>
                <a:gd name="connsiteY5" fmla="*/ 1245786 h 1416346"/>
                <a:gd name="connsiteX6" fmla="*/ 425952 w 2895225"/>
                <a:gd name="connsiteY6" fmla="*/ 1245786 h 1416346"/>
                <a:gd name="connsiteX7" fmla="*/ 425952 w 2895225"/>
                <a:gd name="connsiteY7" fmla="*/ 1051652 h 1416346"/>
                <a:gd name="connsiteX8" fmla="*/ 0 w 2895225"/>
                <a:gd name="connsiteY8" fmla="*/ 1051652 h 1416346"/>
                <a:gd name="connsiteX9" fmla="*/ 0 w 2895225"/>
                <a:gd name="connsiteY9" fmla="*/ 1049469 h 1416346"/>
                <a:gd name="connsiteX10" fmla="*/ 138483 w 2895225"/>
                <a:gd name="connsiteY10" fmla="*/ 889624 h 1416346"/>
                <a:gd name="connsiteX11" fmla="*/ 300885 w 2895225"/>
                <a:gd name="connsiteY11" fmla="*/ 710797 h 1416346"/>
                <a:gd name="connsiteX12" fmla="*/ 375178 w 2895225"/>
                <a:gd name="connsiteY12" fmla="*/ 583116 h 1416346"/>
                <a:gd name="connsiteX13" fmla="*/ 399071 w 2895225"/>
                <a:gd name="connsiteY13" fmla="*/ 458049 h 1416346"/>
                <a:gd name="connsiteX14" fmla="*/ 303871 w 2895225"/>
                <a:gd name="connsiteY14" fmla="*/ 224341 h 1416346"/>
                <a:gd name="connsiteX15" fmla="*/ 32457 w 2895225"/>
                <a:gd name="connsiteY15" fmla="*/ 142954 h 1416346"/>
                <a:gd name="connsiteX16" fmla="*/ 0 w 2895225"/>
                <a:gd name="connsiteY16" fmla="*/ 144763 h 1416346"/>
                <a:gd name="connsiteX17" fmla="*/ 0 w 2895225"/>
                <a:gd name="connsiteY17" fmla="*/ 0 h 1416346"/>
                <a:gd name="connsiteX0" fmla="*/ 0 w 2895225"/>
                <a:gd name="connsiteY0" fmla="*/ 0 h 1416346"/>
                <a:gd name="connsiteX1" fmla="*/ 2895225 w 2895225"/>
                <a:gd name="connsiteY1" fmla="*/ 0 h 1416346"/>
                <a:gd name="connsiteX2" fmla="*/ 2895225 w 2895225"/>
                <a:gd name="connsiteY2" fmla="*/ 1416346 h 1416346"/>
                <a:gd name="connsiteX3" fmla="*/ 0 w 2895225"/>
                <a:gd name="connsiteY3" fmla="*/ 1416346 h 1416346"/>
                <a:gd name="connsiteX4" fmla="*/ 0 w 2895225"/>
                <a:gd name="connsiteY4" fmla="*/ 1245786 h 1416346"/>
                <a:gd name="connsiteX5" fmla="*/ 425952 w 2895225"/>
                <a:gd name="connsiteY5" fmla="*/ 1245786 h 1416346"/>
                <a:gd name="connsiteX6" fmla="*/ 425952 w 2895225"/>
                <a:gd name="connsiteY6" fmla="*/ 1051652 h 1416346"/>
                <a:gd name="connsiteX7" fmla="*/ 0 w 2895225"/>
                <a:gd name="connsiteY7" fmla="*/ 1051652 h 1416346"/>
                <a:gd name="connsiteX8" fmla="*/ 0 w 2895225"/>
                <a:gd name="connsiteY8" fmla="*/ 1049469 h 1416346"/>
                <a:gd name="connsiteX9" fmla="*/ 138483 w 2895225"/>
                <a:gd name="connsiteY9" fmla="*/ 889624 h 1416346"/>
                <a:gd name="connsiteX10" fmla="*/ 300885 w 2895225"/>
                <a:gd name="connsiteY10" fmla="*/ 710797 h 1416346"/>
                <a:gd name="connsiteX11" fmla="*/ 375178 w 2895225"/>
                <a:gd name="connsiteY11" fmla="*/ 583116 h 1416346"/>
                <a:gd name="connsiteX12" fmla="*/ 399071 w 2895225"/>
                <a:gd name="connsiteY12" fmla="*/ 458049 h 1416346"/>
                <a:gd name="connsiteX13" fmla="*/ 303871 w 2895225"/>
                <a:gd name="connsiteY13" fmla="*/ 224341 h 1416346"/>
                <a:gd name="connsiteX14" fmla="*/ 32457 w 2895225"/>
                <a:gd name="connsiteY14" fmla="*/ 142954 h 1416346"/>
                <a:gd name="connsiteX15" fmla="*/ 0 w 2895225"/>
                <a:gd name="connsiteY15" fmla="*/ 144763 h 1416346"/>
                <a:gd name="connsiteX16" fmla="*/ 0 w 2895225"/>
                <a:gd name="connsiteY16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5225" h="1416346">
                  <a:moveTo>
                    <a:pt x="0" y="0"/>
                  </a:moveTo>
                  <a:lnTo>
                    <a:pt x="2895225" y="0"/>
                  </a:lnTo>
                  <a:lnTo>
                    <a:pt x="2895225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425952" y="1245786"/>
                  </a:lnTo>
                  <a:lnTo>
                    <a:pt x="425952" y="1051652"/>
                  </a:lnTo>
                  <a:lnTo>
                    <a:pt x="0" y="1051652"/>
                  </a:lnTo>
                  <a:lnTo>
                    <a:pt x="0" y="1049469"/>
                  </a:lnTo>
                  <a:lnTo>
                    <a:pt x="138483" y="889624"/>
                  </a:lnTo>
                  <a:cubicBezTo>
                    <a:pt x="213151" y="814957"/>
                    <a:pt x="267284" y="755348"/>
                    <a:pt x="300885" y="710797"/>
                  </a:cubicBezTo>
                  <a:cubicBezTo>
                    <a:pt x="334484" y="666245"/>
                    <a:pt x="359249" y="623685"/>
                    <a:pt x="375178" y="583116"/>
                  </a:cubicBezTo>
                  <a:cubicBezTo>
                    <a:pt x="391107" y="542547"/>
                    <a:pt x="399071" y="500858"/>
                    <a:pt x="399071" y="458049"/>
                  </a:cubicBezTo>
                  <a:cubicBezTo>
                    <a:pt x="399071" y="356502"/>
                    <a:pt x="367338" y="278599"/>
                    <a:pt x="303871" y="224341"/>
                  </a:cubicBezTo>
                  <a:cubicBezTo>
                    <a:pt x="240404" y="170083"/>
                    <a:pt x="149932" y="142954"/>
                    <a:pt x="32457" y="142954"/>
                  </a:cubicBezTo>
                  <a:lnTo>
                    <a:pt x="0" y="1447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E4615E6-15B5-FA3B-8614-2548AFB27C68}"/>
                </a:ext>
              </a:extLst>
            </p:cNvPr>
            <p:cNvSpPr/>
            <p:nvPr/>
          </p:nvSpPr>
          <p:spPr>
            <a:xfrm>
              <a:off x="4927316" y="1281335"/>
              <a:ext cx="781017" cy="1102832"/>
            </a:xfrm>
            <a:custGeom>
              <a:avLst/>
              <a:gdLst/>
              <a:ahLst/>
              <a:cxnLst/>
              <a:rect l="l" t="t" r="r" b="b"/>
              <a:pathLst>
                <a:path w="1084855" h="1531865">
                  <a:moveTo>
                    <a:pt x="538279" y="0"/>
                  </a:moveTo>
                  <a:cubicBezTo>
                    <a:pt x="701456" y="0"/>
                    <a:pt x="827124" y="37683"/>
                    <a:pt x="915281" y="113049"/>
                  </a:cubicBezTo>
                  <a:cubicBezTo>
                    <a:pt x="1003439" y="188415"/>
                    <a:pt x="1047517" y="296624"/>
                    <a:pt x="1047517" y="437676"/>
                  </a:cubicBezTo>
                  <a:cubicBezTo>
                    <a:pt x="1047517" y="497139"/>
                    <a:pt x="1036454" y="555046"/>
                    <a:pt x="1014329" y="611398"/>
                  </a:cubicBezTo>
                  <a:cubicBezTo>
                    <a:pt x="992203" y="667749"/>
                    <a:pt x="957804" y="726866"/>
                    <a:pt x="911133" y="788750"/>
                  </a:cubicBezTo>
                  <a:cubicBezTo>
                    <a:pt x="864461" y="850633"/>
                    <a:pt x="789268" y="933431"/>
                    <a:pt x="685553" y="1037146"/>
                  </a:cubicBezTo>
                  <a:lnTo>
                    <a:pt x="490570" y="1262207"/>
                  </a:lnTo>
                  <a:lnTo>
                    <a:pt x="1084855" y="1262207"/>
                  </a:lnTo>
                  <a:lnTo>
                    <a:pt x="1084855" y="1531865"/>
                  </a:lnTo>
                  <a:lnTo>
                    <a:pt x="31114" y="1531865"/>
                  </a:lnTo>
                  <a:lnTo>
                    <a:pt x="31114" y="1303693"/>
                  </a:lnTo>
                  <a:lnTo>
                    <a:pt x="516499" y="793417"/>
                  </a:lnTo>
                  <a:cubicBezTo>
                    <a:pt x="636116" y="657205"/>
                    <a:pt x="695925" y="548996"/>
                    <a:pt x="695925" y="468790"/>
                  </a:cubicBezTo>
                  <a:cubicBezTo>
                    <a:pt x="695925" y="403796"/>
                    <a:pt x="681750" y="354358"/>
                    <a:pt x="653402" y="320478"/>
                  </a:cubicBezTo>
                  <a:cubicBezTo>
                    <a:pt x="625053" y="286598"/>
                    <a:pt x="583913" y="269658"/>
                    <a:pt x="529981" y="269658"/>
                  </a:cubicBezTo>
                  <a:cubicBezTo>
                    <a:pt x="476741" y="269658"/>
                    <a:pt x="433527" y="292302"/>
                    <a:pt x="400338" y="337591"/>
                  </a:cubicBezTo>
                  <a:cubicBezTo>
                    <a:pt x="367149" y="382880"/>
                    <a:pt x="350555" y="439404"/>
                    <a:pt x="350555" y="507164"/>
                  </a:cubicBezTo>
                  <a:lnTo>
                    <a:pt x="0" y="507164"/>
                  </a:lnTo>
                  <a:cubicBezTo>
                    <a:pt x="0" y="414513"/>
                    <a:pt x="23163" y="328948"/>
                    <a:pt x="69489" y="250471"/>
                  </a:cubicBezTo>
                  <a:cubicBezTo>
                    <a:pt x="115814" y="171993"/>
                    <a:pt x="180117" y="110629"/>
                    <a:pt x="262398" y="66377"/>
                  </a:cubicBezTo>
                  <a:cubicBezTo>
                    <a:pt x="344678" y="22126"/>
                    <a:pt x="436638" y="0"/>
                    <a:pt x="538279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B0DFF4C-E391-B8D8-6C86-6D377294A338}"/>
              </a:ext>
            </a:extLst>
          </p:cNvPr>
          <p:cNvGrpSpPr/>
          <p:nvPr/>
        </p:nvGrpSpPr>
        <p:grpSpPr>
          <a:xfrm>
            <a:off x="3332867" y="4369363"/>
            <a:ext cx="2424672" cy="1062260"/>
            <a:chOff x="4442295" y="4682817"/>
            <a:chExt cx="3232896" cy="141634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EDF634C-61EC-3944-DC5F-F8D19D920435}"/>
                </a:ext>
              </a:extLst>
            </p:cNvPr>
            <p:cNvSpPr/>
            <p:nvPr/>
          </p:nvSpPr>
          <p:spPr>
            <a:xfrm>
              <a:off x="4777946" y="4682817"/>
              <a:ext cx="2897245" cy="1416346"/>
            </a:xfrm>
            <a:custGeom>
              <a:avLst/>
              <a:gdLst>
                <a:gd name="connsiteX0" fmla="*/ 0 w 2897245"/>
                <a:gd name="connsiteY0" fmla="*/ 0 h 1416346"/>
                <a:gd name="connsiteX1" fmla="*/ 1930988 w 2897245"/>
                <a:gd name="connsiteY1" fmla="*/ 0 h 1416346"/>
                <a:gd name="connsiteX2" fmla="*/ 1932514 w 2897245"/>
                <a:gd name="connsiteY2" fmla="*/ 0 h 1416346"/>
                <a:gd name="connsiteX3" fmla="*/ 2897245 w 2897245"/>
                <a:gd name="connsiteY3" fmla="*/ 0 h 1416346"/>
                <a:gd name="connsiteX4" fmla="*/ 2897245 w 2897245"/>
                <a:gd name="connsiteY4" fmla="*/ 1416346 h 1416346"/>
                <a:gd name="connsiteX5" fmla="*/ 1932514 w 2897245"/>
                <a:gd name="connsiteY5" fmla="*/ 1416346 h 1416346"/>
                <a:gd name="connsiteX6" fmla="*/ 1930988 w 2897245"/>
                <a:gd name="connsiteY6" fmla="*/ 1416346 h 1416346"/>
                <a:gd name="connsiteX7" fmla="*/ 0 w 2897245"/>
                <a:gd name="connsiteY7" fmla="*/ 1416346 h 1416346"/>
                <a:gd name="connsiteX8" fmla="*/ 0 w 2897245"/>
                <a:gd name="connsiteY8" fmla="*/ 1256864 h 1416346"/>
                <a:gd name="connsiteX9" fmla="*/ 45150 w 2897245"/>
                <a:gd name="connsiteY9" fmla="*/ 1260719 h 1416346"/>
                <a:gd name="connsiteX10" fmla="*/ 239658 w 2897245"/>
                <a:gd name="connsiteY10" fmla="*/ 1225626 h 1416346"/>
                <a:gd name="connsiteX11" fmla="*/ 374059 w 2897245"/>
                <a:gd name="connsiteY11" fmla="*/ 1120345 h 1416346"/>
                <a:gd name="connsiteX12" fmla="*/ 422965 w 2897245"/>
                <a:gd name="connsiteY12" fmla="*/ 946371 h 1416346"/>
                <a:gd name="connsiteX13" fmla="*/ 373685 w 2897245"/>
                <a:gd name="connsiteY13" fmla="*/ 783597 h 1416346"/>
                <a:gd name="connsiteX14" fmla="*/ 279185 w 2897245"/>
                <a:gd name="connsiteY14" fmla="*/ 699107 h 1416346"/>
                <a:gd name="connsiteX15" fmla="*/ 252559 w 2897245"/>
                <a:gd name="connsiteY15" fmla="*/ 685733 h 1416346"/>
                <a:gd name="connsiteX16" fmla="*/ 267892 w 2897245"/>
                <a:gd name="connsiteY16" fmla="*/ 677850 h 1416346"/>
                <a:gd name="connsiteX17" fmla="*/ 355392 w 2897245"/>
                <a:gd name="connsiteY17" fmla="*/ 598050 h 1416346"/>
                <a:gd name="connsiteX18" fmla="*/ 400566 w 2897245"/>
                <a:gd name="connsiteY18" fmla="*/ 449089 h 1416346"/>
                <a:gd name="connsiteX19" fmla="*/ 355019 w 2897245"/>
                <a:gd name="connsiteY19" fmla="*/ 281088 h 1416346"/>
                <a:gd name="connsiteX20" fmla="*/ 228831 w 2897245"/>
                <a:gd name="connsiteY20" fmla="*/ 178048 h 1416346"/>
                <a:gd name="connsiteX21" fmla="*/ 43657 w 2897245"/>
                <a:gd name="connsiteY21" fmla="*/ 142954 h 1416346"/>
                <a:gd name="connsiteX22" fmla="*/ 0 w 2897245"/>
                <a:gd name="connsiteY22" fmla="*/ 146885 h 1416346"/>
                <a:gd name="connsiteX0" fmla="*/ 0 w 2897245"/>
                <a:gd name="connsiteY0" fmla="*/ 0 h 1416346"/>
                <a:gd name="connsiteX1" fmla="*/ 1930988 w 2897245"/>
                <a:gd name="connsiteY1" fmla="*/ 0 h 1416346"/>
                <a:gd name="connsiteX2" fmla="*/ 2897245 w 2897245"/>
                <a:gd name="connsiteY2" fmla="*/ 0 h 1416346"/>
                <a:gd name="connsiteX3" fmla="*/ 2897245 w 2897245"/>
                <a:gd name="connsiteY3" fmla="*/ 1416346 h 1416346"/>
                <a:gd name="connsiteX4" fmla="*/ 1932514 w 2897245"/>
                <a:gd name="connsiteY4" fmla="*/ 1416346 h 1416346"/>
                <a:gd name="connsiteX5" fmla="*/ 1930988 w 2897245"/>
                <a:gd name="connsiteY5" fmla="*/ 1416346 h 1416346"/>
                <a:gd name="connsiteX6" fmla="*/ 0 w 2897245"/>
                <a:gd name="connsiteY6" fmla="*/ 1416346 h 1416346"/>
                <a:gd name="connsiteX7" fmla="*/ 0 w 2897245"/>
                <a:gd name="connsiteY7" fmla="*/ 1256864 h 1416346"/>
                <a:gd name="connsiteX8" fmla="*/ 45150 w 2897245"/>
                <a:gd name="connsiteY8" fmla="*/ 1260719 h 1416346"/>
                <a:gd name="connsiteX9" fmla="*/ 239658 w 2897245"/>
                <a:gd name="connsiteY9" fmla="*/ 1225626 h 1416346"/>
                <a:gd name="connsiteX10" fmla="*/ 374059 w 2897245"/>
                <a:gd name="connsiteY10" fmla="*/ 1120345 h 1416346"/>
                <a:gd name="connsiteX11" fmla="*/ 422965 w 2897245"/>
                <a:gd name="connsiteY11" fmla="*/ 946371 h 1416346"/>
                <a:gd name="connsiteX12" fmla="*/ 373685 w 2897245"/>
                <a:gd name="connsiteY12" fmla="*/ 783597 h 1416346"/>
                <a:gd name="connsiteX13" fmla="*/ 279185 w 2897245"/>
                <a:gd name="connsiteY13" fmla="*/ 699107 h 1416346"/>
                <a:gd name="connsiteX14" fmla="*/ 252559 w 2897245"/>
                <a:gd name="connsiteY14" fmla="*/ 685733 h 1416346"/>
                <a:gd name="connsiteX15" fmla="*/ 267892 w 2897245"/>
                <a:gd name="connsiteY15" fmla="*/ 677850 h 1416346"/>
                <a:gd name="connsiteX16" fmla="*/ 355392 w 2897245"/>
                <a:gd name="connsiteY16" fmla="*/ 598050 h 1416346"/>
                <a:gd name="connsiteX17" fmla="*/ 400566 w 2897245"/>
                <a:gd name="connsiteY17" fmla="*/ 449089 h 1416346"/>
                <a:gd name="connsiteX18" fmla="*/ 355019 w 2897245"/>
                <a:gd name="connsiteY18" fmla="*/ 281088 h 1416346"/>
                <a:gd name="connsiteX19" fmla="*/ 228831 w 2897245"/>
                <a:gd name="connsiteY19" fmla="*/ 178048 h 1416346"/>
                <a:gd name="connsiteX20" fmla="*/ 43657 w 2897245"/>
                <a:gd name="connsiteY20" fmla="*/ 142954 h 1416346"/>
                <a:gd name="connsiteX21" fmla="*/ 0 w 2897245"/>
                <a:gd name="connsiteY21" fmla="*/ 146885 h 1416346"/>
                <a:gd name="connsiteX22" fmla="*/ 0 w 2897245"/>
                <a:gd name="connsiteY22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1932514 w 2897245"/>
                <a:gd name="connsiteY3" fmla="*/ 1416346 h 1416346"/>
                <a:gd name="connsiteX4" fmla="*/ 1930988 w 2897245"/>
                <a:gd name="connsiteY4" fmla="*/ 1416346 h 1416346"/>
                <a:gd name="connsiteX5" fmla="*/ 0 w 2897245"/>
                <a:gd name="connsiteY5" fmla="*/ 1416346 h 1416346"/>
                <a:gd name="connsiteX6" fmla="*/ 0 w 2897245"/>
                <a:gd name="connsiteY6" fmla="*/ 1256864 h 1416346"/>
                <a:gd name="connsiteX7" fmla="*/ 45150 w 2897245"/>
                <a:gd name="connsiteY7" fmla="*/ 1260719 h 1416346"/>
                <a:gd name="connsiteX8" fmla="*/ 239658 w 2897245"/>
                <a:gd name="connsiteY8" fmla="*/ 1225626 h 1416346"/>
                <a:gd name="connsiteX9" fmla="*/ 374059 w 2897245"/>
                <a:gd name="connsiteY9" fmla="*/ 1120345 h 1416346"/>
                <a:gd name="connsiteX10" fmla="*/ 422965 w 2897245"/>
                <a:gd name="connsiteY10" fmla="*/ 946371 h 1416346"/>
                <a:gd name="connsiteX11" fmla="*/ 373685 w 2897245"/>
                <a:gd name="connsiteY11" fmla="*/ 783597 h 1416346"/>
                <a:gd name="connsiteX12" fmla="*/ 279185 w 2897245"/>
                <a:gd name="connsiteY12" fmla="*/ 699107 h 1416346"/>
                <a:gd name="connsiteX13" fmla="*/ 252559 w 2897245"/>
                <a:gd name="connsiteY13" fmla="*/ 685733 h 1416346"/>
                <a:gd name="connsiteX14" fmla="*/ 267892 w 2897245"/>
                <a:gd name="connsiteY14" fmla="*/ 677850 h 1416346"/>
                <a:gd name="connsiteX15" fmla="*/ 355392 w 2897245"/>
                <a:gd name="connsiteY15" fmla="*/ 598050 h 1416346"/>
                <a:gd name="connsiteX16" fmla="*/ 400566 w 2897245"/>
                <a:gd name="connsiteY16" fmla="*/ 449089 h 1416346"/>
                <a:gd name="connsiteX17" fmla="*/ 355019 w 2897245"/>
                <a:gd name="connsiteY17" fmla="*/ 281088 h 1416346"/>
                <a:gd name="connsiteX18" fmla="*/ 228831 w 2897245"/>
                <a:gd name="connsiteY18" fmla="*/ 178048 h 1416346"/>
                <a:gd name="connsiteX19" fmla="*/ 43657 w 2897245"/>
                <a:gd name="connsiteY19" fmla="*/ 142954 h 1416346"/>
                <a:gd name="connsiteX20" fmla="*/ 0 w 2897245"/>
                <a:gd name="connsiteY20" fmla="*/ 146885 h 1416346"/>
                <a:gd name="connsiteX21" fmla="*/ 0 w 2897245"/>
                <a:gd name="connsiteY21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1932514 w 2897245"/>
                <a:gd name="connsiteY3" fmla="*/ 1416346 h 1416346"/>
                <a:gd name="connsiteX4" fmla="*/ 0 w 2897245"/>
                <a:gd name="connsiteY4" fmla="*/ 1416346 h 1416346"/>
                <a:gd name="connsiteX5" fmla="*/ 0 w 2897245"/>
                <a:gd name="connsiteY5" fmla="*/ 1256864 h 1416346"/>
                <a:gd name="connsiteX6" fmla="*/ 45150 w 2897245"/>
                <a:gd name="connsiteY6" fmla="*/ 1260719 h 1416346"/>
                <a:gd name="connsiteX7" fmla="*/ 239658 w 2897245"/>
                <a:gd name="connsiteY7" fmla="*/ 1225626 h 1416346"/>
                <a:gd name="connsiteX8" fmla="*/ 374059 w 2897245"/>
                <a:gd name="connsiteY8" fmla="*/ 1120345 h 1416346"/>
                <a:gd name="connsiteX9" fmla="*/ 422965 w 2897245"/>
                <a:gd name="connsiteY9" fmla="*/ 946371 h 1416346"/>
                <a:gd name="connsiteX10" fmla="*/ 373685 w 2897245"/>
                <a:gd name="connsiteY10" fmla="*/ 783597 h 1416346"/>
                <a:gd name="connsiteX11" fmla="*/ 279185 w 2897245"/>
                <a:gd name="connsiteY11" fmla="*/ 699107 h 1416346"/>
                <a:gd name="connsiteX12" fmla="*/ 252559 w 2897245"/>
                <a:gd name="connsiteY12" fmla="*/ 685733 h 1416346"/>
                <a:gd name="connsiteX13" fmla="*/ 267892 w 2897245"/>
                <a:gd name="connsiteY13" fmla="*/ 677850 h 1416346"/>
                <a:gd name="connsiteX14" fmla="*/ 355392 w 2897245"/>
                <a:gd name="connsiteY14" fmla="*/ 598050 h 1416346"/>
                <a:gd name="connsiteX15" fmla="*/ 400566 w 2897245"/>
                <a:gd name="connsiteY15" fmla="*/ 449089 h 1416346"/>
                <a:gd name="connsiteX16" fmla="*/ 355019 w 2897245"/>
                <a:gd name="connsiteY16" fmla="*/ 281088 h 1416346"/>
                <a:gd name="connsiteX17" fmla="*/ 228831 w 2897245"/>
                <a:gd name="connsiteY17" fmla="*/ 178048 h 1416346"/>
                <a:gd name="connsiteX18" fmla="*/ 43657 w 2897245"/>
                <a:gd name="connsiteY18" fmla="*/ 142954 h 1416346"/>
                <a:gd name="connsiteX19" fmla="*/ 0 w 2897245"/>
                <a:gd name="connsiteY19" fmla="*/ 146885 h 1416346"/>
                <a:gd name="connsiteX20" fmla="*/ 0 w 2897245"/>
                <a:gd name="connsiteY20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0 w 2897245"/>
                <a:gd name="connsiteY3" fmla="*/ 1416346 h 1416346"/>
                <a:gd name="connsiteX4" fmla="*/ 0 w 2897245"/>
                <a:gd name="connsiteY4" fmla="*/ 1256864 h 1416346"/>
                <a:gd name="connsiteX5" fmla="*/ 45150 w 2897245"/>
                <a:gd name="connsiteY5" fmla="*/ 1260719 h 1416346"/>
                <a:gd name="connsiteX6" fmla="*/ 239658 w 2897245"/>
                <a:gd name="connsiteY6" fmla="*/ 1225626 h 1416346"/>
                <a:gd name="connsiteX7" fmla="*/ 374059 w 2897245"/>
                <a:gd name="connsiteY7" fmla="*/ 1120345 h 1416346"/>
                <a:gd name="connsiteX8" fmla="*/ 422965 w 2897245"/>
                <a:gd name="connsiteY8" fmla="*/ 946371 h 1416346"/>
                <a:gd name="connsiteX9" fmla="*/ 373685 w 2897245"/>
                <a:gd name="connsiteY9" fmla="*/ 783597 h 1416346"/>
                <a:gd name="connsiteX10" fmla="*/ 279185 w 2897245"/>
                <a:gd name="connsiteY10" fmla="*/ 699107 h 1416346"/>
                <a:gd name="connsiteX11" fmla="*/ 252559 w 2897245"/>
                <a:gd name="connsiteY11" fmla="*/ 685733 h 1416346"/>
                <a:gd name="connsiteX12" fmla="*/ 267892 w 2897245"/>
                <a:gd name="connsiteY12" fmla="*/ 677850 h 1416346"/>
                <a:gd name="connsiteX13" fmla="*/ 355392 w 2897245"/>
                <a:gd name="connsiteY13" fmla="*/ 598050 h 1416346"/>
                <a:gd name="connsiteX14" fmla="*/ 400566 w 2897245"/>
                <a:gd name="connsiteY14" fmla="*/ 449089 h 1416346"/>
                <a:gd name="connsiteX15" fmla="*/ 355019 w 2897245"/>
                <a:gd name="connsiteY15" fmla="*/ 281088 h 1416346"/>
                <a:gd name="connsiteX16" fmla="*/ 228831 w 2897245"/>
                <a:gd name="connsiteY16" fmla="*/ 178048 h 1416346"/>
                <a:gd name="connsiteX17" fmla="*/ 43657 w 2897245"/>
                <a:gd name="connsiteY17" fmla="*/ 142954 h 1416346"/>
                <a:gd name="connsiteX18" fmla="*/ 0 w 2897245"/>
                <a:gd name="connsiteY18" fmla="*/ 146885 h 1416346"/>
                <a:gd name="connsiteX19" fmla="*/ 0 w 2897245"/>
                <a:gd name="connsiteY19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97245" h="1416346">
                  <a:moveTo>
                    <a:pt x="0" y="0"/>
                  </a:moveTo>
                  <a:lnTo>
                    <a:pt x="2897245" y="0"/>
                  </a:lnTo>
                  <a:lnTo>
                    <a:pt x="2897245" y="1416346"/>
                  </a:lnTo>
                  <a:lnTo>
                    <a:pt x="0" y="1416346"/>
                  </a:lnTo>
                  <a:lnTo>
                    <a:pt x="0" y="1256864"/>
                  </a:lnTo>
                  <a:lnTo>
                    <a:pt x="45150" y="1260719"/>
                  </a:lnTo>
                  <a:cubicBezTo>
                    <a:pt x="117826" y="1260719"/>
                    <a:pt x="182662" y="1249021"/>
                    <a:pt x="239658" y="1225626"/>
                  </a:cubicBezTo>
                  <a:cubicBezTo>
                    <a:pt x="296654" y="1202230"/>
                    <a:pt x="341454" y="1167137"/>
                    <a:pt x="374059" y="1120345"/>
                  </a:cubicBezTo>
                  <a:cubicBezTo>
                    <a:pt x="406663" y="1073554"/>
                    <a:pt x="422965" y="1015563"/>
                    <a:pt x="422965" y="946371"/>
                  </a:cubicBezTo>
                  <a:cubicBezTo>
                    <a:pt x="422965" y="883153"/>
                    <a:pt x="406539" y="828895"/>
                    <a:pt x="373685" y="783597"/>
                  </a:cubicBezTo>
                  <a:cubicBezTo>
                    <a:pt x="349045" y="749623"/>
                    <a:pt x="317545" y="721460"/>
                    <a:pt x="279185" y="699107"/>
                  </a:cubicBezTo>
                  <a:lnTo>
                    <a:pt x="252559" y="685733"/>
                  </a:lnTo>
                  <a:lnTo>
                    <a:pt x="267892" y="677850"/>
                  </a:lnTo>
                  <a:cubicBezTo>
                    <a:pt x="303638" y="656570"/>
                    <a:pt x="332805" y="629970"/>
                    <a:pt x="355392" y="598050"/>
                  </a:cubicBezTo>
                  <a:cubicBezTo>
                    <a:pt x="385508" y="555489"/>
                    <a:pt x="400566" y="505836"/>
                    <a:pt x="400566" y="449089"/>
                  </a:cubicBezTo>
                  <a:cubicBezTo>
                    <a:pt x="400566" y="382386"/>
                    <a:pt x="385383" y="326386"/>
                    <a:pt x="355019" y="281088"/>
                  </a:cubicBezTo>
                  <a:cubicBezTo>
                    <a:pt x="324654" y="235790"/>
                    <a:pt x="282591" y="201443"/>
                    <a:pt x="228831" y="178048"/>
                  </a:cubicBezTo>
                  <a:cubicBezTo>
                    <a:pt x="175071" y="154652"/>
                    <a:pt x="113346" y="142954"/>
                    <a:pt x="43657" y="142954"/>
                  </a:cubicBezTo>
                  <a:lnTo>
                    <a:pt x="0" y="146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prstClr val="white">
                    <a:lumMod val="85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158225-AF56-730F-75FA-1EBE4E75559E}"/>
                </a:ext>
              </a:extLst>
            </p:cNvPr>
            <p:cNvSpPr/>
            <p:nvPr/>
          </p:nvSpPr>
          <p:spPr>
            <a:xfrm>
              <a:off x="4442295" y="4825771"/>
              <a:ext cx="758616" cy="1117765"/>
            </a:xfrm>
            <a:custGeom>
              <a:avLst/>
              <a:gdLst/>
              <a:ahLst/>
              <a:cxnLst/>
              <a:rect l="l" t="t" r="r" b="b"/>
              <a:pathLst>
                <a:path w="1053740" h="1552608">
                  <a:moveTo>
                    <a:pt x="526870" y="894020"/>
                  </a:moveTo>
                  <a:cubicBezTo>
                    <a:pt x="492298" y="894020"/>
                    <a:pt x="461702" y="901626"/>
                    <a:pt x="435082" y="916837"/>
                  </a:cubicBezTo>
                  <a:cubicBezTo>
                    <a:pt x="408462" y="932049"/>
                    <a:pt x="387719" y="954001"/>
                    <a:pt x="372854" y="982696"/>
                  </a:cubicBezTo>
                  <a:cubicBezTo>
                    <a:pt x="357988" y="1011390"/>
                    <a:pt x="350555" y="1046480"/>
                    <a:pt x="350555" y="1087966"/>
                  </a:cubicBezTo>
                  <a:cubicBezTo>
                    <a:pt x="350555" y="1128069"/>
                    <a:pt x="358161" y="1162814"/>
                    <a:pt x="373372" y="1192199"/>
                  </a:cubicBezTo>
                  <a:cubicBezTo>
                    <a:pt x="388584" y="1221585"/>
                    <a:pt x="409499" y="1244057"/>
                    <a:pt x="436119" y="1259614"/>
                  </a:cubicBezTo>
                  <a:cubicBezTo>
                    <a:pt x="462740" y="1275171"/>
                    <a:pt x="493681" y="1282950"/>
                    <a:pt x="528944" y="1282950"/>
                  </a:cubicBezTo>
                  <a:cubicBezTo>
                    <a:pt x="564207" y="1282950"/>
                    <a:pt x="594803" y="1275171"/>
                    <a:pt x="620731" y="1259614"/>
                  </a:cubicBezTo>
                  <a:cubicBezTo>
                    <a:pt x="646660" y="1244057"/>
                    <a:pt x="666712" y="1221585"/>
                    <a:pt x="680886" y="1192199"/>
                  </a:cubicBezTo>
                  <a:cubicBezTo>
                    <a:pt x="695060" y="1162814"/>
                    <a:pt x="702147" y="1128069"/>
                    <a:pt x="702147" y="1087966"/>
                  </a:cubicBezTo>
                  <a:cubicBezTo>
                    <a:pt x="702147" y="1046480"/>
                    <a:pt x="694887" y="1011390"/>
                    <a:pt x="680367" y="982696"/>
                  </a:cubicBezTo>
                  <a:cubicBezTo>
                    <a:pt x="665847" y="954001"/>
                    <a:pt x="645450" y="932049"/>
                    <a:pt x="619176" y="916837"/>
                  </a:cubicBezTo>
                  <a:cubicBezTo>
                    <a:pt x="592901" y="901626"/>
                    <a:pt x="562133" y="894020"/>
                    <a:pt x="526870" y="894020"/>
                  </a:cubicBezTo>
                  <a:close/>
                  <a:moveTo>
                    <a:pt x="526870" y="269658"/>
                  </a:moveTo>
                  <a:cubicBezTo>
                    <a:pt x="495755" y="269658"/>
                    <a:pt x="469481" y="276572"/>
                    <a:pt x="448047" y="290401"/>
                  </a:cubicBezTo>
                  <a:cubicBezTo>
                    <a:pt x="426612" y="304230"/>
                    <a:pt x="410364" y="324108"/>
                    <a:pt x="399301" y="350037"/>
                  </a:cubicBezTo>
                  <a:cubicBezTo>
                    <a:pt x="388238" y="375966"/>
                    <a:pt x="382706" y="407253"/>
                    <a:pt x="382706" y="443899"/>
                  </a:cubicBezTo>
                  <a:cubicBezTo>
                    <a:pt x="382706" y="479853"/>
                    <a:pt x="388238" y="511313"/>
                    <a:pt x="399301" y="538279"/>
                  </a:cubicBezTo>
                  <a:cubicBezTo>
                    <a:pt x="410364" y="565245"/>
                    <a:pt x="426785" y="586333"/>
                    <a:pt x="448565" y="601545"/>
                  </a:cubicBezTo>
                  <a:cubicBezTo>
                    <a:pt x="470345" y="616756"/>
                    <a:pt x="497138" y="624362"/>
                    <a:pt x="528944" y="624362"/>
                  </a:cubicBezTo>
                  <a:cubicBezTo>
                    <a:pt x="561441" y="624362"/>
                    <a:pt x="588234" y="616756"/>
                    <a:pt x="609323" y="601545"/>
                  </a:cubicBezTo>
                  <a:cubicBezTo>
                    <a:pt x="630411" y="586333"/>
                    <a:pt x="646314" y="565245"/>
                    <a:pt x="657032" y="538279"/>
                  </a:cubicBezTo>
                  <a:cubicBezTo>
                    <a:pt x="667749" y="511313"/>
                    <a:pt x="673107" y="479853"/>
                    <a:pt x="673107" y="443899"/>
                  </a:cubicBezTo>
                  <a:cubicBezTo>
                    <a:pt x="673107" y="407944"/>
                    <a:pt x="667576" y="377003"/>
                    <a:pt x="656513" y="351074"/>
                  </a:cubicBezTo>
                  <a:cubicBezTo>
                    <a:pt x="645450" y="325145"/>
                    <a:pt x="629202" y="305094"/>
                    <a:pt x="607767" y="290920"/>
                  </a:cubicBezTo>
                  <a:cubicBezTo>
                    <a:pt x="586333" y="276745"/>
                    <a:pt x="559367" y="269658"/>
                    <a:pt x="526870" y="269658"/>
                  </a:cubicBezTo>
                  <a:close/>
                  <a:moveTo>
                    <a:pt x="526870" y="0"/>
                  </a:moveTo>
                  <a:cubicBezTo>
                    <a:pt x="623670" y="0"/>
                    <a:pt x="709407" y="16249"/>
                    <a:pt x="784082" y="48746"/>
                  </a:cubicBezTo>
                  <a:cubicBezTo>
                    <a:pt x="858756" y="81243"/>
                    <a:pt x="917182" y="128952"/>
                    <a:pt x="959360" y="191872"/>
                  </a:cubicBezTo>
                  <a:cubicBezTo>
                    <a:pt x="1001537" y="254792"/>
                    <a:pt x="1022626" y="332578"/>
                    <a:pt x="1022626" y="425230"/>
                  </a:cubicBezTo>
                  <a:cubicBezTo>
                    <a:pt x="1022626" y="504053"/>
                    <a:pt x="1001710" y="573023"/>
                    <a:pt x="959878" y="632141"/>
                  </a:cubicBezTo>
                  <a:cubicBezTo>
                    <a:pt x="928505" y="676479"/>
                    <a:pt x="887991" y="713427"/>
                    <a:pt x="838338" y="742986"/>
                  </a:cubicBezTo>
                  <a:lnTo>
                    <a:pt x="817041" y="753935"/>
                  </a:lnTo>
                  <a:lnTo>
                    <a:pt x="854025" y="772512"/>
                  </a:lnTo>
                  <a:cubicBezTo>
                    <a:pt x="907308" y="803561"/>
                    <a:pt x="951062" y="842681"/>
                    <a:pt x="985288" y="889871"/>
                  </a:cubicBezTo>
                  <a:cubicBezTo>
                    <a:pt x="1030923" y="952791"/>
                    <a:pt x="1053740" y="1028158"/>
                    <a:pt x="1053740" y="1115969"/>
                  </a:cubicBezTo>
                  <a:cubicBezTo>
                    <a:pt x="1053740" y="1212078"/>
                    <a:pt x="1031096" y="1292630"/>
                    <a:pt x="985807" y="1357624"/>
                  </a:cubicBezTo>
                  <a:cubicBezTo>
                    <a:pt x="940518" y="1422619"/>
                    <a:pt x="878289" y="1471364"/>
                    <a:pt x="799121" y="1503862"/>
                  </a:cubicBezTo>
                  <a:cubicBezTo>
                    <a:pt x="719952" y="1536359"/>
                    <a:pt x="629893" y="1552608"/>
                    <a:pt x="528944" y="1552608"/>
                  </a:cubicBezTo>
                  <a:cubicBezTo>
                    <a:pt x="428687" y="1552608"/>
                    <a:pt x="338628" y="1536359"/>
                    <a:pt x="258767" y="1503862"/>
                  </a:cubicBezTo>
                  <a:cubicBezTo>
                    <a:pt x="178907" y="1471364"/>
                    <a:pt x="115814" y="1422619"/>
                    <a:pt x="69488" y="1357624"/>
                  </a:cubicBezTo>
                  <a:cubicBezTo>
                    <a:pt x="23162" y="1292630"/>
                    <a:pt x="0" y="1212078"/>
                    <a:pt x="0" y="1115969"/>
                  </a:cubicBezTo>
                  <a:cubicBezTo>
                    <a:pt x="0" y="1050283"/>
                    <a:pt x="13310" y="991339"/>
                    <a:pt x="39930" y="939136"/>
                  </a:cubicBezTo>
                  <a:cubicBezTo>
                    <a:pt x="66550" y="886933"/>
                    <a:pt x="103714" y="842508"/>
                    <a:pt x="151423" y="805863"/>
                  </a:cubicBezTo>
                  <a:cubicBezTo>
                    <a:pt x="175277" y="787540"/>
                    <a:pt x="201163" y="771377"/>
                    <a:pt x="229079" y="757376"/>
                  </a:cubicBezTo>
                  <a:lnTo>
                    <a:pt x="238784" y="753042"/>
                  </a:lnTo>
                  <a:lnTo>
                    <a:pt x="219032" y="742986"/>
                  </a:lnTo>
                  <a:cubicBezTo>
                    <a:pt x="168860" y="713427"/>
                    <a:pt x="127828" y="676479"/>
                    <a:pt x="95936" y="632141"/>
                  </a:cubicBezTo>
                  <a:cubicBezTo>
                    <a:pt x="53413" y="573023"/>
                    <a:pt x="32151" y="504053"/>
                    <a:pt x="32151" y="425230"/>
                  </a:cubicBezTo>
                  <a:cubicBezTo>
                    <a:pt x="32151" y="332578"/>
                    <a:pt x="53413" y="254792"/>
                    <a:pt x="95936" y="191872"/>
                  </a:cubicBezTo>
                  <a:cubicBezTo>
                    <a:pt x="138459" y="128952"/>
                    <a:pt x="197057" y="81243"/>
                    <a:pt x="271732" y="48746"/>
                  </a:cubicBezTo>
                  <a:cubicBezTo>
                    <a:pt x="346406" y="16249"/>
                    <a:pt x="431452" y="0"/>
                    <a:pt x="526870" y="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AB829EF-11FF-E358-59DD-B6A7C1B46E9E}"/>
              </a:ext>
            </a:extLst>
          </p:cNvPr>
          <p:cNvGrpSpPr/>
          <p:nvPr/>
        </p:nvGrpSpPr>
        <p:grpSpPr>
          <a:xfrm>
            <a:off x="6123639" y="3034600"/>
            <a:ext cx="2480384" cy="1062260"/>
            <a:chOff x="8164852" y="2903133"/>
            <a:chExt cx="3307178" cy="141634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7F8CEA8-3175-3B05-5E84-C998CDF33737}"/>
                </a:ext>
              </a:extLst>
            </p:cNvPr>
            <p:cNvSpPr/>
            <p:nvPr/>
          </p:nvSpPr>
          <p:spPr>
            <a:xfrm>
              <a:off x="8573259" y="2903133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60283 h 1416346"/>
                <a:gd name="connsiteX7" fmla="*/ 44751 w 2898771"/>
                <a:gd name="connsiteY7" fmla="*/ 1257663 h 1416346"/>
                <a:gd name="connsiteX8" fmla="*/ 187062 w 2898771"/>
                <a:gd name="connsiteY8" fmla="*/ 1211813 h 1416346"/>
                <a:gd name="connsiteX9" fmla="*/ 323702 w 2898771"/>
                <a:gd name="connsiteY9" fmla="*/ 1076292 h 1416346"/>
                <a:gd name="connsiteX10" fmla="*/ 372609 w 2898771"/>
                <a:gd name="connsiteY10" fmla="*/ 885891 h 1416346"/>
                <a:gd name="connsiteX11" fmla="*/ 288982 w 2898771"/>
                <a:gd name="connsiteY11" fmla="*/ 615596 h 1416346"/>
                <a:gd name="connsiteX12" fmla="*/ 64235 w 2898771"/>
                <a:gd name="connsiteY12" fmla="*/ 512555 h 1416346"/>
                <a:gd name="connsiteX13" fmla="*/ 2074 w 2898771"/>
                <a:gd name="connsiteY13" fmla="*/ 517782 h 1416346"/>
                <a:gd name="connsiteX14" fmla="*/ 0 w 2898771"/>
                <a:gd name="connsiteY14" fmla="*/ 518357 h 1416346"/>
                <a:gd name="connsiteX15" fmla="*/ 0 w 2898771"/>
                <a:gd name="connsiteY15" fmla="*/ 384519 h 1416346"/>
                <a:gd name="connsiteX16" fmla="*/ 9331 w 2898771"/>
                <a:gd name="connsiteY16" fmla="*/ 378832 h 1416346"/>
                <a:gd name="connsiteX17" fmla="*/ 192662 w 2898771"/>
                <a:gd name="connsiteY17" fmla="*/ 340822 h 1416346"/>
                <a:gd name="connsiteX18" fmla="*/ 203862 w 2898771"/>
                <a:gd name="connsiteY18" fmla="*/ 340822 h 1416346"/>
                <a:gd name="connsiteX19" fmla="*/ 203862 w 2898771"/>
                <a:gd name="connsiteY19" fmla="*/ 142954 h 1416346"/>
                <a:gd name="connsiteX20" fmla="*/ 165782 w 2898771"/>
                <a:gd name="connsiteY20" fmla="*/ 142954 h 1416346"/>
                <a:gd name="connsiteX21" fmla="*/ 10288 w 2898771"/>
                <a:gd name="connsiteY21" fmla="*/ 161995 h 1416346"/>
                <a:gd name="connsiteX22" fmla="*/ 0 w 2898771"/>
                <a:gd name="connsiteY22" fmla="*/ 165381 h 1416346"/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60283 h 1416346"/>
                <a:gd name="connsiteX6" fmla="*/ 44751 w 2898771"/>
                <a:gd name="connsiteY6" fmla="*/ 1257663 h 1416346"/>
                <a:gd name="connsiteX7" fmla="*/ 187062 w 2898771"/>
                <a:gd name="connsiteY7" fmla="*/ 1211813 h 1416346"/>
                <a:gd name="connsiteX8" fmla="*/ 323702 w 2898771"/>
                <a:gd name="connsiteY8" fmla="*/ 1076292 h 1416346"/>
                <a:gd name="connsiteX9" fmla="*/ 372609 w 2898771"/>
                <a:gd name="connsiteY9" fmla="*/ 885891 h 1416346"/>
                <a:gd name="connsiteX10" fmla="*/ 288982 w 2898771"/>
                <a:gd name="connsiteY10" fmla="*/ 615596 h 1416346"/>
                <a:gd name="connsiteX11" fmla="*/ 64235 w 2898771"/>
                <a:gd name="connsiteY11" fmla="*/ 512555 h 1416346"/>
                <a:gd name="connsiteX12" fmla="*/ 2074 w 2898771"/>
                <a:gd name="connsiteY12" fmla="*/ 517782 h 1416346"/>
                <a:gd name="connsiteX13" fmla="*/ 0 w 2898771"/>
                <a:gd name="connsiteY13" fmla="*/ 518357 h 1416346"/>
                <a:gd name="connsiteX14" fmla="*/ 0 w 2898771"/>
                <a:gd name="connsiteY14" fmla="*/ 384519 h 1416346"/>
                <a:gd name="connsiteX15" fmla="*/ 9331 w 2898771"/>
                <a:gd name="connsiteY15" fmla="*/ 378832 h 1416346"/>
                <a:gd name="connsiteX16" fmla="*/ 192662 w 2898771"/>
                <a:gd name="connsiteY16" fmla="*/ 340822 h 1416346"/>
                <a:gd name="connsiteX17" fmla="*/ 203862 w 2898771"/>
                <a:gd name="connsiteY17" fmla="*/ 340822 h 1416346"/>
                <a:gd name="connsiteX18" fmla="*/ 203862 w 2898771"/>
                <a:gd name="connsiteY18" fmla="*/ 142954 h 1416346"/>
                <a:gd name="connsiteX19" fmla="*/ 165782 w 2898771"/>
                <a:gd name="connsiteY19" fmla="*/ 142954 h 1416346"/>
                <a:gd name="connsiteX20" fmla="*/ 10288 w 2898771"/>
                <a:gd name="connsiteY20" fmla="*/ 161995 h 1416346"/>
                <a:gd name="connsiteX21" fmla="*/ 0 w 2898771"/>
                <a:gd name="connsiteY21" fmla="*/ 165381 h 1416346"/>
                <a:gd name="connsiteX22" fmla="*/ 0 w 2898771"/>
                <a:gd name="connsiteY22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60283 h 1416346"/>
                <a:gd name="connsiteX5" fmla="*/ 44751 w 2898771"/>
                <a:gd name="connsiteY5" fmla="*/ 1257663 h 1416346"/>
                <a:gd name="connsiteX6" fmla="*/ 187062 w 2898771"/>
                <a:gd name="connsiteY6" fmla="*/ 1211813 h 1416346"/>
                <a:gd name="connsiteX7" fmla="*/ 323702 w 2898771"/>
                <a:gd name="connsiteY7" fmla="*/ 1076292 h 1416346"/>
                <a:gd name="connsiteX8" fmla="*/ 372609 w 2898771"/>
                <a:gd name="connsiteY8" fmla="*/ 885891 h 1416346"/>
                <a:gd name="connsiteX9" fmla="*/ 288982 w 2898771"/>
                <a:gd name="connsiteY9" fmla="*/ 615596 h 1416346"/>
                <a:gd name="connsiteX10" fmla="*/ 64235 w 2898771"/>
                <a:gd name="connsiteY10" fmla="*/ 512555 h 1416346"/>
                <a:gd name="connsiteX11" fmla="*/ 2074 w 2898771"/>
                <a:gd name="connsiteY11" fmla="*/ 517782 h 1416346"/>
                <a:gd name="connsiteX12" fmla="*/ 0 w 2898771"/>
                <a:gd name="connsiteY12" fmla="*/ 518357 h 1416346"/>
                <a:gd name="connsiteX13" fmla="*/ 0 w 2898771"/>
                <a:gd name="connsiteY13" fmla="*/ 384519 h 1416346"/>
                <a:gd name="connsiteX14" fmla="*/ 9331 w 2898771"/>
                <a:gd name="connsiteY14" fmla="*/ 378832 h 1416346"/>
                <a:gd name="connsiteX15" fmla="*/ 192662 w 2898771"/>
                <a:gd name="connsiteY15" fmla="*/ 340822 h 1416346"/>
                <a:gd name="connsiteX16" fmla="*/ 203862 w 2898771"/>
                <a:gd name="connsiteY16" fmla="*/ 340822 h 1416346"/>
                <a:gd name="connsiteX17" fmla="*/ 203862 w 2898771"/>
                <a:gd name="connsiteY17" fmla="*/ 142954 h 1416346"/>
                <a:gd name="connsiteX18" fmla="*/ 165782 w 2898771"/>
                <a:gd name="connsiteY18" fmla="*/ 142954 h 1416346"/>
                <a:gd name="connsiteX19" fmla="*/ 10288 w 2898771"/>
                <a:gd name="connsiteY19" fmla="*/ 161995 h 1416346"/>
                <a:gd name="connsiteX20" fmla="*/ 0 w 2898771"/>
                <a:gd name="connsiteY20" fmla="*/ 165381 h 1416346"/>
                <a:gd name="connsiteX21" fmla="*/ 0 w 2898771"/>
                <a:gd name="connsiteY21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60283"/>
                  </a:lnTo>
                  <a:lnTo>
                    <a:pt x="44751" y="1257663"/>
                  </a:lnTo>
                  <a:cubicBezTo>
                    <a:pt x="95758" y="1251549"/>
                    <a:pt x="143195" y="1236266"/>
                    <a:pt x="187062" y="1211813"/>
                  </a:cubicBezTo>
                  <a:cubicBezTo>
                    <a:pt x="245551" y="1179208"/>
                    <a:pt x="291098" y="1134034"/>
                    <a:pt x="323702" y="1076292"/>
                  </a:cubicBezTo>
                  <a:cubicBezTo>
                    <a:pt x="356307" y="1018549"/>
                    <a:pt x="372609" y="955082"/>
                    <a:pt x="372609" y="885891"/>
                  </a:cubicBezTo>
                  <a:cubicBezTo>
                    <a:pt x="372609" y="774388"/>
                    <a:pt x="344734" y="684290"/>
                    <a:pt x="288982" y="615596"/>
                  </a:cubicBezTo>
                  <a:cubicBezTo>
                    <a:pt x="233231" y="546903"/>
                    <a:pt x="158315" y="512555"/>
                    <a:pt x="64235" y="512555"/>
                  </a:cubicBezTo>
                  <a:cubicBezTo>
                    <a:pt x="42582" y="512555"/>
                    <a:pt x="21861" y="514298"/>
                    <a:pt x="2074" y="517782"/>
                  </a:cubicBezTo>
                  <a:lnTo>
                    <a:pt x="0" y="518357"/>
                  </a:lnTo>
                  <a:lnTo>
                    <a:pt x="0" y="384519"/>
                  </a:lnTo>
                  <a:lnTo>
                    <a:pt x="9331" y="378832"/>
                  </a:lnTo>
                  <a:cubicBezTo>
                    <a:pt x="60992" y="353492"/>
                    <a:pt x="122101" y="340822"/>
                    <a:pt x="192662" y="340822"/>
                  </a:cubicBezTo>
                  <a:lnTo>
                    <a:pt x="203862" y="340822"/>
                  </a:lnTo>
                  <a:lnTo>
                    <a:pt x="203862" y="142954"/>
                  </a:lnTo>
                  <a:lnTo>
                    <a:pt x="165782" y="142954"/>
                  </a:lnTo>
                  <a:cubicBezTo>
                    <a:pt x="111524" y="142954"/>
                    <a:pt x="59693" y="149301"/>
                    <a:pt x="10288" y="161995"/>
                  </a:cubicBezTo>
                  <a:lnTo>
                    <a:pt x="0" y="16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3EEB40-7C55-AEF6-1BA7-D05F7EDC8168}"/>
                </a:ext>
              </a:extLst>
            </p:cNvPr>
            <p:cNvSpPr/>
            <p:nvPr/>
          </p:nvSpPr>
          <p:spPr>
            <a:xfrm>
              <a:off x="8164852" y="3046087"/>
              <a:ext cx="781017" cy="1117765"/>
            </a:xfrm>
            <a:custGeom>
              <a:avLst/>
              <a:gdLst/>
              <a:ahLst/>
              <a:cxnLst/>
              <a:rect l="l" t="t" r="r" b="b"/>
              <a:pathLst>
                <a:path w="1084855" h="1552608">
                  <a:moveTo>
                    <a:pt x="797566" y="0"/>
                  </a:moveTo>
                  <a:lnTo>
                    <a:pt x="850460" y="0"/>
                  </a:lnTo>
                  <a:lnTo>
                    <a:pt x="850460" y="274844"/>
                  </a:lnTo>
                  <a:lnTo>
                    <a:pt x="834903" y="274844"/>
                  </a:lnTo>
                  <a:cubicBezTo>
                    <a:pt x="704222" y="274844"/>
                    <a:pt x="596878" y="306131"/>
                    <a:pt x="512869" y="368706"/>
                  </a:cubicBezTo>
                  <a:cubicBezTo>
                    <a:pt x="428860" y="431280"/>
                    <a:pt x="377176" y="518227"/>
                    <a:pt x="357816" y="629548"/>
                  </a:cubicBezTo>
                  <a:cubicBezTo>
                    <a:pt x="436639" y="552107"/>
                    <a:pt x="536205" y="513387"/>
                    <a:pt x="656514" y="513387"/>
                  </a:cubicBezTo>
                  <a:cubicBezTo>
                    <a:pt x="787194" y="513387"/>
                    <a:pt x="891254" y="561096"/>
                    <a:pt x="968695" y="656513"/>
                  </a:cubicBezTo>
                  <a:cubicBezTo>
                    <a:pt x="1046135" y="751931"/>
                    <a:pt x="1084855" y="877080"/>
                    <a:pt x="1084855" y="1031960"/>
                  </a:cubicBezTo>
                  <a:cubicBezTo>
                    <a:pt x="1084855" y="1128069"/>
                    <a:pt x="1062211" y="1216227"/>
                    <a:pt x="1016922" y="1296433"/>
                  </a:cubicBezTo>
                  <a:cubicBezTo>
                    <a:pt x="971633" y="1376639"/>
                    <a:pt x="908367" y="1439386"/>
                    <a:pt x="827124" y="1484675"/>
                  </a:cubicBezTo>
                  <a:cubicBezTo>
                    <a:pt x="745881" y="1529963"/>
                    <a:pt x="655822" y="1552608"/>
                    <a:pt x="556948" y="1552608"/>
                  </a:cubicBezTo>
                  <a:cubicBezTo>
                    <a:pt x="449776" y="1552608"/>
                    <a:pt x="354013" y="1528235"/>
                    <a:pt x="269658" y="1479489"/>
                  </a:cubicBezTo>
                  <a:cubicBezTo>
                    <a:pt x="185304" y="1430743"/>
                    <a:pt x="119618" y="1361081"/>
                    <a:pt x="72601" y="1270504"/>
                  </a:cubicBezTo>
                  <a:cubicBezTo>
                    <a:pt x="25583" y="1179926"/>
                    <a:pt x="1383" y="1075520"/>
                    <a:pt x="0" y="957286"/>
                  </a:cubicBezTo>
                  <a:lnTo>
                    <a:pt x="0" y="817271"/>
                  </a:lnTo>
                  <a:cubicBezTo>
                    <a:pt x="0" y="661699"/>
                    <a:pt x="33362" y="521857"/>
                    <a:pt x="100085" y="397746"/>
                  </a:cubicBezTo>
                  <a:cubicBezTo>
                    <a:pt x="166808" y="273634"/>
                    <a:pt x="262053" y="176315"/>
                    <a:pt x="385819" y="105789"/>
                  </a:cubicBezTo>
                  <a:cubicBezTo>
                    <a:pt x="509585" y="35263"/>
                    <a:pt x="646834" y="0"/>
                    <a:pt x="797566" y="0"/>
                  </a:cubicBezTo>
                  <a:close/>
                  <a:moveTo>
                    <a:pt x="535168" y="783045"/>
                  </a:moveTo>
                  <a:cubicBezTo>
                    <a:pt x="488842" y="783045"/>
                    <a:pt x="450122" y="793719"/>
                    <a:pt x="419007" y="815067"/>
                  </a:cubicBezTo>
                  <a:cubicBezTo>
                    <a:pt x="387893" y="836415"/>
                    <a:pt x="364730" y="862581"/>
                    <a:pt x="349519" y="893566"/>
                  </a:cubicBezTo>
                  <a:lnTo>
                    <a:pt x="349519" y="997880"/>
                  </a:lnTo>
                  <a:cubicBezTo>
                    <a:pt x="349519" y="1187927"/>
                    <a:pt x="415550" y="1282950"/>
                    <a:pt x="547613" y="1282950"/>
                  </a:cubicBezTo>
                  <a:cubicBezTo>
                    <a:pt x="600854" y="1282950"/>
                    <a:pt x="645278" y="1259193"/>
                    <a:pt x="680887" y="1211678"/>
                  </a:cubicBezTo>
                  <a:cubicBezTo>
                    <a:pt x="716495" y="1164164"/>
                    <a:pt x="734300" y="1104604"/>
                    <a:pt x="734300" y="1032997"/>
                  </a:cubicBezTo>
                  <a:cubicBezTo>
                    <a:pt x="734300" y="959317"/>
                    <a:pt x="716150" y="899238"/>
                    <a:pt x="679850" y="852761"/>
                  </a:cubicBezTo>
                  <a:cubicBezTo>
                    <a:pt x="643549" y="806284"/>
                    <a:pt x="595322" y="783045"/>
                    <a:pt x="535168" y="78304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0443CB3-D970-8EB7-AEB7-40D80EA64EAC}"/>
              </a:ext>
            </a:extLst>
          </p:cNvPr>
          <p:cNvGrpSpPr/>
          <p:nvPr/>
        </p:nvGrpSpPr>
        <p:grpSpPr>
          <a:xfrm>
            <a:off x="6103479" y="1711036"/>
            <a:ext cx="2500544" cy="1062260"/>
            <a:chOff x="7666070" y="1138381"/>
            <a:chExt cx="3334058" cy="1416346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C76470F-6869-28D3-C484-75D4ED9D1793}"/>
                </a:ext>
              </a:extLst>
            </p:cNvPr>
            <p:cNvSpPr/>
            <p:nvPr/>
          </p:nvSpPr>
          <p:spPr>
            <a:xfrm>
              <a:off x="8101357" y="1138381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57476 h 1416346"/>
                <a:gd name="connsiteX7" fmla="*/ 35208 w 2898771"/>
                <a:gd name="connsiteY7" fmla="*/ 1255260 h 1416346"/>
                <a:gd name="connsiteX8" fmla="*/ 242689 w 2898771"/>
                <a:gd name="connsiteY8" fmla="*/ 1173359 h 1416346"/>
                <a:gd name="connsiteX9" fmla="*/ 354689 w 2898771"/>
                <a:gd name="connsiteY9" fmla="*/ 940398 h 1416346"/>
                <a:gd name="connsiteX10" fmla="*/ 305409 w 2898771"/>
                <a:gd name="connsiteY10" fmla="*/ 782477 h 1416346"/>
                <a:gd name="connsiteX11" fmla="*/ 169515 w 2898771"/>
                <a:gd name="connsiteY11" fmla="*/ 687276 h 1416346"/>
                <a:gd name="connsiteX12" fmla="*/ 294582 w 2898771"/>
                <a:gd name="connsiteY12" fmla="*/ 586103 h 1416346"/>
                <a:gd name="connsiteX13" fmla="*/ 337516 w 2898771"/>
                <a:gd name="connsiteY13" fmla="*/ 453569 h 1416346"/>
                <a:gd name="connsiteX14" fmla="*/ 233729 w 2898771"/>
                <a:gd name="connsiteY14" fmla="*/ 225834 h 1416346"/>
                <a:gd name="connsiteX15" fmla="*/ 34368 w 2898771"/>
                <a:gd name="connsiteY15" fmla="*/ 148134 h 1416346"/>
                <a:gd name="connsiteX16" fmla="*/ 0 w 2898771"/>
                <a:gd name="connsiteY16" fmla="*/ 14606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57476 h 1416346"/>
                <a:gd name="connsiteX6" fmla="*/ 35208 w 2898771"/>
                <a:gd name="connsiteY6" fmla="*/ 1255260 h 1416346"/>
                <a:gd name="connsiteX7" fmla="*/ 242689 w 2898771"/>
                <a:gd name="connsiteY7" fmla="*/ 1173359 h 1416346"/>
                <a:gd name="connsiteX8" fmla="*/ 354689 w 2898771"/>
                <a:gd name="connsiteY8" fmla="*/ 940398 h 1416346"/>
                <a:gd name="connsiteX9" fmla="*/ 305409 w 2898771"/>
                <a:gd name="connsiteY9" fmla="*/ 782477 h 1416346"/>
                <a:gd name="connsiteX10" fmla="*/ 169515 w 2898771"/>
                <a:gd name="connsiteY10" fmla="*/ 687276 h 1416346"/>
                <a:gd name="connsiteX11" fmla="*/ 294582 w 2898771"/>
                <a:gd name="connsiteY11" fmla="*/ 586103 h 1416346"/>
                <a:gd name="connsiteX12" fmla="*/ 337516 w 2898771"/>
                <a:gd name="connsiteY12" fmla="*/ 453569 h 1416346"/>
                <a:gd name="connsiteX13" fmla="*/ 233729 w 2898771"/>
                <a:gd name="connsiteY13" fmla="*/ 225834 h 1416346"/>
                <a:gd name="connsiteX14" fmla="*/ 34368 w 2898771"/>
                <a:gd name="connsiteY14" fmla="*/ 148134 h 1416346"/>
                <a:gd name="connsiteX15" fmla="*/ 0 w 2898771"/>
                <a:gd name="connsiteY15" fmla="*/ 146060 h 1416346"/>
                <a:gd name="connsiteX16" fmla="*/ 0 w 2898771"/>
                <a:gd name="connsiteY16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57476 h 1416346"/>
                <a:gd name="connsiteX5" fmla="*/ 35208 w 2898771"/>
                <a:gd name="connsiteY5" fmla="*/ 1255260 h 1416346"/>
                <a:gd name="connsiteX6" fmla="*/ 242689 w 2898771"/>
                <a:gd name="connsiteY6" fmla="*/ 1173359 h 1416346"/>
                <a:gd name="connsiteX7" fmla="*/ 354689 w 2898771"/>
                <a:gd name="connsiteY7" fmla="*/ 940398 h 1416346"/>
                <a:gd name="connsiteX8" fmla="*/ 305409 w 2898771"/>
                <a:gd name="connsiteY8" fmla="*/ 782477 h 1416346"/>
                <a:gd name="connsiteX9" fmla="*/ 169515 w 2898771"/>
                <a:gd name="connsiteY9" fmla="*/ 687276 h 1416346"/>
                <a:gd name="connsiteX10" fmla="*/ 294582 w 2898771"/>
                <a:gd name="connsiteY10" fmla="*/ 586103 h 1416346"/>
                <a:gd name="connsiteX11" fmla="*/ 337516 w 2898771"/>
                <a:gd name="connsiteY11" fmla="*/ 453569 h 1416346"/>
                <a:gd name="connsiteX12" fmla="*/ 233729 w 2898771"/>
                <a:gd name="connsiteY12" fmla="*/ 225834 h 1416346"/>
                <a:gd name="connsiteX13" fmla="*/ 34368 w 2898771"/>
                <a:gd name="connsiteY13" fmla="*/ 148134 h 1416346"/>
                <a:gd name="connsiteX14" fmla="*/ 0 w 2898771"/>
                <a:gd name="connsiteY14" fmla="*/ 146060 h 1416346"/>
                <a:gd name="connsiteX15" fmla="*/ 0 w 2898771"/>
                <a:gd name="connsiteY15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57476"/>
                  </a:lnTo>
                  <a:lnTo>
                    <a:pt x="35208" y="1255260"/>
                  </a:lnTo>
                  <a:cubicBezTo>
                    <a:pt x="117528" y="1244339"/>
                    <a:pt x="186689" y="1217039"/>
                    <a:pt x="242689" y="1173359"/>
                  </a:cubicBezTo>
                  <a:cubicBezTo>
                    <a:pt x="317355" y="1115118"/>
                    <a:pt x="354689" y="1037465"/>
                    <a:pt x="354689" y="940398"/>
                  </a:cubicBezTo>
                  <a:cubicBezTo>
                    <a:pt x="354689" y="877678"/>
                    <a:pt x="338262" y="825037"/>
                    <a:pt x="305409" y="782477"/>
                  </a:cubicBezTo>
                  <a:cubicBezTo>
                    <a:pt x="272555" y="739917"/>
                    <a:pt x="227258" y="708184"/>
                    <a:pt x="169515" y="687276"/>
                  </a:cubicBezTo>
                  <a:cubicBezTo>
                    <a:pt x="224271" y="661392"/>
                    <a:pt x="265960" y="627668"/>
                    <a:pt x="294582" y="586103"/>
                  </a:cubicBezTo>
                  <a:cubicBezTo>
                    <a:pt x="323205" y="544538"/>
                    <a:pt x="337516" y="500360"/>
                    <a:pt x="337516" y="453569"/>
                  </a:cubicBezTo>
                  <a:cubicBezTo>
                    <a:pt x="337516" y="356999"/>
                    <a:pt x="302920" y="281088"/>
                    <a:pt x="233729" y="225834"/>
                  </a:cubicBezTo>
                  <a:cubicBezTo>
                    <a:pt x="181835" y="184394"/>
                    <a:pt x="115382" y="158494"/>
                    <a:pt x="34368" y="148134"/>
                  </a:cubicBezTo>
                  <a:lnTo>
                    <a:pt x="0" y="146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AAB3D2-BC58-7952-AD87-3414C4C5E67A}"/>
                </a:ext>
              </a:extLst>
            </p:cNvPr>
            <p:cNvSpPr/>
            <p:nvPr/>
          </p:nvSpPr>
          <p:spPr>
            <a:xfrm>
              <a:off x="7666070" y="1281335"/>
              <a:ext cx="789977" cy="1117765"/>
            </a:xfrm>
            <a:custGeom>
              <a:avLst/>
              <a:gdLst/>
              <a:ahLst/>
              <a:cxnLst/>
              <a:rect l="l" t="t" r="r" b="b"/>
              <a:pathLst>
                <a:path w="1097301" h="1552608">
                  <a:moveTo>
                    <a:pt x="533093" y="0"/>
                  </a:moveTo>
                  <a:cubicBezTo>
                    <a:pt x="701111" y="0"/>
                    <a:pt x="833174" y="38374"/>
                    <a:pt x="929283" y="115123"/>
                  </a:cubicBezTo>
                  <a:cubicBezTo>
                    <a:pt x="1025392" y="191872"/>
                    <a:pt x="1073446" y="297315"/>
                    <a:pt x="1073446" y="431453"/>
                  </a:cubicBezTo>
                  <a:cubicBezTo>
                    <a:pt x="1073446" y="496447"/>
                    <a:pt x="1053568" y="557812"/>
                    <a:pt x="1013810" y="615546"/>
                  </a:cubicBezTo>
                  <a:cubicBezTo>
                    <a:pt x="974053" y="673281"/>
                    <a:pt x="916146" y="720125"/>
                    <a:pt x="840088" y="756079"/>
                  </a:cubicBezTo>
                  <a:cubicBezTo>
                    <a:pt x="920294" y="785120"/>
                    <a:pt x="983214" y="829198"/>
                    <a:pt x="1028849" y="888316"/>
                  </a:cubicBezTo>
                  <a:cubicBezTo>
                    <a:pt x="1074483" y="947433"/>
                    <a:pt x="1097301" y="1020552"/>
                    <a:pt x="1097301" y="1107672"/>
                  </a:cubicBezTo>
                  <a:cubicBezTo>
                    <a:pt x="1097301" y="1242501"/>
                    <a:pt x="1045443" y="1350364"/>
                    <a:pt x="941729" y="1431262"/>
                  </a:cubicBezTo>
                  <a:cubicBezTo>
                    <a:pt x="838014" y="1512159"/>
                    <a:pt x="701802" y="1552608"/>
                    <a:pt x="533093" y="1552608"/>
                  </a:cubicBezTo>
                  <a:cubicBezTo>
                    <a:pt x="434219" y="1552608"/>
                    <a:pt x="342431" y="1533766"/>
                    <a:pt x="257731" y="1496083"/>
                  </a:cubicBezTo>
                  <a:cubicBezTo>
                    <a:pt x="173031" y="1458400"/>
                    <a:pt x="108900" y="1406197"/>
                    <a:pt x="65340" y="1339474"/>
                  </a:cubicBezTo>
                  <a:cubicBezTo>
                    <a:pt x="21780" y="1272751"/>
                    <a:pt x="0" y="1196867"/>
                    <a:pt x="0" y="1111821"/>
                  </a:cubicBezTo>
                  <a:lnTo>
                    <a:pt x="351593" y="1111821"/>
                  </a:lnTo>
                  <a:cubicBezTo>
                    <a:pt x="351593" y="1158146"/>
                    <a:pt x="370261" y="1198249"/>
                    <a:pt x="407598" y="1232130"/>
                  </a:cubicBezTo>
                  <a:cubicBezTo>
                    <a:pt x="444936" y="1266010"/>
                    <a:pt x="490916" y="1282950"/>
                    <a:pt x="545539" y="1282950"/>
                  </a:cubicBezTo>
                  <a:cubicBezTo>
                    <a:pt x="607076" y="1282950"/>
                    <a:pt x="656168" y="1265837"/>
                    <a:pt x="692814" y="1231611"/>
                  </a:cubicBezTo>
                  <a:cubicBezTo>
                    <a:pt x="729459" y="1197385"/>
                    <a:pt x="747782" y="1153652"/>
                    <a:pt x="747782" y="1100412"/>
                  </a:cubicBezTo>
                  <a:cubicBezTo>
                    <a:pt x="747782" y="1024355"/>
                    <a:pt x="728768" y="970423"/>
                    <a:pt x="690739" y="938617"/>
                  </a:cubicBezTo>
                  <a:cubicBezTo>
                    <a:pt x="652711" y="906811"/>
                    <a:pt x="600162" y="890908"/>
                    <a:pt x="533093" y="890908"/>
                  </a:cubicBezTo>
                  <a:lnTo>
                    <a:pt x="363001" y="890908"/>
                  </a:lnTo>
                  <a:lnTo>
                    <a:pt x="363001" y="630585"/>
                  </a:lnTo>
                  <a:lnTo>
                    <a:pt x="527907" y="630585"/>
                  </a:lnTo>
                  <a:cubicBezTo>
                    <a:pt x="658588" y="630585"/>
                    <a:pt x="723928" y="566627"/>
                    <a:pt x="723928" y="438713"/>
                  </a:cubicBezTo>
                  <a:cubicBezTo>
                    <a:pt x="723928" y="388930"/>
                    <a:pt x="708371" y="348308"/>
                    <a:pt x="677256" y="316848"/>
                  </a:cubicBezTo>
                  <a:cubicBezTo>
                    <a:pt x="646142" y="285388"/>
                    <a:pt x="602236" y="269658"/>
                    <a:pt x="545539" y="269658"/>
                  </a:cubicBezTo>
                  <a:cubicBezTo>
                    <a:pt x="499213" y="269658"/>
                    <a:pt x="458937" y="283141"/>
                    <a:pt x="424711" y="310107"/>
                  </a:cubicBezTo>
                  <a:cubicBezTo>
                    <a:pt x="390486" y="337072"/>
                    <a:pt x="373373" y="370607"/>
                    <a:pt x="373373" y="410710"/>
                  </a:cubicBezTo>
                  <a:lnTo>
                    <a:pt x="23854" y="410710"/>
                  </a:lnTo>
                  <a:cubicBezTo>
                    <a:pt x="23854" y="331195"/>
                    <a:pt x="45980" y="260324"/>
                    <a:pt x="90232" y="198095"/>
                  </a:cubicBezTo>
                  <a:cubicBezTo>
                    <a:pt x="134483" y="135866"/>
                    <a:pt x="195848" y="87293"/>
                    <a:pt x="274325" y="52376"/>
                  </a:cubicBezTo>
                  <a:cubicBezTo>
                    <a:pt x="352803" y="17459"/>
                    <a:pt x="439059" y="0"/>
                    <a:pt x="533093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60D7025-EBB5-FB8E-5E1D-6FFE2D494114}"/>
              </a:ext>
            </a:extLst>
          </p:cNvPr>
          <p:cNvGrpSpPr/>
          <p:nvPr/>
        </p:nvGrpSpPr>
        <p:grpSpPr>
          <a:xfrm>
            <a:off x="6121959" y="4369363"/>
            <a:ext cx="2482064" cy="1062260"/>
            <a:chOff x="8162612" y="4682817"/>
            <a:chExt cx="3309418" cy="141634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1FC77D3-B35D-1D5A-C3E9-ED4E9B66FFB8}"/>
                </a:ext>
              </a:extLst>
            </p:cNvPr>
            <p:cNvSpPr/>
            <p:nvPr/>
          </p:nvSpPr>
          <p:spPr>
            <a:xfrm>
              <a:off x="8573259" y="4682817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21610 h 1416346"/>
                <a:gd name="connsiteX7" fmla="*/ 40341 w 2898771"/>
                <a:gd name="connsiteY7" fmla="*/ 1207052 h 1416346"/>
                <a:gd name="connsiteX8" fmla="*/ 115381 w 2898771"/>
                <a:gd name="connsiteY8" fmla="*/ 1165519 h 1416346"/>
                <a:gd name="connsiteX9" fmla="*/ 238955 w 2898771"/>
                <a:gd name="connsiteY9" fmla="*/ 1047545 h 1416346"/>
                <a:gd name="connsiteX10" fmla="*/ 319596 w 2898771"/>
                <a:gd name="connsiteY10" fmla="*/ 883651 h 1416346"/>
                <a:gd name="connsiteX11" fmla="*/ 347969 w 2898771"/>
                <a:gd name="connsiteY11" fmla="*/ 674583 h 1416346"/>
                <a:gd name="connsiteX12" fmla="*/ 347969 w 2898771"/>
                <a:gd name="connsiteY12" fmla="*/ 587969 h 1416346"/>
                <a:gd name="connsiteX13" fmla="*/ 318102 w 2898771"/>
                <a:gd name="connsiteY13" fmla="*/ 398315 h 1416346"/>
                <a:gd name="connsiteX14" fmla="*/ 235968 w 2898771"/>
                <a:gd name="connsiteY14" fmla="*/ 258688 h 1416346"/>
                <a:gd name="connsiteX15" fmla="*/ 115008 w 2898771"/>
                <a:gd name="connsiteY15" fmla="*/ 172447 h 1416346"/>
                <a:gd name="connsiteX16" fmla="*/ 43888 w 2898771"/>
                <a:gd name="connsiteY16" fmla="*/ 150328 h 1416346"/>
                <a:gd name="connsiteX17" fmla="*/ 0 w 2898771"/>
                <a:gd name="connsiteY17" fmla="*/ 146069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21610 h 1416346"/>
                <a:gd name="connsiteX6" fmla="*/ 40341 w 2898771"/>
                <a:gd name="connsiteY6" fmla="*/ 1207052 h 1416346"/>
                <a:gd name="connsiteX7" fmla="*/ 115381 w 2898771"/>
                <a:gd name="connsiteY7" fmla="*/ 1165519 h 1416346"/>
                <a:gd name="connsiteX8" fmla="*/ 238955 w 2898771"/>
                <a:gd name="connsiteY8" fmla="*/ 1047545 h 1416346"/>
                <a:gd name="connsiteX9" fmla="*/ 319596 w 2898771"/>
                <a:gd name="connsiteY9" fmla="*/ 883651 h 1416346"/>
                <a:gd name="connsiteX10" fmla="*/ 347969 w 2898771"/>
                <a:gd name="connsiteY10" fmla="*/ 674583 h 1416346"/>
                <a:gd name="connsiteX11" fmla="*/ 347969 w 2898771"/>
                <a:gd name="connsiteY11" fmla="*/ 587969 h 1416346"/>
                <a:gd name="connsiteX12" fmla="*/ 318102 w 2898771"/>
                <a:gd name="connsiteY12" fmla="*/ 398315 h 1416346"/>
                <a:gd name="connsiteX13" fmla="*/ 235968 w 2898771"/>
                <a:gd name="connsiteY13" fmla="*/ 258688 h 1416346"/>
                <a:gd name="connsiteX14" fmla="*/ 115008 w 2898771"/>
                <a:gd name="connsiteY14" fmla="*/ 172447 h 1416346"/>
                <a:gd name="connsiteX15" fmla="*/ 43888 w 2898771"/>
                <a:gd name="connsiteY15" fmla="*/ 150328 h 1416346"/>
                <a:gd name="connsiteX16" fmla="*/ 0 w 2898771"/>
                <a:gd name="connsiteY16" fmla="*/ 146069 h 1416346"/>
                <a:gd name="connsiteX17" fmla="*/ 0 w 2898771"/>
                <a:gd name="connsiteY17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21610 h 1416346"/>
                <a:gd name="connsiteX5" fmla="*/ 40341 w 2898771"/>
                <a:gd name="connsiteY5" fmla="*/ 1207052 h 1416346"/>
                <a:gd name="connsiteX6" fmla="*/ 115381 w 2898771"/>
                <a:gd name="connsiteY6" fmla="*/ 1165519 h 1416346"/>
                <a:gd name="connsiteX7" fmla="*/ 238955 w 2898771"/>
                <a:gd name="connsiteY7" fmla="*/ 1047545 h 1416346"/>
                <a:gd name="connsiteX8" fmla="*/ 319596 w 2898771"/>
                <a:gd name="connsiteY8" fmla="*/ 883651 h 1416346"/>
                <a:gd name="connsiteX9" fmla="*/ 347969 w 2898771"/>
                <a:gd name="connsiteY9" fmla="*/ 674583 h 1416346"/>
                <a:gd name="connsiteX10" fmla="*/ 347969 w 2898771"/>
                <a:gd name="connsiteY10" fmla="*/ 587969 h 1416346"/>
                <a:gd name="connsiteX11" fmla="*/ 318102 w 2898771"/>
                <a:gd name="connsiteY11" fmla="*/ 398315 h 1416346"/>
                <a:gd name="connsiteX12" fmla="*/ 235968 w 2898771"/>
                <a:gd name="connsiteY12" fmla="*/ 258688 h 1416346"/>
                <a:gd name="connsiteX13" fmla="*/ 115008 w 2898771"/>
                <a:gd name="connsiteY13" fmla="*/ 172447 h 1416346"/>
                <a:gd name="connsiteX14" fmla="*/ 43888 w 2898771"/>
                <a:gd name="connsiteY14" fmla="*/ 150328 h 1416346"/>
                <a:gd name="connsiteX15" fmla="*/ 0 w 2898771"/>
                <a:gd name="connsiteY15" fmla="*/ 146069 h 1416346"/>
                <a:gd name="connsiteX16" fmla="*/ 0 w 2898771"/>
                <a:gd name="connsiteY16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21610"/>
                  </a:lnTo>
                  <a:lnTo>
                    <a:pt x="40341" y="1207052"/>
                  </a:lnTo>
                  <a:cubicBezTo>
                    <a:pt x="66599" y="1195168"/>
                    <a:pt x="91613" y="1181323"/>
                    <a:pt x="115381" y="1165519"/>
                  </a:cubicBezTo>
                  <a:cubicBezTo>
                    <a:pt x="162920" y="1133910"/>
                    <a:pt x="204111" y="1094585"/>
                    <a:pt x="238955" y="1047545"/>
                  </a:cubicBezTo>
                  <a:cubicBezTo>
                    <a:pt x="273800" y="1000505"/>
                    <a:pt x="300680" y="945874"/>
                    <a:pt x="319596" y="883651"/>
                  </a:cubicBezTo>
                  <a:cubicBezTo>
                    <a:pt x="338511" y="821428"/>
                    <a:pt x="347969" y="751739"/>
                    <a:pt x="347969" y="674583"/>
                  </a:cubicBezTo>
                  <a:lnTo>
                    <a:pt x="347969" y="587969"/>
                  </a:lnTo>
                  <a:cubicBezTo>
                    <a:pt x="347969" y="516787"/>
                    <a:pt x="338014" y="453569"/>
                    <a:pt x="318102" y="398315"/>
                  </a:cubicBezTo>
                  <a:cubicBezTo>
                    <a:pt x="298191" y="343062"/>
                    <a:pt x="270813" y="296519"/>
                    <a:pt x="235968" y="258688"/>
                  </a:cubicBezTo>
                  <a:cubicBezTo>
                    <a:pt x="201124" y="220857"/>
                    <a:pt x="160804" y="192110"/>
                    <a:pt x="115008" y="172447"/>
                  </a:cubicBezTo>
                  <a:cubicBezTo>
                    <a:pt x="92110" y="162617"/>
                    <a:pt x="68404" y="155243"/>
                    <a:pt x="43888" y="150328"/>
                  </a:cubicBezTo>
                  <a:lnTo>
                    <a:pt x="0" y="146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7C92A6B-46C8-30AF-DB4E-C3982A8B14DE}"/>
                </a:ext>
              </a:extLst>
            </p:cNvPr>
            <p:cNvSpPr/>
            <p:nvPr/>
          </p:nvSpPr>
          <p:spPr>
            <a:xfrm>
              <a:off x="8162612" y="4825771"/>
              <a:ext cx="758616" cy="1117765"/>
            </a:xfrm>
            <a:custGeom>
              <a:avLst/>
              <a:gdLst/>
              <a:ahLst/>
              <a:cxnLst/>
              <a:rect l="l" t="t" r="r" b="b"/>
              <a:pathLst>
                <a:path w="1053740" h="1552608">
                  <a:moveTo>
                    <a:pt x="522721" y="269658"/>
                  </a:moveTo>
                  <a:cubicBezTo>
                    <a:pt x="495064" y="269658"/>
                    <a:pt x="470691" y="277437"/>
                    <a:pt x="449603" y="292994"/>
                  </a:cubicBezTo>
                  <a:cubicBezTo>
                    <a:pt x="428514" y="308551"/>
                    <a:pt x="410537" y="329294"/>
                    <a:pt x="395671" y="355223"/>
                  </a:cubicBezTo>
                  <a:cubicBezTo>
                    <a:pt x="380805" y="381151"/>
                    <a:pt x="369570" y="410191"/>
                    <a:pt x="361964" y="442343"/>
                  </a:cubicBezTo>
                  <a:cubicBezTo>
                    <a:pt x="354358" y="474494"/>
                    <a:pt x="350555" y="506819"/>
                    <a:pt x="350555" y="539316"/>
                  </a:cubicBezTo>
                  <a:cubicBezTo>
                    <a:pt x="350555" y="575962"/>
                    <a:pt x="354531" y="610015"/>
                    <a:pt x="362482" y="641475"/>
                  </a:cubicBezTo>
                  <a:cubicBezTo>
                    <a:pt x="370434" y="672935"/>
                    <a:pt x="382188" y="700246"/>
                    <a:pt x="397745" y="723409"/>
                  </a:cubicBezTo>
                  <a:cubicBezTo>
                    <a:pt x="413303" y="746572"/>
                    <a:pt x="433008" y="764722"/>
                    <a:pt x="456863" y="777860"/>
                  </a:cubicBezTo>
                  <a:cubicBezTo>
                    <a:pt x="480717" y="790997"/>
                    <a:pt x="508547" y="797565"/>
                    <a:pt x="540353" y="797565"/>
                  </a:cubicBezTo>
                  <a:cubicBezTo>
                    <a:pt x="572159" y="797565"/>
                    <a:pt x="599643" y="791861"/>
                    <a:pt x="622806" y="780452"/>
                  </a:cubicBezTo>
                  <a:cubicBezTo>
                    <a:pt x="645969" y="769044"/>
                    <a:pt x="665156" y="753832"/>
                    <a:pt x="680368" y="734818"/>
                  </a:cubicBezTo>
                  <a:cubicBezTo>
                    <a:pt x="687973" y="725311"/>
                    <a:pt x="694585" y="715415"/>
                    <a:pt x="700203" y="705130"/>
                  </a:cubicBezTo>
                  <a:lnTo>
                    <a:pt x="703185" y="698247"/>
                  </a:lnTo>
                  <a:lnTo>
                    <a:pt x="703185" y="553836"/>
                  </a:lnTo>
                  <a:cubicBezTo>
                    <a:pt x="703185" y="505436"/>
                    <a:pt x="699036" y="463432"/>
                    <a:pt x="690739" y="427823"/>
                  </a:cubicBezTo>
                  <a:cubicBezTo>
                    <a:pt x="682442" y="392214"/>
                    <a:pt x="670342" y="362655"/>
                    <a:pt x="654439" y="339147"/>
                  </a:cubicBezTo>
                  <a:cubicBezTo>
                    <a:pt x="638536" y="315638"/>
                    <a:pt x="619522" y="298180"/>
                    <a:pt x="597396" y="286771"/>
                  </a:cubicBezTo>
                  <a:cubicBezTo>
                    <a:pt x="575270" y="275362"/>
                    <a:pt x="550379" y="269658"/>
                    <a:pt x="522721" y="269658"/>
                  </a:cubicBezTo>
                  <a:close/>
                  <a:moveTo>
                    <a:pt x="525833" y="0"/>
                  </a:moveTo>
                  <a:cubicBezTo>
                    <a:pt x="598433" y="0"/>
                    <a:pt x="666539" y="13656"/>
                    <a:pt x="730151" y="40967"/>
                  </a:cubicBezTo>
                  <a:cubicBezTo>
                    <a:pt x="793762" y="68279"/>
                    <a:pt x="849768" y="108209"/>
                    <a:pt x="898168" y="160758"/>
                  </a:cubicBezTo>
                  <a:cubicBezTo>
                    <a:pt x="946568" y="213306"/>
                    <a:pt x="984597" y="277955"/>
                    <a:pt x="1012254" y="354704"/>
                  </a:cubicBezTo>
                  <a:cubicBezTo>
                    <a:pt x="1039912" y="431453"/>
                    <a:pt x="1053740" y="519265"/>
                    <a:pt x="1053740" y="618139"/>
                  </a:cubicBezTo>
                  <a:lnTo>
                    <a:pt x="1053740" y="738448"/>
                  </a:lnTo>
                  <a:cubicBezTo>
                    <a:pt x="1053740" y="845620"/>
                    <a:pt x="1040603" y="942420"/>
                    <a:pt x="1014329" y="1028849"/>
                  </a:cubicBezTo>
                  <a:cubicBezTo>
                    <a:pt x="988054" y="1115278"/>
                    <a:pt x="950717" y="1191162"/>
                    <a:pt x="902317" y="1256502"/>
                  </a:cubicBezTo>
                  <a:cubicBezTo>
                    <a:pt x="853917" y="1321843"/>
                    <a:pt x="796701" y="1376466"/>
                    <a:pt x="730669" y="1420372"/>
                  </a:cubicBezTo>
                  <a:cubicBezTo>
                    <a:pt x="664638" y="1464277"/>
                    <a:pt x="591692" y="1497293"/>
                    <a:pt x="511831" y="1519419"/>
                  </a:cubicBezTo>
                  <a:cubicBezTo>
                    <a:pt x="431971" y="1541545"/>
                    <a:pt x="347444" y="1552608"/>
                    <a:pt x="258249" y="1552608"/>
                  </a:cubicBezTo>
                  <a:lnTo>
                    <a:pt x="231283" y="1552608"/>
                  </a:lnTo>
                  <a:lnTo>
                    <a:pt x="231283" y="1272578"/>
                  </a:lnTo>
                  <a:lnTo>
                    <a:pt x="252026" y="1272578"/>
                  </a:lnTo>
                  <a:cubicBezTo>
                    <a:pt x="321169" y="1272578"/>
                    <a:pt x="383398" y="1264972"/>
                    <a:pt x="438713" y="1249761"/>
                  </a:cubicBezTo>
                  <a:cubicBezTo>
                    <a:pt x="494027" y="1234550"/>
                    <a:pt x="541390" y="1210868"/>
                    <a:pt x="580802" y="1178716"/>
                  </a:cubicBezTo>
                  <a:cubicBezTo>
                    <a:pt x="620213" y="1146565"/>
                    <a:pt x="650463" y="1104733"/>
                    <a:pt x="671552" y="1053222"/>
                  </a:cubicBezTo>
                  <a:cubicBezTo>
                    <a:pt x="682096" y="1027466"/>
                    <a:pt x="690004" y="998988"/>
                    <a:pt x="695277" y="967787"/>
                  </a:cubicBezTo>
                  <a:lnTo>
                    <a:pt x="697621" y="948478"/>
                  </a:lnTo>
                  <a:lnTo>
                    <a:pt x="685067" y="959846"/>
                  </a:lnTo>
                  <a:cubicBezTo>
                    <a:pt x="656611" y="983377"/>
                    <a:pt x="625140" y="1002920"/>
                    <a:pt x="590655" y="1018477"/>
                  </a:cubicBezTo>
                  <a:cubicBezTo>
                    <a:pt x="544674" y="1039220"/>
                    <a:pt x="496101" y="1049592"/>
                    <a:pt x="444936" y="1049592"/>
                  </a:cubicBezTo>
                  <a:cubicBezTo>
                    <a:pt x="376484" y="1049592"/>
                    <a:pt x="314774" y="1037492"/>
                    <a:pt x="259805" y="1013292"/>
                  </a:cubicBezTo>
                  <a:cubicBezTo>
                    <a:pt x="204836" y="989092"/>
                    <a:pt x="157992" y="954520"/>
                    <a:pt x="119272" y="909577"/>
                  </a:cubicBezTo>
                  <a:cubicBezTo>
                    <a:pt x="80552" y="864634"/>
                    <a:pt x="50993" y="810875"/>
                    <a:pt x="30596" y="748301"/>
                  </a:cubicBezTo>
                  <a:cubicBezTo>
                    <a:pt x="10199" y="685726"/>
                    <a:pt x="0" y="616065"/>
                    <a:pt x="0" y="539316"/>
                  </a:cubicBezTo>
                  <a:cubicBezTo>
                    <a:pt x="0" y="465333"/>
                    <a:pt x="12791" y="395844"/>
                    <a:pt x="38374" y="330850"/>
                  </a:cubicBezTo>
                  <a:cubicBezTo>
                    <a:pt x="63957" y="265855"/>
                    <a:pt x="100257" y="208639"/>
                    <a:pt x="147275" y="159202"/>
                  </a:cubicBezTo>
                  <a:cubicBezTo>
                    <a:pt x="194292" y="109765"/>
                    <a:pt x="249952" y="70872"/>
                    <a:pt x="314255" y="42523"/>
                  </a:cubicBezTo>
                  <a:cubicBezTo>
                    <a:pt x="378558" y="14174"/>
                    <a:pt x="449084" y="0"/>
                    <a:pt x="525833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D908648-137A-091A-EA5D-6876A1FB69AF}"/>
              </a:ext>
            </a:extLst>
          </p:cNvPr>
          <p:cNvGrpSpPr/>
          <p:nvPr/>
        </p:nvGrpSpPr>
        <p:grpSpPr>
          <a:xfrm>
            <a:off x="390526" y="3034600"/>
            <a:ext cx="2586131" cy="1062260"/>
            <a:chOff x="520700" y="2903134"/>
            <a:chExt cx="3448175" cy="141634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6DB5559-A6F2-6240-9471-B14EEAE0D73C}"/>
                </a:ext>
              </a:extLst>
            </p:cNvPr>
            <p:cNvSpPr/>
            <p:nvPr/>
          </p:nvSpPr>
          <p:spPr>
            <a:xfrm>
              <a:off x="1066404" y="2903134"/>
              <a:ext cx="2902471" cy="1416346"/>
            </a:xfrm>
            <a:custGeom>
              <a:avLst/>
              <a:gdLst>
                <a:gd name="connsiteX0" fmla="*/ 1372586 w 2902471"/>
                <a:gd name="connsiteY0" fmla="*/ 0 h 1422683"/>
                <a:gd name="connsiteX1" fmla="*/ 2338843 w 2902471"/>
                <a:gd name="connsiteY1" fmla="*/ 0 h 1422683"/>
                <a:gd name="connsiteX2" fmla="*/ 2338843 w 2902471"/>
                <a:gd name="connsiteY2" fmla="*/ 6337 h 1422683"/>
                <a:gd name="connsiteX3" fmla="*/ 2902471 w 2902471"/>
                <a:gd name="connsiteY3" fmla="*/ 6337 h 1422683"/>
                <a:gd name="connsiteX4" fmla="*/ 2902471 w 2902471"/>
                <a:gd name="connsiteY4" fmla="*/ 1422683 h 1422683"/>
                <a:gd name="connsiteX5" fmla="*/ 1936214 w 2902471"/>
                <a:gd name="connsiteY5" fmla="*/ 1422683 h 1422683"/>
                <a:gd name="connsiteX6" fmla="*/ 1936214 w 2902471"/>
                <a:gd name="connsiteY6" fmla="*/ 1416346 h 1422683"/>
                <a:gd name="connsiteX7" fmla="*/ 1932514 w 2902471"/>
                <a:gd name="connsiteY7" fmla="*/ 1416346 h 1422683"/>
                <a:gd name="connsiteX8" fmla="*/ 1932514 w 2902471"/>
                <a:gd name="connsiteY8" fmla="*/ 1422683 h 1422683"/>
                <a:gd name="connsiteX9" fmla="*/ 0 w 2902471"/>
                <a:gd name="connsiteY9" fmla="*/ 1422683 h 1422683"/>
                <a:gd name="connsiteX10" fmla="*/ 0 w 2902471"/>
                <a:gd name="connsiteY10" fmla="*/ 1252123 h 1422683"/>
                <a:gd name="connsiteX11" fmla="*/ 141232 w 2902471"/>
                <a:gd name="connsiteY11" fmla="*/ 1252123 h 1422683"/>
                <a:gd name="connsiteX12" fmla="*/ 141232 w 2902471"/>
                <a:gd name="connsiteY12" fmla="*/ 1021402 h 1422683"/>
                <a:gd name="connsiteX13" fmla="*/ 251739 w 2902471"/>
                <a:gd name="connsiteY13" fmla="*/ 1021402 h 1422683"/>
                <a:gd name="connsiteX14" fmla="*/ 251739 w 2902471"/>
                <a:gd name="connsiteY14" fmla="*/ 827268 h 1422683"/>
                <a:gd name="connsiteX15" fmla="*/ 141232 w 2902471"/>
                <a:gd name="connsiteY15" fmla="*/ 827268 h 1422683"/>
                <a:gd name="connsiteX16" fmla="*/ 141232 w 2902471"/>
                <a:gd name="connsiteY16" fmla="*/ 164971 h 1422683"/>
                <a:gd name="connsiteX17" fmla="*/ 0 w 2902471"/>
                <a:gd name="connsiteY17" fmla="*/ 164971 h 1422683"/>
                <a:gd name="connsiteX18" fmla="*/ 0 w 2902471"/>
                <a:gd name="connsiteY18" fmla="*/ 6337 h 1422683"/>
                <a:gd name="connsiteX19" fmla="*/ 1372586 w 2902471"/>
                <a:gd name="connsiteY19" fmla="*/ 6337 h 1422683"/>
                <a:gd name="connsiteX0" fmla="*/ 1372586 w 2902471"/>
                <a:gd name="connsiteY0" fmla="*/ 6337 h 1422683"/>
                <a:gd name="connsiteX1" fmla="*/ 2338843 w 2902471"/>
                <a:gd name="connsiteY1" fmla="*/ 0 h 1422683"/>
                <a:gd name="connsiteX2" fmla="*/ 2338843 w 2902471"/>
                <a:gd name="connsiteY2" fmla="*/ 6337 h 1422683"/>
                <a:gd name="connsiteX3" fmla="*/ 2902471 w 2902471"/>
                <a:gd name="connsiteY3" fmla="*/ 6337 h 1422683"/>
                <a:gd name="connsiteX4" fmla="*/ 2902471 w 2902471"/>
                <a:gd name="connsiteY4" fmla="*/ 1422683 h 1422683"/>
                <a:gd name="connsiteX5" fmla="*/ 1936214 w 2902471"/>
                <a:gd name="connsiteY5" fmla="*/ 1422683 h 1422683"/>
                <a:gd name="connsiteX6" fmla="*/ 1936214 w 2902471"/>
                <a:gd name="connsiteY6" fmla="*/ 1416346 h 1422683"/>
                <a:gd name="connsiteX7" fmla="*/ 1932514 w 2902471"/>
                <a:gd name="connsiteY7" fmla="*/ 1416346 h 1422683"/>
                <a:gd name="connsiteX8" fmla="*/ 1932514 w 2902471"/>
                <a:gd name="connsiteY8" fmla="*/ 1422683 h 1422683"/>
                <a:gd name="connsiteX9" fmla="*/ 0 w 2902471"/>
                <a:gd name="connsiteY9" fmla="*/ 1422683 h 1422683"/>
                <a:gd name="connsiteX10" fmla="*/ 0 w 2902471"/>
                <a:gd name="connsiteY10" fmla="*/ 1252123 h 1422683"/>
                <a:gd name="connsiteX11" fmla="*/ 141232 w 2902471"/>
                <a:gd name="connsiteY11" fmla="*/ 1252123 h 1422683"/>
                <a:gd name="connsiteX12" fmla="*/ 141232 w 2902471"/>
                <a:gd name="connsiteY12" fmla="*/ 1021402 h 1422683"/>
                <a:gd name="connsiteX13" fmla="*/ 251739 w 2902471"/>
                <a:gd name="connsiteY13" fmla="*/ 1021402 h 1422683"/>
                <a:gd name="connsiteX14" fmla="*/ 251739 w 2902471"/>
                <a:gd name="connsiteY14" fmla="*/ 827268 h 1422683"/>
                <a:gd name="connsiteX15" fmla="*/ 141232 w 2902471"/>
                <a:gd name="connsiteY15" fmla="*/ 827268 h 1422683"/>
                <a:gd name="connsiteX16" fmla="*/ 141232 w 2902471"/>
                <a:gd name="connsiteY16" fmla="*/ 164971 h 1422683"/>
                <a:gd name="connsiteX17" fmla="*/ 0 w 2902471"/>
                <a:gd name="connsiteY17" fmla="*/ 164971 h 1422683"/>
                <a:gd name="connsiteX18" fmla="*/ 0 w 2902471"/>
                <a:gd name="connsiteY18" fmla="*/ 6337 h 1422683"/>
                <a:gd name="connsiteX19" fmla="*/ 1372586 w 2902471"/>
                <a:gd name="connsiteY19" fmla="*/ 6337 h 1422683"/>
                <a:gd name="connsiteX0" fmla="*/ 1372586 w 2902471"/>
                <a:gd name="connsiteY0" fmla="*/ 6337 h 1422683"/>
                <a:gd name="connsiteX1" fmla="*/ 2338843 w 2902471"/>
                <a:gd name="connsiteY1" fmla="*/ 0 h 1422683"/>
                <a:gd name="connsiteX2" fmla="*/ 2902471 w 2902471"/>
                <a:gd name="connsiteY2" fmla="*/ 6337 h 1422683"/>
                <a:gd name="connsiteX3" fmla="*/ 2902471 w 2902471"/>
                <a:gd name="connsiteY3" fmla="*/ 1422683 h 1422683"/>
                <a:gd name="connsiteX4" fmla="*/ 1936214 w 2902471"/>
                <a:gd name="connsiteY4" fmla="*/ 1422683 h 1422683"/>
                <a:gd name="connsiteX5" fmla="*/ 1936214 w 2902471"/>
                <a:gd name="connsiteY5" fmla="*/ 1416346 h 1422683"/>
                <a:gd name="connsiteX6" fmla="*/ 1932514 w 2902471"/>
                <a:gd name="connsiteY6" fmla="*/ 1416346 h 1422683"/>
                <a:gd name="connsiteX7" fmla="*/ 1932514 w 2902471"/>
                <a:gd name="connsiteY7" fmla="*/ 1422683 h 1422683"/>
                <a:gd name="connsiteX8" fmla="*/ 0 w 2902471"/>
                <a:gd name="connsiteY8" fmla="*/ 1422683 h 1422683"/>
                <a:gd name="connsiteX9" fmla="*/ 0 w 2902471"/>
                <a:gd name="connsiteY9" fmla="*/ 1252123 h 1422683"/>
                <a:gd name="connsiteX10" fmla="*/ 141232 w 2902471"/>
                <a:gd name="connsiteY10" fmla="*/ 1252123 h 1422683"/>
                <a:gd name="connsiteX11" fmla="*/ 141232 w 2902471"/>
                <a:gd name="connsiteY11" fmla="*/ 1021402 h 1422683"/>
                <a:gd name="connsiteX12" fmla="*/ 251739 w 2902471"/>
                <a:gd name="connsiteY12" fmla="*/ 1021402 h 1422683"/>
                <a:gd name="connsiteX13" fmla="*/ 251739 w 2902471"/>
                <a:gd name="connsiteY13" fmla="*/ 827268 h 1422683"/>
                <a:gd name="connsiteX14" fmla="*/ 141232 w 2902471"/>
                <a:gd name="connsiteY14" fmla="*/ 827268 h 1422683"/>
                <a:gd name="connsiteX15" fmla="*/ 141232 w 2902471"/>
                <a:gd name="connsiteY15" fmla="*/ 164971 h 1422683"/>
                <a:gd name="connsiteX16" fmla="*/ 0 w 2902471"/>
                <a:gd name="connsiteY16" fmla="*/ 164971 h 1422683"/>
                <a:gd name="connsiteX17" fmla="*/ 0 w 2902471"/>
                <a:gd name="connsiteY17" fmla="*/ 6337 h 1422683"/>
                <a:gd name="connsiteX18" fmla="*/ 1372586 w 2902471"/>
                <a:gd name="connsiteY18" fmla="*/ 6337 h 1422683"/>
                <a:gd name="connsiteX0" fmla="*/ 0 w 2902471"/>
                <a:gd name="connsiteY0" fmla="*/ 6337 h 1422683"/>
                <a:gd name="connsiteX1" fmla="*/ 2338843 w 2902471"/>
                <a:gd name="connsiteY1" fmla="*/ 0 h 1422683"/>
                <a:gd name="connsiteX2" fmla="*/ 2902471 w 2902471"/>
                <a:gd name="connsiteY2" fmla="*/ 6337 h 1422683"/>
                <a:gd name="connsiteX3" fmla="*/ 2902471 w 2902471"/>
                <a:gd name="connsiteY3" fmla="*/ 1422683 h 1422683"/>
                <a:gd name="connsiteX4" fmla="*/ 1936214 w 2902471"/>
                <a:gd name="connsiteY4" fmla="*/ 1422683 h 1422683"/>
                <a:gd name="connsiteX5" fmla="*/ 1936214 w 2902471"/>
                <a:gd name="connsiteY5" fmla="*/ 1416346 h 1422683"/>
                <a:gd name="connsiteX6" fmla="*/ 1932514 w 2902471"/>
                <a:gd name="connsiteY6" fmla="*/ 1416346 h 1422683"/>
                <a:gd name="connsiteX7" fmla="*/ 1932514 w 2902471"/>
                <a:gd name="connsiteY7" fmla="*/ 1422683 h 1422683"/>
                <a:gd name="connsiteX8" fmla="*/ 0 w 2902471"/>
                <a:gd name="connsiteY8" fmla="*/ 1422683 h 1422683"/>
                <a:gd name="connsiteX9" fmla="*/ 0 w 2902471"/>
                <a:gd name="connsiteY9" fmla="*/ 1252123 h 1422683"/>
                <a:gd name="connsiteX10" fmla="*/ 141232 w 2902471"/>
                <a:gd name="connsiteY10" fmla="*/ 1252123 h 1422683"/>
                <a:gd name="connsiteX11" fmla="*/ 141232 w 2902471"/>
                <a:gd name="connsiteY11" fmla="*/ 1021402 h 1422683"/>
                <a:gd name="connsiteX12" fmla="*/ 251739 w 2902471"/>
                <a:gd name="connsiteY12" fmla="*/ 1021402 h 1422683"/>
                <a:gd name="connsiteX13" fmla="*/ 251739 w 2902471"/>
                <a:gd name="connsiteY13" fmla="*/ 827268 h 1422683"/>
                <a:gd name="connsiteX14" fmla="*/ 141232 w 2902471"/>
                <a:gd name="connsiteY14" fmla="*/ 827268 h 1422683"/>
                <a:gd name="connsiteX15" fmla="*/ 141232 w 2902471"/>
                <a:gd name="connsiteY15" fmla="*/ 164971 h 1422683"/>
                <a:gd name="connsiteX16" fmla="*/ 0 w 2902471"/>
                <a:gd name="connsiteY16" fmla="*/ 164971 h 1422683"/>
                <a:gd name="connsiteX17" fmla="*/ 0 w 2902471"/>
                <a:gd name="connsiteY17" fmla="*/ 6337 h 1422683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1932514 w 2902471"/>
                <a:gd name="connsiteY5" fmla="*/ 1410009 h 1416346"/>
                <a:gd name="connsiteX6" fmla="*/ 1932514 w 2902471"/>
                <a:gd name="connsiteY6" fmla="*/ 1416346 h 1416346"/>
                <a:gd name="connsiteX7" fmla="*/ 0 w 2902471"/>
                <a:gd name="connsiteY7" fmla="*/ 1416346 h 1416346"/>
                <a:gd name="connsiteX8" fmla="*/ 0 w 2902471"/>
                <a:gd name="connsiteY8" fmla="*/ 1245786 h 1416346"/>
                <a:gd name="connsiteX9" fmla="*/ 141232 w 2902471"/>
                <a:gd name="connsiteY9" fmla="*/ 1245786 h 1416346"/>
                <a:gd name="connsiteX10" fmla="*/ 141232 w 2902471"/>
                <a:gd name="connsiteY10" fmla="*/ 1015065 h 1416346"/>
                <a:gd name="connsiteX11" fmla="*/ 251739 w 2902471"/>
                <a:gd name="connsiteY11" fmla="*/ 1015065 h 1416346"/>
                <a:gd name="connsiteX12" fmla="*/ 251739 w 2902471"/>
                <a:gd name="connsiteY12" fmla="*/ 820931 h 1416346"/>
                <a:gd name="connsiteX13" fmla="*/ 141232 w 2902471"/>
                <a:gd name="connsiteY13" fmla="*/ 820931 h 1416346"/>
                <a:gd name="connsiteX14" fmla="*/ 141232 w 2902471"/>
                <a:gd name="connsiteY14" fmla="*/ 158634 h 1416346"/>
                <a:gd name="connsiteX15" fmla="*/ 0 w 2902471"/>
                <a:gd name="connsiteY15" fmla="*/ 158634 h 1416346"/>
                <a:gd name="connsiteX16" fmla="*/ 0 w 2902471"/>
                <a:gd name="connsiteY16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1932514 w 2902471"/>
                <a:gd name="connsiteY5" fmla="*/ 1410009 h 1416346"/>
                <a:gd name="connsiteX6" fmla="*/ 0 w 2902471"/>
                <a:gd name="connsiteY6" fmla="*/ 1416346 h 1416346"/>
                <a:gd name="connsiteX7" fmla="*/ 0 w 2902471"/>
                <a:gd name="connsiteY7" fmla="*/ 1245786 h 1416346"/>
                <a:gd name="connsiteX8" fmla="*/ 141232 w 2902471"/>
                <a:gd name="connsiteY8" fmla="*/ 1245786 h 1416346"/>
                <a:gd name="connsiteX9" fmla="*/ 141232 w 2902471"/>
                <a:gd name="connsiteY9" fmla="*/ 1015065 h 1416346"/>
                <a:gd name="connsiteX10" fmla="*/ 251739 w 2902471"/>
                <a:gd name="connsiteY10" fmla="*/ 1015065 h 1416346"/>
                <a:gd name="connsiteX11" fmla="*/ 251739 w 2902471"/>
                <a:gd name="connsiteY11" fmla="*/ 820931 h 1416346"/>
                <a:gd name="connsiteX12" fmla="*/ 141232 w 2902471"/>
                <a:gd name="connsiteY12" fmla="*/ 820931 h 1416346"/>
                <a:gd name="connsiteX13" fmla="*/ 141232 w 2902471"/>
                <a:gd name="connsiteY13" fmla="*/ 158634 h 1416346"/>
                <a:gd name="connsiteX14" fmla="*/ 0 w 2902471"/>
                <a:gd name="connsiteY14" fmla="*/ 158634 h 1416346"/>
                <a:gd name="connsiteX15" fmla="*/ 0 w 2902471"/>
                <a:gd name="connsiteY15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0 w 2902471"/>
                <a:gd name="connsiteY5" fmla="*/ 1416346 h 1416346"/>
                <a:gd name="connsiteX6" fmla="*/ 0 w 2902471"/>
                <a:gd name="connsiteY6" fmla="*/ 1245786 h 1416346"/>
                <a:gd name="connsiteX7" fmla="*/ 141232 w 2902471"/>
                <a:gd name="connsiteY7" fmla="*/ 1245786 h 1416346"/>
                <a:gd name="connsiteX8" fmla="*/ 141232 w 2902471"/>
                <a:gd name="connsiteY8" fmla="*/ 1015065 h 1416346"/>
                <a:gd name="connsiteX9" fmla="*/ 251739 w 2902471"/>
                <a:gd name="connsiteY9" fmla="*/ 1015065 h 1416346"/>
                <a:gd name="connsiteX10" fmla="*/ 251739 w 2902471"/>
                <a:gd name="connsiteY10" fmla="*/ 820931 h 1416346"/>
                <a:gd name="connsiteX11" fmla="*/ 141232 w 2902471"/>
                <a:gd name="connsiteY11" fmla="*/ 820931 h 1416346"/>
                <a:gd name="connsiteX12" fmla="*/ 141232 w 2902471"/>
                <a:gd name="connsiteY12" fmla="*/ 158634 h 1416346"/>
                <a:gd name="connsiteX13" fmla="*/ 0 w 2902471"/>
                <a:gd name="connsiteY13" fmla="*/ 158634 h 1416346"/>
                <a:gd name="connsiteX14" fmla="*/ 0 w 2902471"/>
                <a:gd name="connsiteY14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0 w 2902471"/>
                <a:gd name="connsiteY4" fmla="*/ 1416346 h 1416346"/>
                <a:gd name="connsiteX5" fmla="*/ 0 w 2902471"/>
                <a:gd name="connsiteY5" fmla="*/ 1245786 h 1416346"/>
                <a:gd name="connsiteX6" fmla="*/ 141232 w 2902471"/>
                <a:gd name="connsiteY6" fmla="*/ 1245786 h 1416346"/>
                <a:gd name="connsiteX7" fmla="*/ 141232 w 2902471"/>
                <a:gd name="connsiteY7" fmla="*/ 1015065 h 1416346"/>
                <a:gd name="connsiteX8" fmla="*/ 251739 w 2902471"/>
                <a:gd name="connsiteY8" fmla="*/ 1015065 h 1416346"/>
                <a:gd name="connsiteX9" fmla="*/ 251739 w 2902471"/>
                <a:gd name="connsiteY9" fmla="*/ 820931 h 1416346"/>
                <a:gd name="connsiteX10" fmla="*/ 141232 w 2902471"/>
                <a:gd name="connsiteY10" fmla="*/ 820931 h 1416346"/>
                <a:gd name="connsiteX11" fmla="*/ 141232 w 2902471"/>
                <a:gd name="connsiteY11" fmla="*/ 158634 h 1416346"/>
                <a:gd name="connsiteX12" fmla="*/ 0 w 2902471"/>
                <a:gd name="connsiteY12" fmla="*/ 158634 h 1416346"/>
                <a:gd name="connsiteX13" fmla="*/ 0 w 2902471"/>
                <a:gd name="connsiteY13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0 w 2902471"/>
                <a:gd name="connsiteY3" fmla="*/ 1416346 h 1416346"/>
                <a:gd name="connsiteX4" fmla="*/ 0 w 2902471"/>
                <a:gd name="connsiteY4" fmla="*/ 1245786 h 1416346"/>
                <a:gd name="connsiteX5" fmla="*/ 141232 w 2902471"/>
                <a:gd name="connsiteY5" fmla="*/ 1245786 h 1416346"/>
                <a:gd name="connsiteX6" fmla="*/ 141232 w 2902471"/>
                <a:gd name="connsiteY6" fmla="*/ 1015065 h 1416346"/>
                <a:gd name="connsiteX7" fmla="*/ 251739 w 2902471"/>
                <a:gd name="connsiteY7" fmla="*/ 1015065 h 1416346"/>
                <a:gd name="connsiteX8" fmla="*/ 251739 w 2902471"/>
                <a:gd name="connsiteY8" fmla="*/ 820931 h 1416346"/>
                <a:gd name="connsiteX9" fmla="*/ 141232 w 2902471"/>
                <a:gd name="connsiteY9" fmla="*/ 820931 h 1416346"/>
                <a:gd name="connsiteX10" fmla="*/ 141232 w 2902471"/>
                <a:gd name="connsiteY10" fmla="*/ 158634 h 1416346"/>
                <a:gd name="connsiteX11" fmla="*/ 0 w 2902471"/>
                <a:gd name="connsiteY11" fmla="*/ 158634 h 1416346"/>
                <a:gd name="connsiteX12" fmla="*/ 0 w 2902471"/>
                <a:gd name="connsiteY12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2471" h="1416346">
                  <a:moveTo>
                    <a:pt x="0" y="0"/>
                  </a:moveTo>
                  <a:lnTo>
                    <a:pt x="2902471" y="0"/>
                  </a:lnTo>
                  <a:lnTo>
                    <a:pt x="2902471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141232" y="1245786"/>
                  </a:lnTo>
                  <a:lnTo>
                    <a:pt x="141232" y="1015065"/>
                  </a:lnTo>
                  <a:lnTo>
                    <a:pt x="251739" y="1015065"/>
                  </a:lnTo>
                  <a:lnTo>
                    <a:pt x="251739" y="820931"/>
                  </a:lnTo>
                  <a:lnTo>
                    <a:pt x="141232" y="820931"/>
                  </a:lnTo>
                  <a:lnTo>
                    <a:pt x="141232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74466B6-A0A3-C900-FB83-2F94F056BB73}"/>
                </a:ext>
              </a:extLst>
            </p:cNvPr>
            <p:cNvSpPr/>
            <p:nvPr/>
          </p:nvSpPr>
          <p:spPr>
            <a:xfrm>
              <a:off x="520700" y="3061767"/>
              <a:ext cx="797443" cy="1087151"/>
            </a:xfrm>
            <a:custGeom>
              <a:avLst/>
              <a:gdLst/>
              <a:ahLst/>
              <a:cxnLst/>
              <a:rect l="l" t="t" r="r" b="b"/>
              <a:pathLst>
                <a:path w="1107672" h="1510085">
                  <a:moveTo>
                    <a:pt x="604656" y="0"/>
                  </a:moveTo>
                  <a:lnTo>
                    <a:pt x="954174" y="0"/>
                  </a:lnTo>
                  <a:lnTo>
                    <a:pt x="954174" y="919949"/>
                  </a:lnTo>
                  <a:lnTo>
                    <a:pt x="1107672" y="919949"/>
                  </a:lnTo>
                  <a:lnTo>
                    <a:pt x="1107672" y="1189607"/>
                  </a:lnTo>
                  <a:lnTo>
                    <a:pt x="954174" y="1189607"/>
                  </a:lnTo>
                  <a:lnTo>
                    <a:pt x="954174" y="1510085"/>
                  </a:lnTo>
                  <a:lnTo>
                    <a:pt x="604656" y="1510085"/>
                  </a:lnTo>
                  <a:lnTo>
                    <a:pt x="604656" y="1189607"/>
                  </a:lnTo>
                  <a:lnTo>
                    <a:pt x="20743" y="1189607"/>
                  </a:lnTo>
                  <a:lnTo>
                    <a:pt x="0" y="975955"/>
                  </a:lnTo>
                  <a:lnTo>
                    <a:pt x="604656" y="3112"/>
                  </a:lnTo>
                  <a:lnTo>
                    <a:pt x="604656" y="0"/>
                  </a:lnTo>
                  <a:close/>
                  <a:moveTo>
                    <a:pt x="604656" y="455307"/>
                  </a:moveTo>
                  <a:lnTo>
                    <a:pt x="582876" y="490570"/>
                  </a:lnTo>
                  <a:lnTo>
                    <a:pt x="332924" y="919949"/>
                  </a:lnTo>
                  <a:lnTo>
                    <a:pt x="604656" y="919949"/>
                  </a:lnTo>
                  <a:lnTo>
                    <a:pt x="604656" y="45530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8D26C04-E180-7562-361D-2EFAED5782DC}"/>
              </a:ext>
            </a:extLst>
          </p:cNvPr>
          <p:cNvGrpSpPr/>
          <p:nvPr/>
        </p:nvGrpSpPr>
        <p:grpSpPr>
          <a:xfrm>
            <a:off x="390526" y="4358163"/>
            <a:ext cx="2586131" cy="1062260"/>
            <a:chOff x="520700" y="4667884"/>
            <a:chExt cx="3448174" cy="1416346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814398E-A2A8-8150-3747-46171E3D3D06}"/>
                </a:ext>
              </a:extLst>
            </p:cNvPr>
            <p:cNvSpPr/>
            <p:nvPr/>
          </p:nvSpPr>
          <p:spPr>
            <a:xfrm>
              <a:off x="1071630" y="4667884"/>
              <a:ext cx="2897244" cy="1416346"/>
            </a:xfrm>
            <a:custGeom>
              <a:avLst/>
              <a:gdLst>
                <a:gd name="connsiteX0" fmla="*/ 0 w 2897244"/>
                <a:gd name="connsiteY0" fmla="*/ 0 h 1416346"/>
                <a:gd name="connsiteX1" fmla="*/ 1930987 w 2897244"/>
                <a:gd name="connsiteY1" fmla="*/ 0 h 1416346"/>
                <a:gd name="connsiteX2" fmla="*/ 1932514 w 2897244"/>
                <a:gd name="connsiteY2" fmla="*/ 0 h 1416346"/>
                <a:gd name="connsiteX3" fmla="*/ 2897244 w 2897244"/>
                <a:gd name="connsiteY3" fmla="*/ 0 h 1416346"/>
                <a:gd name="connsiteX4" fmla="*/ 2897244 w 2897244"/>
                <a:gd name="connsiteY4" fmla="*/ 1416346 h 1416346"/>
                <a:gd name="connsiteX5" fmla="*/ 1932514 w 2897244"/>
                <a:gd name="connsiteY5" fmla="*/ 1416346 h 1416346"/>
                <a:gd name="connsiteX6" fmla="*/ 1930987 w 2897244"/>
                <a:gd name="connsiteY6" fmla="*/ 1416346 h 1416346"/>
                <a:gd name="connsiteX7" fmla="*/ 0 w 2897244"/>
                <a:gd name="connsiteY7" fmla="*/ 1416346 h 1416346"/>
                <a:gd name="connsiteX8" fmla="*/ 0 w 2897244"/>
                <a:gd name="connsiteY8" fmla="*/ 839726 h 1416346"/>
                <a:gd name="connsiteX9" fmla="*/ 233072 w 2897244"/>
                <a:gd name="connsiteY9" fmla="*/ 293035 h 1416346"/>
                <a:gd name="connsiteX10" fmla="*/ 233072 w 2897244"/>
                <a:gd name="connsiteY10" fmla="*/ 158634 h 1416346"/>
                <a:gd name="connsiteX11" fmla="*/ 0 w 2897244"/>
                <a:gd name="connsiteY11" fmla="*/ 158634 h 1416346"/>
                <a:gd name="connsiteX0" fmla="*/ 0 w 2897244"/>
                <a:gd name="connsiteY0" fmla="*/ 0 h 1416346"/>
                <a:gd name="connsiteX1" fmla="*/ 1930987 w 2897244"/>
                <a:gd name="connsiteY1" fmla="*/ 0 h 1416346"/>
                <a:gd name="connsiteX2" fmla="*/ 2897244 w 2897244"/>
                <a:gd name="connsiteY2" fmla="*/ 0 h 1416346"/>
                <a:gd name="connsiteX3" fmla="*/ 2897244 w 2897244"/>
                <a:gd name="connsiteY3" fmla="*/ 1416346 h 1416346"/>
                <a:gd name="connsiteX4" fmla="*/ 1932514 w 2897244"/>
                <a:gd name="connsiteY4" fmla="*/ 1416346 h 1416346"/>
                <a:gd name="connsiteX5" fmla="*/ 1930987 w 2897244"/>
                <a:gd name="connsiteY5" fmla="*/ 1416346 h 1416346"/>
                <a:gd name="connsiteX6" fmla="*/ 0 w 2897244"/>
                <a:gd name="connsiteY6" fmla="*/ 1416346 h 1416346"/>
                <a:gd name="connsiteX7" fmla="*/ 0 w 2897244"/>
                <a:gd name="connsiteY7" fmla="*/ 839726 h 1416346"/>
                <a:gd name="connsiteX8" fmla="*/ 233072 w 2897244"/>
                <a:gd name="connsiteY8" fmla="*/ 293035 h 1416346"/>
                <a:gd name="connsiteX9" fmla="*/ 233072 w 2897244"/>
                <a:gd name="connsiteY9" fmla="*/ 158634 h 1416346"/>
                <a:gd name="connsiteX10" fmla="*/ 0 w 2897244"/>
                <a:gd name="connsiteY10" fmla="*/ 158634 h 1416346"/>
                <a:gd name="connsiteX11" fmla="*/ 0 w 2897244"/>
                <a:gd name="connsiteY11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1932514 w 2897244"/>
                <a:gd name="connsiteY3" fmla="*/ 1416346 h 1416346"/>
                <a:gd name="connsiteX4" fmla="*/ 1930987 w 2897244"/>
                <a:gd name="connsiteY4" fmla="*/ 1416346 h 1416346"/>
                <a:gd name="connsiteX5" fmla="*/ 0 w 2897244"/>
                <a:gd name="connsiteY5" fmla="*/ 1416346 h 1416346"/>
                <a:gd name="connsiteX6" fmla="*/ 0 w 2897244"/>
                <a:gd name="connsiteY6" fmla="*/ 839726 h 1416346"/>
                <a:gd name="connsiteX7" fmla="*/ 233072 w 2897244"/>
                <a:gd name="connsiteY7" fmla="*/ 293035 h 1416346"/>
                <a:gd name="connsiteX8" fmla="*/ 233072 w 2897244"/>
                <a:gd name="connsiteY8" fmla="*/ 158634 h 1416346"/>
                <a:gd name="connsiteX9" fmla="*/ 0 w 2897244"/>
                <a:gd name="connsiteY9" fmla="*/ 158634 h 1416346"/>
                <a:gd name="connsiteX10" fmla="*/ 0 w 2897244"/>
                <a:gd name="connsiteY10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1932514 w 2897244"/>
                <a:gd name="connsiteY3" fmla="*/ 1416346 h 1416346"/>
                <a:gd name="connsiteX4" fmla="*/ 0 w 2897244"/>
                <a:gd name="connsiteY4" fmla="*/ 1416346 h 1416346"/>
                <a:gd name="connsiteX5" fmla="*/ 0 w 2897244"/>
                <a:gd name="connsiteY5" fmla="*/ 839726 h 1416346"/>
                <a:gd name="connsiteX6" fmla="*/ 233072 w 2897244"/>
                <a:gd name="connsiteY6" fmla="*/ 293035 h 1416346"/>
                <a:gd name="connsiteX7" fmla="*/ 233072 w 2897244"/>
                <a:gd name="connsiteY7" fmla="*/ 158634 h 1416346"/>
                <a:gd name="connsiteX8" fmla="*/ 0 w 2897244"/>
                <a:gd name="connsiteY8" fmla="*/ 158634 h 1416346"/>
                <a:gd name="connsiteX9" fmla="*/ 0 w 2897244"/>
                <a:gd name="connsiteY9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0 w 2897244"/>
                <a:gd name="connsiteY3" fmla="*/ 1416346 h 1416346"/>
                <a:gd name="connsiteX4" fmla="*/ 0 w 2897244"/>
                <a:gd name="connsiteY4" fmla="*/ 839726 h 1416346"/>
                <a:gd name="connsiteX5" fmla="*/ 233072 w 2897244"/>
                <a:gd name="connsiteY5" fmla="*/ 293035 h 1416346"/>
                <a:gd name="connsiteX6" fmla="*/ 233072 w 2897244"/>
                <a:gd name="connsiteY6" fmla="*/ 158634 h 1416346"/>
                <a:gd name="connsiteX7" fmla="*/ 0 w 2897244"/>
                <a:gd name="connsiteY7" fmla="*/ 158634 h 1416346"/>
                <a:gd name="connsiteX8" fmla="*/ 0 w 2897244"/>
                <a:gd name="connsiteY8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7244" h="1416346">
                  <a:moveTo>
                    <a:pt x="0" y="0"/>
                  </a:moveTo>
                  <a:lnTo>
                    <a:pt x="2897244" y="0"/>
                  </a:lnTo>
                  <a:lnTo>
                    <a:pt x="2897244" y="1416346"/>
                  </a:lnTo>
                  <a:lnTo>
                    <a:pt x="0" y="1416346"/>
                  </a:lnTo>
                  <a:lnTo>
                    <a:pt x="0" y="839726"/>
                  </a:lnTo>
                  <a:lnTo>
                    <a:pt x="233072" y="293035"/>
                  </a:lnTo>
                  <a:lnTo>
                    <a:pt x="233072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1E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prstClr val="white">
                    <a:lumMod val="85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2F6F0B8-B664-F03B-CE7A-9F5FED165AEC}"/>
                </a:ext>
              </a:extLst>
            </p:cNvPr>
            <p:cNvSpPr/>
            <p:nvPr/>
          </p:nvSpPr>
          <p:spPr>
            <a:xfrm>
              <a:off x="520700" y="4826518"/>
              <a:ext cx="784003" cy="1087152"/>
            </a:xfrm>
            <a:custGeom>
              <a:avLst/>
              <a:gdLst/>
              <a:ahLst/>
              <a:cxnLst/>
              <a:rect l="l" t="t" r="r" b="b"/>
              <a:pathLst>
                <a:path w="1089003" h="1510085">
                  <a:moveTo>
                    <a:pt x="0" y="0"/>
                  </a:moveTo>
                  <a:lnTo>
                    <a:pt x="1089003" y="0"/>
                  </a:lnTo>
                  <a:lnTo>
                    <a:pt x="1089003" y="186686"/>
                  </a:lnTo>
                  <a:lnTo>
                    <a:pt x="524796" y="1510085"/>
                  </a:lnTo>
                  <a:lnTo>
                    <a:pt x="155572" y="1510085"/>
                  </a:lnTo>
                  <a:lnTo>
                    <a:pt x="720816" y="269658"/>
                  </a:lnTo>
                  <a:lnTo>
                    <a:pt x="0" y="269658"/>
                  </a:lnTo>
                  <a:close/>
                </a:path>
              </a:pathLst>
            </a:custGeom>
            <a:solidFill>
              <a:srgbClr val="A20E27"/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49C9139-F350-FFDC-2302-7E425382B91B}"/>
              </a:ext>
            </a:extLst>
          </p:cNvPr>
          <p:cNvGrpSpPr/>
          <p:nvPr/>
        </p:nvGrpSpPr>
        <p:grpSpPr>
          <a:xfrm>
            <a:off x="542753" y="1711036"/>
            <a:ext cx="2433904" cy="1062260"/>
            <a:chOff x="719970" y="1138381"/>
            <a:chExt cx="3245205" cy="141634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D5AE190-C213-CBF7-C634-65DDCC218606}"/>
                </a:ext>
              </a:extLst>
            </p:cNvPr>
            <p:cNvSpPr/>
            <p:nvPr/>
          </p:nvSpPr>
          <p:spPr>
            <a:xfrm>
              <a:off x="1066404" y="1138381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45786 h 1416346"/>
                <a:gd name="connsiteX7" fmla="*/ 153835 w 2898771"/>
                <a:gd name="connsiteY7" fmla="*/ 1245786 h 1416346"/>
                <a:gd name="connsiteX8" fmla="*/ 153835 w 2898771"/>
                <a:gd name="connsiteY8" fmla="*/ 158634 h 1416346"/>
                <a:gd name="connsiteX9" fmla="*/ 130688 w 2898771"/>
                <a:gd name="connsiteY9" fmla="*/ 158634 h 1416346"/>
                <a:gd name="connsiteX10" fmla="*/ 0 w 2898771"/>
                <a:gd name="connsiteY10" fmla="*/ 203833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45786 h 1416346"/>
                <a:gd name="connsiteX6" fmla="*/ 153835 w 2898771"/>
                <a:gd name="connsiteY6" fmla="*/ 1245786 h 1416346"/>
                <a:gd name="connsiteX7" fmla="*/ 153835 w 2898771"/>
                <a:gd name="connsiteY7" fmla="*/ 158634 h 1416346"/>
                <a:gd name="connsiteX8" fmla="*/ 130688 w 2898771"/>
                <a:gd name="connsiteY8" fmla="*/ 158634 h 1416346"/>
                <a:gd name="connsiteX9" fmla="*/ 0 w 2898771"/>
                <a:gd name="connsiteY9" fmla="*/ 203833 h 1416346"/>
                <a:gd name="connsiteX10" fmla="*/ 0 w 2898771"/>
                <a:gd name="connsiteY10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45786 h 1416346"/>
                <a:gd name="connsiteX5" fmla="*/ 153835 w 2898771"/>
                <a:gd name="connsiteY5" fmla="*/ 1245786 h 1416346"/>
                <a:gd name="connsiteX6" fmla="*/ 153835 w 2898771"/>
                <a:gd name="connsiteY6" fmla="*/ 158634 h 1416346"/>
                <a:gd name="connsiteX7" fmla="*/ 130688 w 2898771"/>
                <a:gd name="connsiteY7" fmla="*/ 158634 h 1416346"/>
                <a:gd name="connsiteX8" fmla="*/ 0 w 2898771"/>
                <a:gd name="connsiteY8" fmla="*/ 203833 h 1416346"/>
                <a:gd name="connsiteX9" fmla="*/ 0 w 2898771"/>
                <a:gd name="connsiteY9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153835" y="1245786"/>
                  </a:lnTo>
                  <a:lnTo>
                    <a:pt x="153835" y="158634"/>
                  </a:lnTo>
                  <a:lnTo>
                    <a:pt x="130688" y="158634"/>
                  </a:lnTo>
                  <a:lnTo>
                    <a:pt x="0" y="203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125"/>
                </a:lnSpc>
                <a:spcAft>
                  <a:spcPts val="450"/>
                </a:spcAft>
              </a:pPr>
              <a:r>
                <a:rPr lang="en-US" sz="1500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  <a:p>
              <a:pPr algn="just">
                <a:lnSpc>
                  <a:spcPts val="1125"/>
                </a:lnSpc>
              </a:pPr>
              <a:r>
                <a:rPr lang="en-US" sz="105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1E7466-755B-A007-8DA7-61C915745C69}"/>
                </a:ext>
              </a:extLst>
            </p:cNvPr>
            <p:cNvSpPr/>
            <p:nvPr/>
          </p:nvSpPr>
          <p:spPr>
            <a:xfrm>
              <a:off x="719970" y="1297016"/>
              <a:ext cx="500269" cy="1087151"/>
            </a:xfrm>
            <a:custGeom>
              <a:avLst/>
              <a:gdLst/>
              <a:ahLst/>
              <a:cxnLst/>
              <a:rect l="l" t="t" r="r" b="b"/>
              <a:pathLst>
                <a:path w="694888" h="1510085">
                  <a:moveTo>
                    <a:pt x="662737" y="0"/>
                  </a:moveTo>
                  <a:lnTo>
                    <a:pt x="694888" y="0"/>
                  </a:lnTo>
                  <a:lnTo>
                    <a:pt x="694888" y="1510085"/>
                  </a:lnTo>
                  <a:lnTo>
                    <a:pt x="344333" y="1510085"/>
                  </a:lnTo>
                  <a:lnTo>
                    <a:pt x="344333" y="394116"/>
                  </a:lnTo>
                  <a:lnTo>
                    <a:pt x="0" y="494719"/>
                  </a:lnTo>
                  <a:lnTo>
                    <a:pt x="0" y="229209"/>
                  </a:lnTo>
                  <a:lnTo>
                    <a:pt x="662737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76200" cap="flat" cmpd="sng" algn="ctr">
              <a:solidFill>
                <a:srgbClr val="F0EEE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475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1-To-9 Text Box List – Slide Template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441DD80-7769-06A5-D919-C269EF532936}"/>
              </a:ext>
            </a:extLst>
          </p:cNvPr>
          <p:cNvGrpSpPr/>
          <p:nvPr/>
        </p:nvGrpSpPr>
        <p:grpSpPr>
          <a:xfrm>
            <a:off x="3332133" y="3034600"/>
            <a:ext cx="2425406" cy="1062260"/>
            <a:chOff x="4442843" y="2903133"/>
            <a:chExt cx="3233874" cy="1416346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6529BE6-0CE8-E67F-1F21-288A1FCFBA45}"/>
                </a:ext>
              </a:extLst>
            </p:cNvPr>
            <p:cNvSpPr/>
            <p:nvPr/>
          </p:nvSpPr>
          <p:spPr>
            <a:xfrm>
              <a:off x="4781493" y="2903133"/>
              <a:ext cx="2895224" cy="1416346"/>
            </a:xfrm>
            <a:custGeom>
              <a:avLst/>
              <a:gdLst>
                <a:gd name="connsiteX0" fmla="*/ 0 w 2895224"/>
                <a:gd name="connsiteY0" fmla="*/ 0 h 1416346"/>
                <a:gd name="connsiteX1" fmla="*/ 1928967 w 2895224"/>
                <a:gd name="connsiteY1" fmla="*/ 0 h 1416346"/>
                <a:gd name="connsiteX2" fmla="*/ 1932514 w 2895224"/>
                <a:gd name="connsiteY2" fmla="*/ 0 h 1416346"/>
                <a:gd name="connsiteX3" fmla="*/ 2895224 w 2895224"/>
                <a:gd name="connsiteY3" fmla="*/ 0 h 1416346"/>
                <a:gd name="connsiteX4" fmla="*/ 2895224 w 2895224"/>
                <a:gd name="connsiteY4" fmla="*/ 1416346 h 1416346"/>
                <a:gd name="connsiteX5" fmla="*/ 1932514 w 2895224"/>
                <a:gd name="connsiteY5" fmla="*/ 1416346 h 1416346"/>
                <a:gd name="connsiteX6" fmla="*/ 1928967 w 2895224"/>
                <a:gd name="connsiteY6" fmla="*/ 1416346 h 1416346"/>
                <a:gd name="connsiteX7" fmla="*/ 0 w 2895224"/>
                <a:gd name="connsiteY7" fmla="*/ 1416346 h 1416346"/>
                <a:gd name="connsiteX8" fmla="*/ 0 w 2895224"/>
                <a:gd name="connsiteY8" fmla="*/ 1256078 h 1416346"/>
                <a:gd name="connsiteX9" fmla="*/ 43657 w 2895224"/>
                <a:gd name="connsiteY9" fmla="*/ 1260719 h 1416346"/>
                <a:gd name="connsiteX10" fmla="*/ 243018 w 2895224"/>
                <a:gd name="connsiteY10" fmla="*/ 1215172 h 1416346"/>
                <a:gd name="connsiteX11" fmla="*/ 374059 w 2895224"/>
                <a:gd name="connsiteY11" fmla="*/ 1084879 h 1416346"/>
                <a:gd name="connsiteX12" fmla="*/ 420726 w 2895224"/>
                <a:gd name="connsiteY12" fmla="*/ 895597 h 1416346"/>
                <a:gd name="connsiteX13" fmla="*/ 333738 w 2895224"/>
                <a:gd name="connsiteY13" fmla="*/ 626423 h 1416346"/>
                <a:gd name="connsiteX14" fmla="*/ 84724 w 2895224"/>
                <a:gd name="connsiteY14" fmla="*/ 530476 h 1416346"/>
                <a:gd name="connsiteX15" fmla="*/ 42444 w 2895224"/>
                <a:gd name="connsiteY15" fmla="*/ 533476 h 1416346"/>
                <a:gd name="connsiteX16" fmla="*/ 0 w 2895224"/>
                <a:gd name="connsiteY16" fmla="*/ 542315 h 1416346"/>
                <a:gd name="connsiteX17" fmla="*/ 0 w 2895224"/>
                <a:gd name="connsiteY17" fmla="*/ 352768 h 1416346"/>
                <a:gd name="connsiteX18" fmla="*/ 384138 w 2895224"/>
                <a:gd name="connsiteY18" fmla="*/ 352768 h 1416346"/>
                <a:gd name="connsiteX19" fmla="*/ 384138 w 2895224"/>
                <a:gd name="connsiteY19" fmla="*/ 158634 h 1416346"/>
                <a:gd name="connsiteX20" fmla="*/ 0 w 2895224"/>
                <a:gd name="connsiteY20" fmla="*/ 158634 h 1416346"/>
                <a:gd name="connsiteX0" fmla="*/ 0 w 2895224"/>
                <a:gd name="connsiteY0" fmla="*/ 0 h 1416346"/>
                <a:gd name="connsiteX1" fmla="*/ 1928967 w 2895224"/>
                <a:gd name="connsiteY1" fmla="*/ 0 h 1416346"/>
                <a:gd name="connsiteX2" fmla="*/ 2895224 w 2895224"/>
                <a:gd name="connsiteY2" fmla="*/ 0 h 1416346"/>
                <a:gd name="connsiteX3" fmla="*/ 2895224 w 2895224"/>
                <a:gd name="connsiteY3" fmla="*/ 1416346 h 1416346"/>
                <a:gd name="connsiteX4" fmla="*/ 1932514 w 2895224"/>
                <a:gd name="connsiteY4" fmla="*/ 1416346 h 1416346"/>
                <a:gd name="connsiteX5" fmla="*/ 1928967 w 2895224"/>
                <a:gd name="connsiteY5" fmla="*/ 1416346 h 1416346"/>
                <a:gd name="connsiteX6" fmla="*/ 0 w 2895224"/>
                <a:gd name="connsiteY6" fmla="*/ 1416346 h 1416346"/>
                <a:gd name="connsiteX7" fmla="*/ 0 w 2895224"/>
                <a:gd name="connsiteY7" fmla="*/ 1256078 h 1416346"/>
                <a:gd name="connsiteX8" fmla="*/ 43657 w 2895224"/>
                <a:gd name="connsiteY8" fmla="*/ 1260719 h 1416346"/>
                <a:gd name="connsiteX9" fmla="*/ 243018 w 2895224"/>
                <a:gd name="connsiteY9" fmla="*/ 1215172 h 1416346"/>
                <a:gd name="connsiteX10" fmla="*/ 374059 w 2895224"/>
                <a:gd name="connsiteY10" fmla="*/ 1084879 h 1416346"/>
                <a:gd name="connsiteX11" fmla="*/ 420726 w 2895224"/>
                <a:gd name="connsiteY11" fmla="*/ 895597 h 1416346"/>
                <a:gd name="connsiteX12" fmla="*/ 333738 w 2895224"/>
                <a:gd name="connsiteY12" fmla="*/ 626423 h 1416346"/>
                <a:gd name="connsiteX13" fmla="*/ 84724 w 2895224"/>
                <a:gd name="connsiteY13" fmla="*/ 530476 h 1416346"/>
                <a:gd name="connsiteX14" fmla="*/ 42444 w 2895224"/>
                <a:gd name="connsiteY14" fmla="*/ 533476 h 1416346"/>
                <a:gd name="connsiteX15" fmla="*/ 0 w 2895224"/>
                <a:gd name="connsiteY15" fmla="*/ 542315 h 1416346"/>
                <a:gd name="connsiteX16" fmla="*/ 0 w 2895224"/>
                <a:gd name="connsiteY16" fmla="*/ 352768 h 1416346"/>
                <a:gd name="connsiteX17" fmla="*/ 384138 w 2895224"/>
                <a:gd name="connsiteY17" fmla="*/ 352768 h 1416346"/>
                <a:gd name="connsiteX18" fmla="*/ 384138 w 2895224"/>
                <a:gd name="connsiteY18" fmla="*/ 158634 h 1416346"/>
                <a:gd name="connsiteX19" fmla="*/ 0 w 2895224"/>
                <a:gd name="connsiteY19" fmla="*/ 158634 h 1416346"/>
                <a:gd name="connsiteX20" fmla="*/ 0 w 2895224"/>
                <a:gd name="connsiteY20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1932514 w 2895224"/>
                <a:gd name="connsiteY3" fmla="*/ 1416346 h 1416346"/>
                <a:gd name="connsiteX4" fmla="*/ 1928967 w 2895224"/>
                <a:gd name="connsiteY4" fmla="*/ 1416346 h 1416346"/>
                <a:gd name="connsiteX5" fmla="*/ 0 w 2895224"/>
                <a:gd name="connsiteY5" fmla="*/ 1416346 h 1416346"/>
                <a:gd name="connsiteX6" fmla="*/ 0 w 2895224"/>
                <a:gd name="connsiteY6" fmla="*/ 1256078 h 1416346"/>
                <a:gd name="connsiteX7" fmla="*/ 43657 w 2895224"/>
                <a:gd name="connsiteY7" fmla="*/ 1260719 h 1416346"/>
                <a:gd name="connsiteX8" fmla="*/ 243018 w 2895224"/>
                <a:gd name="connsiteY8" fmla="*/ 1215172 h 1416346"/>
                <a:gd name="connsiteX9" fmla="*/ 374059 w 2895224"/>
                <a:gd name="connsiteY9" fmla="*/ 1084879 h 1416346"/>
                <a:gd name="connsiteX10" fmla="*/ 420726 w 2895224"/>
                <a:gd name="connsiteY10" fmla="*/ 895597 h 1416346"/>
                <a:gd name="connsiteX11" fmla="*/ 333738 w 2895224"/>
                <a:gd name="connsiteY11" fmla="*/ 626423 h 1416346"/>
                <a:gd name="connsiteX12" fmla="*/ 84724 w 2895224"/>
                <a:gd name="connsiteY12" fmla="*/ 530476 h 1416346"/>
                <a:gd name="connsiteX13" fmla="*/ 42444 w 2895224"/>
                <a:gd name="connsiteY13" fmla="*/ 533476 h 1416346"/>
                <a:gd name="connsiteX14" fmla="*/ 0 w 2895224"/>
                <a:gd name="connsiteY14" fmla="*/ 542315 h 1416346"/>
                <a:gd name="connsiteX15" fmla="*/ 0 w 2895224"/>
                <a:gd name="connsiteY15" fmla="*/ 352768 h 1416346"/>
                <a:gd name="connsiteX16" fmla="*/ 384138 w 2895224"/>
                <a:gd name="connsiteY16" fmla="*/ 352768 h 1416346"/>
                <a:gd name="connsiteX17" fmla="*/ 384138 w 2895224"/>
                <a:gd name="connsiteY17" fmla="*/ 158634 h 1416346"/>
                <a:gd name="connsiteX18" fmla="*/ 0 w 2895224"/>
                <a:gd name="connsiteY18" fmla="*/ 158634 h 1416346"/>
                <a:gd name="connsiteX19" fmla="*/ 0 w 2895224"/>
                <a:gd name="connsiteY19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1932514 w 2895224"/>
                <a:gd name="connsiteY3" fmla="*/ 1416346 h 1416346"/>
                <a:gd name="connsiteX4" fmla="*/ 0 w 2895224"/>
                <a:gd name="connsiteY4" fmla="*/ 1416346 h 1416346"/>
                <a:gd name="connsiteX5" fmla="*/ 0 w 2895224"/>
                <a:gd name="connsiteY5" fmla="*/ 1256078 h 1416346"/>
                <a:gd name="connsiteX6" fmla="*/ 43657 w 2895224"/>
                <a:gd name="connsiteY6" fmla="*/ 1260719 h 1416346"/>
                <a:gd name="connsiteX7" fmla="*/ 243018 w 2895224"/>
                <a:gd name="connsiteY7" fmla="*/ 1215172 h 1416346"/>
                <a:gd name="connsiteX8" fmla="*/ 374059 w 2895224"/>
                <a:gd name="connsiteY8" fmla="*/ 1084879 h 1416346"/>
                <a:gd name="connsiteX9" fmla="*/ 420726 w 2895224"/>
                <a:gd name="connsiteY9" fmla="*/ 895597 h 1416346"/>
                <a:gd name="connsiteX10" fmla="*/ 333738 w 2895224"/>
                <a:gd name="connsiteY10" fmla="*/ 626423 h 1416346"/>
                <a:gd name="connsiteX11" fmla="*/ 84724 w 2895224"/>
                <a:gd name="connsiteY11" fmla="*/ 530476 h 1416346"/>
                <a:gd name="connsiteX12" fmla="*/ 42444 w 2895224"/>
                <a:gd name="connsiteY12" fmla="*/ 533476 h 1416346"/>
                <a:gd name="connsiteX13" fmla="*/ 0 w 2895224"/>
                <a:gd name="connsiteY13" fmla="*/ 542315 h 1416346"/>
                <a:gd name="connsiteX14" fmla="*/ 0 w 2895224"/>
                <a:gd name="connsiteY14" fmla="*/ 352768 h 1416346"/>
                <a:gd name="connsiteX15" fmla="*/ 384138 w 2895224"/>
                <a:gd name="connsiteY15" fmla="*/ 352768 h 1416346"/>
                <a:gd name="connsiteX16" fmla="*/ 384138 w 2895224"/>
                <a:gd name="connsiteY16" fmla="*/ 158634 h 1416346"/>
                <a:gd name="connsiteX17" fmla="*/ 0 w 2895224"/>
                <a:gd name="connsiteY17" fmla="*/ 158634 h 1416346"/>
                <a:gd name="connsiteX18" fmla="*/ 0 w 2895224"/>
                <a:gd name="connsiteY18" fmla="*/ 0 h 1416346"/>
                <a:gd name="connsiteX0" fmla="*/ 0 w 2895224"/>
                <a:gd name="connsiteY0" fmla="*/ 0 h 1416346"/>
                <a:gd name="connsiteX1" fmla="*/ 2895224 w 2895224"/>
                <a:gd name="connsiteY1" fmla="*/ 0 h 1416346"/>
                <a:gd name="connsiteX2" fmla="*/ 2895224 w 2895224"/>
                <a:gd name="connsiteY2" fmla="*/ 1416346 h 1416346"/>
                <a:gd name="connsiteX3" fmla="*/ 0 w 2895224"/>
                <a:gd name="connsiteY3" fmla="*/ 1416346 h 1416346"/>
                <a:gd name="connsiteX4" fmla="*/ 0 w 2895224"/>
                <a:gd name="connsiteY4" fmla="*/ 1256078 h 1416346"/>
                <a:gd name="connsiteX5" fmla="*/ 43657 w 2895224"/>
                <a:gd name="connsiteY5" fmla="*/ 1260719 h 1416346"/>
                <a:gd name="connsiteX6" fmla="*/ 243018 w 2895224"/>
                <a:gd name="connsiteY6" fmla="*/ 1215172 h 1416346"/>
                <a:gd name="connsiteX7" fmla="*/ 374059 w 2895224"/>
                <a:gd name="connsiteY7" fmla="*/ 1084879 h 1416346"/>
                <a:gd name="connsiteX8" fmla="*/ 420726 w 2895224"/>
                <a:gd name="connsiteY8" fmla="*/ 895597 h 1416346"/>
                <a:gd name="connsiteX9" fmla="*/ 333738 w 2895224"/>
                <a:gd name="connsiteY9" fmla="*/ 626423 h 1416346"/>
                <a:gd name="connsiteX10" fmla="*/ 84724 w 2895224"/>
                <a:gd name="connsiteY10" fmla="*/ 530476 h 1416346"/>
                <a:gd name="connsiteX11" fmla="*/ 42444 w 2895224"/>
                <a:gd name="connsiteY11" fmla="*/ 533476 h 1416346"/>
                <a:gd name="connsiteX12" fmla="*/ 0 w 2895224"/>
                <a:gd name="connsiteY12" fmla="*/ 542315 h 1416346"/>
                <a:gd name="connsiteX13" fmla="*/ 0 w 2895224"/>
                <a:gd name="connsiteY13" fmla="*/ 352768 h 1416346"/>
                <a:gd name="connsiteX14" fmla="*/ 384138 w 2895224"/>
                <a:gd name="connsiteY14" fmla="*/ 352768 h 1416346"/>
                <a:gd name="connsiteX15" fmla="*/ 384138 w 2895224"/>
                <a:gd name="connsiteY15" fmla="*/ 158634 h 1416346"/>
                <a:gd name="connsiteX16" fmla="*/ 0 w 2895224"/>
                <a:gd name="connsiteY16" fmla="*/ 158634 h 1416346"/>
                <a:gd name="connsiteX17" fmla="*/ 0 w 2895224"/>
                <a:gd name="connsiteY17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95224" h="1416346">
                  <a:moveTo>
                    <a:pt x="0" y="0"/>
                  </a:moveTo>
                  <a:lnTo>
                    <a:pt x="2895224" y="0"/>
                  </a:lnTo>
                  <a:lnTo>
                    <a:pt x="2895224" y="1416346"/>
                  </a:lnTo>
                  <a:lnTo>
                    <a:pt x="0" y="1416346"/>
                  </a:lnTo>
                  <a:lnTo>
                    <a:pt x="0" y="1256078"/>
                  </a:lnTo>
                  <a:lnTo>
                    <a:pt x="43657" y="1260719"/>
                  </a:lnTo>
                  <a:cubicBezTo>
                    <a:pt x="120315" y="1260719"/>
                    <a:pt x="186769" y="1245537"/>
                    <a:pt x="243018" y="1215172"/>
                  </a:cubicBezTo>
                  <a:cubicBezTo>
                    <a:pt x="299267" y="1184807"/>
                    <a:pt x="342947" y="1141376"/>
                    <a:pt x="374059" y="1084879"/>
                  </a:cubicBezTo>
                  <a:cubicBezTo>
                    <a:pt x="405170" y="1028380"/>
                    <a:pt x="420726" y="965287"/>
                    <a:pt x="420726" y="895597"/>
                  </a:cubicBezTo>
                  <a:cubicBezTo>
                    <a:pt x="420726" y="780112"/>
                    <a:pt x="391730" y="690388"/>
                    <a:pt x="333738" y="626423"/>
                  </a:cubicBezTo>
                  <a:cubicBezTo>
                    <a:pt x="275747" y="562458"/>
                    <a:pt x="192742" y="530476"/>
                    <a:pt x="84724" y="530476"/>
                  </a:cubicBezTo>
                  <a:cubicBezTo>
                    <a:pt x="70786" y="530476"/>
                    <a:pt x="56693" y="531476"/>
                    <a:pt x="42444" y="533476"/>
                  </a:cubicBezTo>
                  <a:lnTo>
                    <a:pt x="0" y="542315"/>
                  </a:lnTo>
                  <a:lnTo>
                    <a:pt x="0" y="352768"/>
                  </a:lnTo>
                  <a:lnTo>
                    <a:pt x="384138" y="352768"/>
                  </a:lnTo>
                  <a:lnTo>
                    <a:pt x="384138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prstClr val="white">
                    <a:lumMod val="85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D0DCBA6-6349-DA05-4B7C-DA623BF98D1F}"/>
                </a:ext>
              </a:extLst>
            </p:cNvPr>
            <p:cNvSpPr/>
            <p:nvPr/>
          </p:nvSpPr>
          <p:spPr>
            <a:xfrm>
              <a:off x="4442843" y="3061767"/>
              <a:ext cx="759375" cy="1102085"/>
            </a:xfrm>
            <a:custGeom>
              <a:avLst/>
              <a:gdLst/>
              <a:ahLst/>
              <a:cxnLst/>
              <a:rect l="l" t="t" r="r" b="b"/>
              <a:pathLst>
                <a:path w="1054794" h="1530828">
                  <a:moveTo>
                    <a:pt x="121362" y="0"/>
                  </a:moveTo>
                  <a:lnTo>
                    <a:pt x="1003973" y="0"/>
                  </a:lnTo>
                  <a:lnTo>
                    <a:pt x="1003973" y="269658"/>
                  </a:lnTo>
                  <a:lnTo>
                    <a:pt x="405540" y="269658"/>
                  </a:lnTo>
                  <a:lnTo>
                    <a:pt x="371314" y="571711"/>
                  </a:lnTo>
                  <a:cubicBezTo>
                    <a:pt x="396206" y="557126"/>
                    <a:pt x="428876" y="544278"/>
                    <a:pt x="469325" y="533166"/>
                  </a:cubicBezTo>
                  <a:cubicBezTo>
                    <a:pt x="509773" y="522055"/>
                    <a:pt x="549358" y="516499"/>
                    <a:pt x="588078" y="516499"/>
                  </a:cubicBezTo>
                  <a:cubicBezTo>
                    <a:pt x="738118" y="516499"/>
                    <a:pt x="853414" y="560923"/>
                    <a:pt x="933966" y="649772"/>
                  </a:cubicBezTo>
                  <a:cubicBezTo>
                    <a:pt x="1014518" y="738621"/>
                    <a:pt x="1054794" y="863251"/>
                    <a:pt x="1054794" y="1023663"/>
                  </a:cubicBezTo>
                  <a:cubicBezTo>
                    <a:pt x="1054794" y="1120464"/>
                    <a:pt x="1033186" y="1208102"/>
                    <a:pt x="989972" y="1286580"/>
                  </a:cubicBezTo>
                  <a:cubicBezTo>
                    <a:pt x="946757" y="1365057"/>
                    <a:pt x="886084" y="1425384"/>
                    <a:pt x="807953" y="1467562"/>
                  </a:cubicBezTo>
                  <a:cubicBezTo>
                    <a:pt x="729821" y="1509739"/>
                    <a:pt x="637515" y="1530828"/>
                    <a:pt x="531035" y="1530828"/>
                  </a:cubicBezTo>
                  <a:cubicBezTo>
                    <a:pt x="436309" y="1530828"/>
                    <a:pt x="347460" y="1511311"/>
                    <a:pt x="264488" y="1472277"/>
                  </a:cubicBezTo>
                  <a:cubicBezTo>
                    <a:pt x="181517" y="1433244"/>
                    <a:pt x="116522" y="1379701"/>
                    <a:pt x="69505" y="1311649"/>
                  </a:cubicBezTo>
                  <a:cubicBezTo>
                    <a:pt x="22487" y="1243598"/>
                    <a:pt x="-675" y="1166741"/>
                    <a:pt x="16" y="1081079"/>
                  </a:cubicBezTo>
                  <a:lnTo>
                    <a:pt x="350571" y="1081079"/>
                  </a:lnTo>
                  <a:cubicBezTo>
                    <a:pt x="354029" y="1136275"/>
                    <a:pt x="371660" y="1180089"/>
                    <a:pt x="403466" y="1212521"/>
                  </a:cubicBezTo>
                  <a:cubicBezTo>
                    <a:pt x="435272" y="1244954"/>
                    <a:pt x="477103" y="1261170"/>
                    <a:pt x="528960" y="1261170"/>
                  </a:cubicBezTo>
                  <a:cubicBezTo>
                    <a:pt x="646504" y="1261170"/>
                    <a:pt x="705275" y="1174228"/>
                    <a:pt x="705275" y="1000344"/>
                  </a:cubicBezTo>
                  <a:cubicBezTo>
                    <a:pt x="705275" y="839575"/>
                    <a:pt x="633367" y="759191"/>
                    <a:pt x="489549" y="759191"/>
                  </a:cubicBezTo>
                  <a:cubicBezTo>
                    <a:pt x="407960" y="759191"/>
                    <a:pt x="347114" y="785411"/>
                    <a:pt x="307011" y="837852"/>
                  </a:cubicBezTo>
                  <a:lnTo>
                    <a:pt x="29056" y="772447"/>
                  </a:lnTo>
                  <a:lnTo>
                    <a:pt x="121362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D3D16F5-2CF2-47C1-81BB-7517A219519E}"/>
              </a:ext>
            </a:extLst>
          </p:cNvPr>
          <p:cNvGrpSpPr/>
          <p:nvPr/>
        </p:nvGrpSpPr>
        <p:grpSpPr>
          <a:xfrm>
            <a:off x="3319822" y="1711036"/>
            <a:ext cx="2437717" cy="1062260"/>
            <a:chOff x="4927316" y="1138381"/>
            <a:chExt cx="3250289" cy="1416346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33A0262-38D6-3542-09C8-3B4FF6B2ADD1}"/>
                </a:ext>
              </a:extLst>
            </p:cNvPr>
            <p:cNvSpPr/>
            <p:nvPr/>
          </p:nvSpPr>
          <p:spPr>
            <a:xfrm>
              <a:off x="5282380" y="1138381"/>
              <a:ext cx="2895225" cy="1416346"/>
            </a:xfrm>
            <a:custGeom>
              <a:avLst/>
              <a:gdLst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1932514 w 2895225"/>
                <a:gd name="connsiteY2" fmla="*/ 0 h 1416346"/>
                <a:gd name="connsiteX3" fmla="*/ 2895225 w 2895225"/>
                <a:gd name="connsiteY3" fmla="*/ 0 h 1416346"/>
                <a:gd name="connsiteX4" fmla="*/ 2895225 w 2895225"/>
                <a:gd name="connsiteY4" fmla="*/ 1416346 h 1416346"/>
                <a:gd name="connsiteX5" fmla="*/ 1932514 w 2895225"/>
                <a:gd name="connsiteY5" fmla="*/ 1416346 h 1416346"/>
                <a:gd name="connsiteX6" fmla="*/ 1928968 w 2895225"/>
                <a:gd name="connsiteY6" fmla="*/ 1416346 h 1416346"/>
                <a:gd name="connsiteX7" fmla="*/ 0 w 2895225"/>
                <a:gd name="connsiteY7" fmla="*/ 1416346 h 1416346"/>
                <a:gd name="connsiteX8" fmla="*/ 0 w 2895225"/>
                <a:gd name="connsiteY8" fmla="*/ 1245786 h 1416346"/>
                <a:gd name="connsiteX9" fmla="*/ 425952 w 2895225"/>
                <a:gd name="connsiteY9" fmla="*/ 1245786 h 1416346"/>
                <a:gd name="connsiteX10" fmla="*/ 425952 w 2895225"/>
                <a:gd name="connsiteY10" fmla="*/ 1051652 h 1416346"/>
                <a:gd name="connsiteX11" fmla="*/ 0 w 2895225"/>
                <a:gd name="connsiteY11" fmla="*/ 1051652 h 1416346"/>
                <a:gd name="connsiteX12" fmla="*/ 0 w 2895225"/>
                <a:gd name="connsiteY12" fmla="*/ 1049469 h 1416346"/>
                <a:gd name="connsiteX13" fmla="*/ 138483 w 2895225"/>
                <a:gd name="connsiteY13" fmla="*/ 889624 h 1416346"/>
                <a:gd name="connsiteX14" fmla="*/ 300885 w 2895225"/>
                <a:gd name="connsiteY14" fmla="*/ 710797 h 1416346"/>
                <a:gd name="connsiteX15" fmla="*/ 375178 w 2895225"/>
                <a:gd name="connsiteY15" fmla="*/ 583116 h 1416346"/>
                <a:gd name="connsiteX16" fmla="*/ 399071 w 2895225"/>
                <a:gd name="connsiteY16" fmla="*/ 458049 h 1416346"/>
                <a:gd name="connsiteX17" fmla="*/ 303871 w 2895225"/>
                <a:gd name="connsiteY17" fmla="*/ 224341 h 1416346"/>
                <a:gd name="connsiteX18" fmla="*/ 32457 w 2895225"/>
                <a:gd name="connsiteY18" fmla="*/ 142954 h 1416346"/>
                <a:gd name="connsiteX19" fmla="*/ 0 w 2895225"/>
                <a:gd name="connsiteY19" fmla="*/ 144763 h 1416346"/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2895225 w 2895225"/>
                <a:gd name="connsiteY2" fmla="*/ 0 h 1416346"/>
                <a:gd name="connsiteX3" fmla="*/ 2895225 w 2895225"/>
                <a:gd name="connsiteY3" fmla="*/ 1416346 h 1416346"/>
                <a:gd name="connsiteX4" fmla="*/ 1932514 w 2895225"/>
                <a:gd name="connsiteY4" fmla="*/ 1416346 h 1416346"/>
                <a:gd name="connsiteX5" fmla="*/ 1928968 w 2895225"/>
                <a:gd name="connsiteY5" fmla="*/ 1416346 h 1416346"/>
                <a:gd name="connsiteX6" fmla="*/ 0 w 2895225"/>
                <a:gd name="connsiteY6" fmla="*/ 1416346 h 1416346"/>
                <a:gd name="connsiteX7" fmla="*/ 0 w 2895225"/>
                <a:gd name="connsiteY7" fmla="*/ 1245786 h 1416346"/>
                <a:gd name="connsiteX8" fmla="*/ 425952 w 2895225"/>
                <a:gd name="connsiteY8" fmla="*/ 1245786 h 1416346"/>
                <a:gd name="connsiteX9" fmla="*/ 425952 w 2895225"/>
                <a:gd name="connsiteY9" fmla="*/ 1051652 h 1416346"/>
                <a:gd name="connsiteX10" fmla="*/ 0 w 2895225"/>
                <a:gd name="connsiteY10" fmla="*/ 1051652 h 1416346"/>
                <a:gd name="connsiteX11" fmla="*/ 0 w 2895225"/>
                <a:gd name="connsiteY11" fmla="*/ 1049469 h 1416346"/>
                <a:gd name="connsiteX12" fmla="*/ 138483 w 2895225"/>
                <a:gd name="connsiteY12" fmla="*/ 889624 h 1416346"/>
                <a:gd name="connsiteX13" fmla="*/ 300885 w 2895225"/>
                <a:gd name="connsiteY13" fmla="*/ 710797 h 1416346"/>
                <a:gd name="connsiteX14" fmla="*/ 375178 w 2895225"/>
                <a:gd name="connsiteY14" fmla="*/ 583116 h 1416346"/>
                <a:gd name="connsiteX15" fmla="*/ 399071 w 2895225"/>
                <a:gd name="connsiteY15" fmla="*/ 458049 h 1416346"/>
                <a:gd name="connsiteX16" fmla="*/ 303871 w 2895225"/>
                <a:gd name="connsiteY16" fmla="*/ 224341 h 1416346"/>
                <a:gd name="connsiteX17" fmla="*/ 32457 w 2895225"/>
                <a:gd name="connsiteY17" fmla="*/ 142954 h 1416346"/>
                <a:gd name="connsiteX18" fmla="*/ 0 w 2895225"/>
                <a:gd name="connsiteY18" fmla="*/ 144763 h 1416346"/>
                <a:gd name="connsiteX19" fmla="*/ 0 w 2895225"/>
                <a:gd name="connsiteY19" fmla="*/ 0 h 1416346"/>
                <a:gd name="connsiteX0" fmla="*/ 0 w 2895225"/>
                <a:gd name="connsiteY0" fmla="*/ 0 h 1416346"/>
                <a:gd name="connsiteX1" fmla="*/ 1928968 w 2895225"/>
                <a:gd name="connsiteY1" fmla="*/ 0 h 1416346"/>
                <a:gd name="connsiteX2" fmla="*/ 2895225 w 2895225"/>
                <a:gd name="connsiteY2" fmla="*/ 0 h 1416346"/>
                <a:gd name="connsiteX3" fmla="*/ 2895225 w 2895225"/>
                <a:gd name="connsiteY3" fmla="*/ 1416346 h 1416346"/>
                <a:gd name="connsiteX4" fmla="*/ 1932514 w 2895225"/>
                <a:gd name="connsiteY4" fmla="*/ 1416346 h 1416346"/>
                <a:gd name="connsiteX5" fmla="*/ 0 w 2895225"/>
                <a:gd name="connsiteY5" fmla="*/ 1416346 h 1416346"/>
                <a:gd name="connsiteX6" fmla="*/ 0 w 2895225"/>
                <a:gd name="connsiteY6" fmla="*/ 1245786 h 1416346"/>
                <a:gd name="connsiteX7" fmla="*/ 425952 w 2895225"/>
                <a:gd name="connsiteY7" fmla="*/ 1245786 h 1416346"/>
                <a:gd name="connsiteX8" fmla="*/ 425952 w 2895225"/>
                <a:gd name="connsiteY8" fmla="*/ 1051652 h 1416346"/>
                <a:gd name="connsiteX9" fmla="*/ 0 w 2895225"/>
                <a:gd name="connsiteY9" fmla="*/ 1051652 h 1416346"/>
                <a:gd name="connsiteX10" fmla="*/ 0 w 2895225"/>
                <a:gd name="connsiteY10" fmla="*/ 1049469 h 1416346"/>
                <a:gd name="connsiteX11" fmla="*/ 138483 w 2895225"/>
                <a:gd name="connsiteY11" fmla="*/ 889624 h 1416346"/>
                <a:gd name="connsiteX12" fmla="*/ 300885 w 2895225"/>
                <a:gd name="connsiteY12" fmla="*/ 710797 h 1416346"/>
                <a:gd name="connsiteX13" fmla="*/ 375178 w 2895225"/>
                <a:gd name="connsiteY13" fmla="*/ 583116 h 1416346"/>
                <a:gd name="connsiteX14" fmla="*/ 399071 w 2895225"/>
                <a:gd name="connsiteY14" fmla="*/ 458049 h 1416346"/>
                <a:gd name="connsiteX15" fmla="*/ 303871 w 2895225"/>
                <a:gd name="connsiteY15" fmla="*/ 224341 h 1416346"/>
                <a:gd name="connsiteX16" fmla="*/ 32457 w 2895225"/>
                <a:gd name="connsiteY16" fmla="*/ 142954 h 1416346"/>
                <a:gd name="connsiteX17" fmla="*/ 0 w 2895225"/>
                <a:gd name="connsiteY17" fmla="*/ 144763 h 1416346"/>
                <a:gd name="connsiteX18" fmla="*/ 0 w 2895225"/>
                <a:gd name="connsiteY18" fmla="*/ 0 h 1416346"/>
                <a:gd name="connsiteX0" fmla="*/ 0 w 2895225"/>
                <a:gd name="connsiteY0" fmla="*/ 0 h 1416346"/>
                <a:gd name="connsiteX1" fmla="*/ 2895225 w 2895225"/>
                <a:gd name="connsiteY1" fmla="*/ 0 h 1416346"/>
                <a:gd name="connsiteX2" fmla="*/ 2895225 w 2895225"/>
                <a:gd name="connsiteY2" fmla="*/ 1416346 h 1416346"/>
                <a:gd name="connsiteX3" fmla="*/ 1932514 w 2895225"/>
                <a:gd name="connsiteY3" fmla="*/ 1416346 h 1416346"/>
                <a:gd name="connsiteX4" fmla="*/ 0 w 2895225"/>
                <a:gd name="connsiteY4" fmla="*/ 1416346 h 1416346"/>
                <a:gd name="connsiteX5" fmla="*/ 0 w 2895225"/>
                <a:gd name="connsiteY5" fmla="*/ 1245786 h 1416346"/>
                <a:gd name="connsiteX6" fmla="*/ 425952 w 2895225"/>
                <a:gd name="connsiteY6" fmla="*/ 1245786 h 1416346"/>
                <a:gd name="connsiteX7" fmla="*/ 425952 w 2895225"/>
                <a:gd name="connsiteY7" fmla="*/ 1051652 h 1416346"/>
                <a:gd name="connsiteX8" fmla="*/ 0 w 2895225"/>
                <a:gd name="connsiteY8" fmla="*/ 1051652 h 1416346"/>
                <a:gd name="connsiteX9" fmla="*/ 0 w 2895225"/>
                <a:gd name="connsiteY9" fmla="*/ 1049469 h 1416346"/>
                <a:gd name="connsiteX10" fmla="*/ 138483 w 2895225"/>
                <a:gd name="connsiteY10" fmla="*/ 889624 h 1416346"/>
                <a:gd name="connsiteX11" fmla="*/ 300885 w 2895225"/>
                <a:gd name="connsiteY11" fmla="*/ 710797 h 1416346"/>
                <a:gd name="connsiteX12" fmla="*/ 375178 w 2895225"/>
                <a:gd name="connsiteY12" fmla="*/ 583116 h 1416346"/>
                <a:gd name="connsiteX13" fmla="*/ 399071 w 2895225"/>
                <a:gd name="connsiteY13" fmla="*/ 458049 h 1416346"/>
                <a:gd name="connsiteX14" fmla="*/ 303871 w 2895225"/>
                <a:gd name="connsiteY14" fmla="*/ 224341 h 1416346"/>
                <a:gd name="connsiteX15" fmla="*/ 32457 w 2895225"/>
                <a:gd name="connsiteY15" fmla="*/ 142954 h 1416346"/>
                <a:gd name="connsiteX16" fmla="*/ 0 w 2895225"/>
                <a:gd name="connsiteY16" fmla="*/ 144763 h 1416346"/>
                <a:gd name="connsiteX17" fmla="*/ 0 w 2895225"/>
                <a:gd name="connsiteY17" fmla="*/ 0 h 1416346"/>
                <a:gd name="connsiteX0" fmla="*/ 0 w 2895225"/>
                <a:gd name="connsiteY0" fmla="*/ 0 h 1416346"/>
                <a:gd name="connsiteX1" fmla="*/ 2895225 w 2895225"/>
                <a:gd name="connsiteY1" fmla="*/ 0 h 1416346"/>
                <a:gd name="connsiteX2" fmla="*/ 2895225 w 2895225"/>
                <a:gd name="connsiteY2" fmla="*/ 1416346 h 1416346"/>
                <a:gd name="connsiteX3" fmla="*/ 0 w 2895225"/>
                <a:gd name="connsiteY3" fmla="*/ 1416346 h 1416346"/>
                <a:gd name="connsiteX4" fmla="*/ 0 w 2895225"/>
                <a:gd name="connsiteY4" fmla="*/ 1245786 h 1416346"/>
                <a:gd name="connsiteX5" fmla="*/ 425952 w 2895225"/>
                <a:gd name="connsiteY5" fmla="*/ 1245786 h 1416346"/>
                <a:gd name="connsiteX6" fmla="*/ 425952 w 2895225"/>
                <a:gd name="connsiteY6" fmla="*/ 1051652 h 1416346"/>
                <a:gd name="connsiteX7" fmla="*/ 0 w 2895225"/>
                <a:gd name="connsiteY7" fmla="*/ 1051652 h 1416346"/>
                <a:gd name="connsiteX8" fmla="*/ 0 w 2895225"/>
                <a:gd name="connsiteY8" fmla="*/ 1049469 h 1416346"/>
                <a:gd name="connsiteX9" fmla="*/ 138483 w 2895225"/>
                <a:gd name="connsiteY9" fmla="*/ 889624 h 1416346"/>
                <a:gd name="connsiteX10" fmla="*/ 300885 w 2895225"/>
                <a:gd name="connsiteY10" fmla="*/ 710797 h 1416346"/>
                <a:gd name="connsiteX11" fmla="*/ 375178 w 2895225"/>
                <a:gd name="connsiteY11" fmla="*/ 583116 h 1416346"/>
                <a:gd name="connsiteX12" fmla="*/ 399071 w 2895225"/>
                <a:gd name="connsiteY12" fmla="*/ 458049 h 1416346"/>
                <a:gd name="connsiteX13" fmla="*/ 303871 w 2895225"/>
                <a:gd name="connsiteY13" fmla="*/ 224341 h 1416346"/>
                <a:gd name="connsiteX14" fmla="*/ 32457 w 2895225"/>
                <a:gd name="connsiteY14" fmla="*/ 142954 h 1416346"/>
                <a:gd name="connsiteX15" fmla="*/ 0 w 2895225"/>
                <a:gd name="connsiteY15" fmla="*/ 144763 h 1416346"/>
                <a:gd name="connsiteX16" fmla="*/ 0 w 2895225"/>
                <a:gd name="connsiteY16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5225" h="1416346">
                  <a:moveTo>
                    <a:pt x="0" y="0"/>
                  </a:moveTo>
                  <a:lnTo>
                    <a:pt x="2895225" y="0"/>
                  </a:lnTo>
                  <a:lnTo>
                    <a:pt x="2895225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425952" y="1245786"/>
                  </a:lnTo>
                  <a:lnTo>
                    <a:pt x="425952" y="1051652"/>
                  </a:lnTo>
                  <a:lnTo>
                    <a:pt x="0" y="1051652"/>
                  </a:lnTo>
                  <a:lnTo>
                    <a:pt x="0" y="1049469"/>
                  </a:lnTo>
                  <a:lnTo>
                    <a:pt x="138483" y="889624"/>
                  </a:lnTo>
                  <a:cubicBezTo>
                    <a:pt x="213151" y="814957"/>
                    <a:pt x="267284" y="755348"/>
                    <a:pt x="300885" y="710797"/>
                  </a:cubicBezTo>
                  <a:cubicBezTo>
                    <a:pt x="334484" y="666245"/>
                    <a:pt x="359249" y="623685"/>
                    <a:pt x="375178" y="583116"/>
                  </a:cubicBezTo>
                  <a:cubicBezTo>
                    <a:pt x="391107" y="542547"/>
                    <a:pt x="399071" y="500858"/>
                    <a:pt x="399071" y="458049"/>
                  </a:cubicBezTo>
                  <a:cubicBezTo>
                    <a:pt x="399071" y="356502"/>
                    <a:pt x="367338" y="278599"/>
                    <a:pt x="303871" y="224341"/>
                  </a:cubicBezTo>
                  <a:cubicBezTo>
                    <a:pt x="240404" y="170083"/>
                    <a:pt x="149932" y="142954"/>
                    <a:pt x="32457" y="142954"/>
                  </a:cubicBezTo>
                  <a:lnTo>
                    <a:pt x="0" y="1447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E4615E6-15B5-FA3B-8614-2548AFB27C68}"/>
                </a:ext>
              </a:extLst>
            </p:cNvPr>
            <p:cNvSpPr/>
            <p:nvPr/>
          </p:nvSpPr>
          <p:spPr>
            <a:xfrm>
              <a:off x="4927316" y="1281335"/>
              <a:ext cx="781017" cy="1102832"/>
            </a:xfrm>
            <a:custGeom>
              <a:avLst/>
              <a:gdLst/>
              <a:ahLst/>
              <a:cxnLst/>
              <a:rect l="l" t="t" r="r" b="b"/>
              <a:pathLst>
                <a:path w="1084855" h="1531865">
                  <a:moveTo>
                    <a:pt x="538279" y="0"/>
                  </a:moveTo>
                  <a:cubicBezTo>
                    <a:pt x="701456" y="0"/>
                    <a:pt x="827124" y="37683"/>
                    <a:pt x="915281" y="113049"/>
                  </a:cubicBezTo>
                  <a:cubicBezTo>
                    <a:pt x="1003439" y="188415"/>
                    <a:pt x="1047517" y="296624"/>
                    <a:pt x="1047517" y="437676"/>
                  </a:cubicBezTo>
                  <a:cubicBezTo>
                    <a:pt x="1047517" y="497139"/>
                    <a:pt x="1036454" y="555046"/>
                    <a:pt x="1014329" y="611398"/>
                  </a:cubicBezTo>
                  <a:cubicBezTo>
                    <a:pt x="992203" y="667749"/>
                    <a:pt x="957804" y="726866"/>
                    <a:pt x="911133" y="788750"/>
                  </a:cubicBezTo>
                  <a:cubicBezTo>
                    <a:pt x="864461" y="850633"/>
                    <a:pt x="789268" y="933431"/>
                    <a:pt x="685553" y="1037146"/>
                  </a:cubicBezTo>
                  <a:lnTo>
                    <a:pt x="490570" y="1262207"/>
                  </a:lnTo>
                  <a:lnTo>
                    <a:pt x="1084855" y="1262207"/>
                  </a:lnTo>
                  <a:lnTo>
                    <a:pt x="1084855" y="1531865"/>
                  </a:lnTo>
                  <a:lnTo>
                    <a:pt x="31114" y="1531865"/>
                  </a:lnTo>
                  <a:lnTo>
                    <a:pt x="31114" y="1303693"/>
                  </a:lnTo>
                  <a:lnTo>
                    <a:pt x="516499" y="793417"/>
                  </a:lnTo>
                  <a:cubicBezTo>
                    <a:pt x="636116" y="657205"/>
                    <a:pt x="695925" y="548996"/>
                    <a:pt x="695925" y="468790"/>
                  </a:cubicBezTo>
                  <a:cubicBezTo>
                    <a:pt x="695925" y="403796"/>
                    <a:pt x="681750" y="354358"/>
                    <a:pt x="653402" y="320478"/>
                  </a:cubicBezTo>
                  <a:cubicBezTo>
                    <a:pt x="625053" y="286598"/>
                    <a:pt x="583913" y="269658"/>
                    <a:pt x="529981" y="269658"/>
                  </a:cubicBezTo>
                  <a:cubicBezTo>
                    <a:pt x="476741" y="269658"/>
                    <a:pt x="433527" y="292302"/>
                    <a:pt x="400338" y="337591"/>
                  </a:cubicBezTo>
                  <a:cubicBezTo>
                    <a:pt x="367149" y="382880"/>
                    <a:pt x="350555" y="439404"/>
                    <a:pt x="350555" y="507164"/>
                  </a:cubicBezTo>
                  <a:lnTo>
                    <a:pt x="0" y="507164"/>
                  </a:lnTo>
                  <a:cubicBezTo>
                    <a:pt x="0" y="414513"/>
                    <a:pt x="23163" y="328948"/>
                    <a:pt x="69489" y="250471"/>
                  </a:cubicBezTo>
                  <a:cubicBezTo>
                    <a:pt x="115814" y="171993"/>
                    <a:pt x="180117" y="110629"/>
                    <a:pt x="262398" y="66377"/>
                  </a:cubicBezTo>
                  <a:cubicBezTo>
                    <a:pt x="344678" y="22126"/>
                    <a:pt x="436638" y="0"/>
                    <a:pt x="538279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B0DFF4C-E391-B8D8-6C86-6D377294A338}"/>
              </a:ext>
            </a:extLst>
          </p:cNvPr>
          <p:cNvGrpSpPr/>
          <p:nvPr/>
        </p:nvGrpSpPr>
        <p:grpSpPr>
          <a:xfrm>
            <a:off x="3332867" y="4369363"/>
            <a:ext cx="2424672" cy="1062260"/>
            <a:chOff x="4442295" y="4682817"/>
            <a:chExt cx="3232896" cy="1416346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EDF634C-61EC-3944-DC5F-F8D19D920435}"/>
                </a:ext>
              </a:extLst>
            </p:cNvPr>
            <p:cNvSpPr/>
            <p:nvPr/>
          </p:nvSpPr>
          <p:spPr>
            <a:xfrm>
              <a:off x="4777946" y="4682817"/>
              <a:ext cx="2897245" cy="1416346"/>
            </a:xfrm>
            <a:custGeom>
              <a:avLst/>
              <a:gdLst>
                <a:gd name="connsiteX0" fmla="*/ 0 w 2897245"/>
                <a:gd name="connsiteY0" fmla="*/ 0 h 1416346"/>
                <a:gd name="connsiteX1" fmla="*/ 1930988 w 2897245"/>
                <a:gd name="connsiteY1" fmla="*/ 0 h 1416346"/>
                <a:gd name="connsiteX2" fmla="*/ 1932514 w 2897245"/>
                <a:gd name="connsiteY2" fmla="*/ 0 h 1416346"/>
                <a:gd name="connsiteX3" fmla="*/ 2897245 w 2897245"/>
                <a:gd name="connsiteY3" fmla="*/ 0 h 1416346"/>
                <a:gd name="connsiteX4" fmla="*/ 2897245 w 2897245"/>
                <a:gd name="connsiteY4" fmla="*/ 1416346 h 1416346"/>
                <a:gd name="connsiteX5" fmla="*/ 1932514 w 2897245"/>
                <a:gd name="connsiteY5" fmla="*/ 1416346 h 1416346"/>
                <a:gd name="connsiteX6" fmla="*/ 1930988 w 2897245"/>
                <a:gd name="connsiteY6" fmla="*/ 1416346 h 1416346"/>
                <a:gd name="connsiteX7" fmla="*/ 0 w 2897245"/>
                <a:gd name="connsiteY7" fmla="*/ 1416346 h 1416346"/>
                <a:gd name="connsiteX8" fmla="*/ 0 w 2897245"/>
                <a:gd name="connsiteY8" fmla="*/ 1256864 h 1416346"/>
                <a:gd name="connsiteX9" fmla="*/ 45150 w 2897245"/>
                <a:gd name="connsiteY9" fmla="*/ 1260719 h 1416346"/>
                <a:gd name="connsiteX10" fmla="*/ 239658 w 2897245"/>
                <a:gd name="connsiteY10" fmla="*/ 1225626 h 1416346"/>
                <a:gd name="connsiteX11" fmla="*/ 374059 w 2897245"/>
                <a:gd name="connsiteY11" fmla="*/ 1120345 h 1416346"/>
                <a:gd name="connsiteX12" fmla="*/ 422965 w 2897245"/>
                <a:gd name="connsiteY12" fmla="*/ 946371 h 1416346"/>
                <a:gd name="connsiteX13" fmla="*/ 373685 w 2897245"/>
                <a:gd name="connsiteY13" fmla="*/ 783597 h 1416346"/>
                <a:gd name="connsiteX14" fmla="*/ 279185 w 2897245"/>
                <a:gd name="connsiteY14" fmla="*/ 699107 h 1416346"/>
                <a:gd name="connsiteX15" fmla="*/ 252559 w 2897245"/>
                <a:gd name="connsiteY15" fmla="*/ 685733 h 1416346"/>
                <a:gd name="connsiteX16" fmla="*/ 267892 w 2897245"/>
                <a:gd name="connsiteY16" fmla="*/ 677850 h 1416346"/>
                <a:gd name="connsiteX17" fmla="*/ 355392 w 2897245"/>
                <a:gd name="connsiteY17" fmla="*/ 598050 h 1416346"/>
                <a:gd name="connsiteX18" fmla="*/ 400566 w 2897245"/>
                <a:gd name="connsiteY18" fmla="*/ 449089 h 1416346"/>
                <a:gd name="connsiteX19" fmla="*/ 355019 w 2897245"/>
                <a:gd name="connsiteY19" fmla="*/ 281088 h 1416346"/>
                <a:gd name="connsiteX20" fmla="*/ 228831 w 2897245"/>
                <a:gd name="connsiteY20" fmla="*/ 178048 h 1416346"/>
                <a:gd name="connsiteX21" fmla="*/ 43657 w 2897245"/>
                <a:gd name="connsiteY21" fmla="*/ 142954 h 1416346"/>
                <a:gd name="connsiteX22" fmla="*/ 0 w 2897245"/>
                <a:gd name="connsiteY22" fmla="*/ 146885 h 1416346"/>
                <a:gd name="connsiteX0" fmla="*/ 0 w 2897245"/>
                <a:gd name="connsiteY0" fmla="*/ 0 h 1416346"/>
                <a:gd name="connsiteX1" fmla="*/ 1930988 w 2897245"/>
                <a:gd name="connsiteY1" fmla="*/ 0 h 1416346"/>
                <a:gd name="connsiteX2" fmla="*/ 2897245 w 2897245"/>
                <a:gd name="connsiteY2" fmla="*/ 0 h 1416346"/>
                <a:gd name="connsiteX3" fmla="*/ 2897245 w 2897245"/>
                <a:gd name="connsiteY3" fmla="*/ 1416346 h 1416346"/>
                <a:gd name="connsiteX4" fmla="*/ 1932514 w 2897245"/>
                <a:gd name="connsiteY4" fmla="*/ 1416346 h 1416346"/>
                <a:gd name="connsiteX5" fmla="*/ 1930988 w 2897245"/>
                <a:gd name="connsiteY5" fmla="*/ 1416346 h 1416346"/>
                <a:gd name="connsiteX6" fmla="*/ 0 w 2897245"/>
                <a:gd name="connsiteY6" fmla="*/ 1416346 h 1416346"/>
                <a:gd name="connsiteX7" fmla="*/ 0 w 2897245"/>
                <a:gd name="connsiteY7" fmla="*/ 1256864 h 1416346"/>
                <a:gd name="connsiteX8" fmla="*/ 45150 w 2897245"/>
                <a:gd name="connsiteY8" fmla="*/ 1260719 h 1416346"/>
                <a:gd name="connsiteX9" fmla="*/ 239658 w 2897245"/>
                <a:gd name="connsiteY9" fmla="*/ 1225626 h 1416346"/>
                <a:gd name="connsiteX10" fmla="*/ 374059 w 2897245"/>
                <a:gd name="connsiteY10" fmla="*/ 1120345 h 1416346"/>
                <a:gd name="connsiteX11" fmla="*/ 422965 w 2897245"/>
                <a:gd name="connsiteY11" fmla="*/ 946371 h 1416346"/>
                <a:gd name="connsiteX12" fmla="*/ 373685 w 2897245"/>
                <a:gd name="connsiteY12" fmla="*/ 783597 h 1416346"/>
                <a:gd name="connsiteX13" fmla="*/ 279185 w 2897245"/>
                <a:gd name="connsiteY13" fmla="*/ 699107 h 1416346"/>
                <a:gd name="connsiteX14" fmla="*/ 252559 w 2897245"/>
                <a:gd name="connsiteY14" fmla="*/ 685733 h 1416346"/>
                <a:gd name="connsiteX15" fmla="*/ 267892 w 2897245"/>
                <a:gd name="connsiteY15" fmla="*/ 677850 h 1416346"/>
                <a:gd name="connsiteX16" fmla="*/ 355392 w 2897245"/>
                <a:gd name="connsiteY16" fmla="*/ 598050 h 1416346"/>
                <a:gd name="connsiteX17" fmla="*/ 400566 w 2897245"/>
                <a:gd name="connsiteY17" fmla="*/ 449089 h 1416346"/>
                <a:gd name="connsiteX18" fmla="*/ 355019 w 2897245"/>
                <a:gd name="connsiteY18" fmla="*/ 281088 h 1416346"/>
                <a:gd name="connsiteX19" fmla="*/ 228831 w 2897245"/>
                <a:gd name="connsiteY19" fmla="*/ 178048 h 1416346"/>
                <a:gd name="connsiteX20" fmla="*/ 43657 w 2897245"/>
                <a:gd name="connsiteY20" fmla="*/ 142954 h 1416346"/>
                <a:gd name="connsiteX21" fmla="*/ 0 w 2897245"/>
                <a:gd name="connsiteY21" fmla="*/ 146885 h 1416346"/>
                <a:gd name="connsiteX22" fmla="*/ 0 w 2897245"/>
                <a:gd name="connsiteY22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1932514 w 2897245"/>
                <a:gd name="connsiteY3" fmla="*/ 1416346 h 1416346"/>
                <a:gd name="connsiteX4" fmla="*/ 1930988 w 2897245"/>
                <a:gd name="connsiteY4" fmla="*/ 1416346 h 1416346"/>
                <a:gd name="connsiteX5" fmla="*/ 0 w 2897245"/>
                <a:gd name="connsiteY5" fmla="*/ 1416346 h 1416346"/>
                <a:gd name="connsiteX6" fmla="*/ 0 w 2897245"/>
                <a:gd name="connsiteY6" fmla="*/ 1256864 h 1416346"/>
                <a:gd name="connsiteX7" fmla="*/ 45150 w 2897245"/>
                <a:gd name="connsiteY7" fmla="*/ 1260719 h 1416346"/>
                <a:gd name="connsiteX8" fmla="*/ 239658 w 2897245"/>
                <a:gd name="connsiteY8" fmla="*/ 1225626 h 1416346"/>
                <a:gd name="connsiteX9" fmla="*/ 374059 w 2897245"/>
                <a:gd name="connsiteY9" fmla="*/ 1120345 h 1416346"/>
                <a:gd name="connsiteX10" fmla="*/ 422965 w 2897245"/>
                <a:gd name="connsiteY10" fmla="*/ 946371 h 1416346"/>
                <a:gd name="connsiteX11" fmla="*/ 373685 w 2897245"/>
                <a:gd name="connsiteY11" fmla="*/ 783597 h 1416346"/>
                <a:gd name="connsiteX12" fmla="*/ 279185 w 2897245"/>
                <a:gd name="connsiteY12" fmla="*/ 699107 h 1416346"/>
                <a:gd name="connsiteX13" fmla="*/ 252559 w 2897245"/>
                <a:gd name="connsiteY13" fmla="*/ 685733 h 1416346"/>
                <a:gd name="connsiteX14" fmla="*/ 267892 w 2897245"/>
                <a:gd name="connsiteY14" fmla="*/ 677850 h 1416346"/>
                <a:gd name="connsiteX15" fmla="*/ 355392 w 2897245"/>
                <a:gd name="connsiteY15" fmla="*/ 598050 h 1416346"/>
                <a:gd name="connsiteX16" fmla="*/ 400566 w 2897245"/>
                <a:gd name="connsiteY16" fmla="*/ 449089 h 1416346"/>
                <a:gd name="connsiteX17" fmla="*/ 355019 w 2897245"/>
                <a:gd name="connsiteY17" fmla="*/ 281088 h 1416346"/>
                <a:gd name="connsiteX18" fmla="*/ 228831 w 2897245"/>
                <a:gd name="connsiteY18" fmla="*/ 178048 h 1416346"/>
                <a:gd name="connsiteX19" fmla="*/ 43657 w 2897245"/>
                <a:gd name="connsiteY19" fmla="*/ 142954 h 1416346"/>
                <a:gd name="connsiteX20" fmla="*/ 0 w 2897245"/>
                <a:gd name="connsiteY20" fmla="*/ 146885 h 1416346"/>
                <a:gd name="connsiteX21" fmla="*/ 0 w 2897245"/>
                <a:gd name="connsiteY21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1932514 w 2897245"/>
                <a:gd name="connsiteY3" fmla="*/ 1416346 h 1416346"/>
                <a:gd name="connsiteX4" fmla="*/ 0 w 2897245"/>
                <a:gd name="connsiteY4" fmla="*/ 1416346 h 1416346"/>
                <a:gd name="connsiteX5" fmla="*/ 0 w 2897245"/>
                <a:gd name="connsiteY5" fmla="*/ 1256864 h 1416346"/>
                <a:gd name="connsiteX6" fmla="*/ 45150 w 2897245"/>
                <a:gd name="connsiteY6" fmla="*/ 1260719 h 1416346"/>
                <a:gd name="connsiteX7" fmla="*/ 239658 w 2897245"/>
                <a:gd name="connsiteY7" fmla="*/ 1225626 h 1416346"/>
                <a:gd name="connsiteX8" fmla="*/ 374059 w 2897245"/>
                <a:gd name="connsiteY8" fmla="*/ 1120345 h 1416346"/>
                <a:gd name="connsiteX9" fmla="*/ 422965 w 2897245"/>
                <a:gd name="connsiteY9" fmla="*/ 946371 h 1416346"/>
                <a:gd name="connsiteX10" fmla="*/ 373685 w 2897245"/>
                <a:gd name="connsiteY10" fmla="*/ 783597 h 1416346"/>
                <a:gd name="connsiteX11" fmla="*/ 279185 w 2897245"/>
                <a:gd name="connsiteY11" fmla="*/ 699107 h 1416346"/>
                <a:gd name="connsiteX12" fmla="*/ 252559 w 2897245"/>
                <a:gd name="connsiteY12" fmla="*/ 685733 h 1416346"/>
                <a:gd name="connsiteX13" fmla="*/ 267892 w 2897245"/>
                <a:gd name="connsiteY13" fmla="*/ 677850 h 1416346"/>
                <a:gd name="connsiteX14" fmla="*/ 355392 w 2897245"/>
                <a:gd name="connsiteY14" fmla="*/ 598050 h 1416346"/>
                <a:gd name="connsiteX15" fmla="*/ 400566 w 2897245"/>
                <a:gd name="connsiteY15" fmla="*/ 449089 h 1416346"/>
                <a:gd name="connsiteX16" fmla="*/ 355019 w 2897245"/>
                <a:gd name="connsiteY16" fmla="*/ 281088 h 1416346"/>
                <a:gd name="connsiteX17" fmla="*/ 228831 w 2897245"/>
                <a:gd name="connsiteY17" fmla="*/ 178048 h 1416346"/>
                <a:gd name="connsiteX18" fmla="*/ 43657 w 2897245"/>
                <a:gd name="connsiteY18" fmla="*/ 142954 h 1416346"/>
                <a:gd name="connsiteX19" fmla="*/ 0 w 2897245"/>
                <a:gd name="connsiteY19" fmla="*/ 146885 h 1416346"/>
                <a:gd name="connsiteX20" fmla="*/ 0 w 2897245"/>
                <a:gd name="connsiteY20" fmla="*/ 0 h 1416346"/>
                <a:gd name="connsiteX0" fmla="*/ 0 w 2897245"/>
                <a:gd name="connsiteY0" fmla="*/ 0 h 1416346"/>
                <a:gd name="connsiteX1" fmla="*/ 2897245 w 2897245"/>
                <a:gd name="connsiteY1" fmla="*/ 0 h 1416346"/>
                <a:gd name="connsiteX2" fmla="*/ 2897245 w 2897245"/>
                <a:gd name="connsiteY2" fmla="*/ 1416346 h 1416346"/>
                <a:gd name="connsiteX3" fmla="*/ 0 w 2897245"/>
                <a:gd name="connsiteY3" fmla="*/ 1416346 h 1416346"/>
                <a:gd name="connsiteX4" fmla="*/ 0 w 2897245"/>
                <a:gd name="connsiteY4" fmla="*/ 1256864 h 1416346"/>
                <a:gd name="connsiteX5" fmla="*/ 45150 w 2897245"/>
                <a:gd name="connsiteY5" fmla="*/ 1260719 h 1416346"/>
                <a:gd name="connsiteX6" fmla="*/ 239658 w 2897245"/>
                <a:gd name="connsiteY6" fmla="*/ 1225626 h 1416346"/>
                <a:gd name="connsiteX7" fmla="*/ 374059 w 2897245"/>
                <a:gd name="connsiteY7" fmla="*/ 1120345 h 1416346"/>
                <a:gd name="connsiteX8" fmla="*/ 422965 w 2897245"/>
                <a:gd name="connsiteY8" fmla="*/ 946371 h 1416346"/>
                <a:gd name="connsiteX9" fmla="*/ 373685 w 2897245"/>
                <a:gd name="connsiteY9" fmla="*/ 783597 h 1416346"/>
                <a:gd name="connsiteX10" fmla="*/ 279185 w 2897245"/>
                <a:gd name="connsiteY10" fmla="*/ 699107 h 1416346"/>
                <a:gd name="connsiteX11" fmla="*/ 252559 w 2897245"/>
                <a:gd name="connsiteY11" fmla="*/ 685733 h 1416346"/>
                <a:gd name="connsiteX12" fmla="*/ 267892 w 2897245"/>
                <a:gd name="connsiteY12" fmla="*/ 677850 h 1416346"/>
                <a:gd name="connsiteX13" fmla="*/ 355392 w 2897245"/>
                <a:gd name="connsiteY13" fmla="*/ 598050 h 1416346"/>
                <a:gd name="connsiteX14" fmla="*/ 400566 w 2897245"/>
                <a:gd name="connsiteY14" fmla="*/ 449089 h 1416346"/>
                <a:gd name="connsiteX15" fmla="*/ 355019 w 2897245"/>
                <a:gd name="connsiteY15" fmla="*/ 281088 h 1416346"/>
                <a:gd name="connsiteX16" fmla="*/ 228831 w 2897245"/>
                <a:gd name="connsiteY16" fmla="*/ 178048 h 1416346"/>
                <a:gd name="connsiteX17" fmla="*/ 43657 w 2897245"/>
                <a:gd name="connsiteY17" fmla="*/ 142954 h 1416346"/>
                <a:gd name="connsiteX18" fmla="*/ 0 w 2897245"/>
                <a:gd name="connsiteY18" fmla="*/ 146885 h 1416346"/>
                <a:gd name="connsiteX19" fmla="*/ 0 w 2897245"/>
                <a:gd name="connsiteY19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97245" h="1416346">
                  <a:moveTo>
                    <a:pt x="0" y="0"/>
                  </a:moveTo>
                  <a:lnTo>
                    <a:pt x="2897245" y="0"/>
                  </a:lnTo>
                  <a:lnTo>
                    <a:pt x="2897245" y="1416346"/>
                  </a:lnTo>
                  <a:lnTo>
                    <a:pt x="0" y="1416346"/>
                  </a:lnTo>
                  <a:lnTo>
                    <a:pt x="0" y="1256864"/>
                  </a:lnTo>
                  <a:lnTo>
                    <a:pt x="45150" y="1260719"/>
                  </a:lnTo>
                  <a:cubicBezTo>
                    <a:pt x="117826" y="1260719"/>
                    <a:pt x="182662" y="1249021"/>
                    <a:pt x="239658" y="1225626"/>
                  </a:cubicBezTo>
                  <a:cubicBezTo>
                    <a:pt x="296654" y="1202230"/>
                    <a:pt x="341454" y="1167137"/>
                    <a:pt x="374059" y="1120345"/>
                  </a:cubicBezTo>
                  <a:cubicBezTo>
                    <a:pt x="406663" y="1073554"/>
                    <a:pt x="422965" y="1015563"/>
                    <a:pt x="422965" y="946371"/>
                  </a:cubicBezTo>
                  <a:cubicBezTo>
                    <a:pt x="422965" y="883153"/>
                    <a:pt x="406539" y="828895"/>
                    <a:pt x="373685" y="783597"/>
                  </a:cubicBezTo>
                  <a:cubicBezTo>
                    <a:pt x="349045" y="749623"/>
                    <a:pt x="317545" y="721460"/>
                    <a:pt x="279185" y="699107"/>
                  </a:cubicBezTo>
                  <a:lnTo>
                    <a:pt x="252559" y="685733"/>
                  </a:lnTo>
                  <a:lnTo>
                    <a:pt x="267892" y="677850"/>
                  </a:lnTo>
                  <a:cubicBezTo>
                    <a:pt x="303638" y="656570"/>
                    <a:pt x="332805" y="629970"/>
                    <a:pt x="355392" y="598050"/>
                  </a:cubicBezTo>
                  <a:cubicBezTo>
                    <a:pt x="385508" y="555489"/>
                    <a:pt x="400566" y="505836"/>
                    <a:pt x="400566" y="449089"/>
                  </a:cubicBezTo>
                  <a:cubicBezTo>
                    <a:pt x="400566" y="382386"/>
                    <a:pt x="385383" y="326386"/>
                    <a:pt x="355019" y="281088"/>
                  </a:cubicBezTo>
                  <a:cubicBezTo>
                    <a:pt x="324654" y="235790"/>
                    <a:pt x="282591" y="201443"/>
                    <a:pt x="228831" y="178048"/>
                  </a:cubicBezTo>
                  <a:cubicBezTo>
                    <a:pt x="175071" y="154652"/>
                    <a:pt x="113346" y="142954"/>
                    <a:pt x="43657" y="142954"/>
                  </a:cubicBezTo>
                  <a:lnTo>
                    <a:pt x="0" y="146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prstClr val="white">
                    <a:lumMod val="85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0158225-AF56-730F-75FA-1EBE4E75559E}"/>
                </a:ext>
              </a:extLst>
            </p:cNvPr>
            <p:cNvSpPr/>
            <p:nvPr/>
          </p:nvSpPr>
          <p:spPr>
            <a:xfrm>
              <a:off x="4442295" y="4825771"/>
              <a:ext cx="758616" cy="1117765"/>
            </a:xfrm>
            <a:custGeom>
              <a:avLst/>
              <a:gdLst/>
              <a:ahLst/>
              <a:cxnLst/>
              <a:rect l="l" t="t" r="r" b="b"/>
              <a:pathLst>
                <a:path w="1053740" h="1552608">
                  <a:moveTo>
                    <a:pt x="526870" y="894020"/>
                  </a:moveTo>
                  <a:cubicBezTo>
                    <a:pt x="492298" y="894020"/>
                    <a:pt x="461702" y="901626"/>
                    <a:pt x="435082" y="916837"/>
                  </a:cubicBezTo>
                  <a:cubicBezTo>
                    <a:pt x="408462" y="932049"/>
                    <a:pt x="387719" y="954001"/>
                    <a:pt x="372854" y="982696"/>
                  </a:cubicBezTo>
                  <a:cubicBezTo>
                    <a:pt x="357988" y="1011390"/>
                    <a:pt x="350555" y="1046480"/>
                    <a:pt x="350555" y="1087966"/>
                  </a:cubicBezTo>
                  <a:cubicBezTo>
                    <a:pt x="350555" y="1128069"/>
                    <a:pt x="358161" y="1162814"/>
                    <a:pt x="373372" y="1192199"/>
                  </a:cubicBezTo>
                  <a:cubicBezTo>
                    <a:pt x="388584" y="1221585"/>
                    <a:pt x="409499" y="1244057"/>
                    <a:pt x="436119" y="1259614"/>
                  </a:cubicBezTo>
                  <a:cubicBezTo>
                    <a:pt x="462740" y="1275171"/>
                    <a:pt x="493681" y="1282950"/>
                    <a:pt x="528944" y="1282950"/>
                  </a:cubicBezTo>
                  <a:cubicBezTo>
                    <a:pt x="564207" y="1282950"/>
                    <a:pt x="594803" y="1275171"/>
                    <a:pt x="620731" y="1259614"/>
                  </a:cubicBezTo>
                  <a:cubicBezTo>
                    <a:pt x="646660" y="1244057"/>
                    <a:pt x="666712" y="1221585"/>
                    <a:pt x="680886" y="1192199"/>
                  </a:cubicBezTo>
                  <a:cubicBezTo>
                    <a:pt x="695060" y="1162814"/>
                    <a:pt x="702147" y="1128069"/>
                    <a:pt x="702147" y="1087966"/>
                  </a:cubicBezTo>
                  <a:cubicBezTo>
                    <a:pt x="702147" y="1046480"/>
                    <a:pt x="694887" y="1011390"/>
                    <a:pt x="680367" y="982696"/>
                  </a:cubicBezTo>
                  <a:cubicBezTo>
                    <a:pt x="665847" y="954001"/>
                    <a:pt x="645450" y="932049"/>
                    <a:pt x="619176" y="916837"/>
                  </a:cubicBezTo>
                  <a:cubicBezTo>
                    <a:pt x="592901" y="901626"/>
                    <a:pt x="562133" y="894020"/>
                    <a:pt x="526870" y="894020"/>
                  </a:cubicBezTo>
                  <a:close/>
                  <a:moveTo>
                    <a:pt x="526870" y="269658"/>
                  </a:moveTo>
                  <a:cubicBezTo>
                    <a:pt x="495755" y="269658"/>
                    <a:pt x="469481" y="276572"/>
                    <a:pt x="448047" y="290401"/>
                  </a:cubicBezTo>
                  <a:cubicBezTo>
                    <a:pt x="426612" y="304230"/>
                    <a:pt x="410364" y="324108"/>
                    <a:pt x="399301" y="350037"/>
                  </a:cubicBezTo>
                  <a:cubicBezTo>
                    <a:pt x="388238" y="375966"/>
                    <a:pt x="382706" y="407253"/>
                    <a:pt x="382706" y="443899"/>
                  </a:cubicBezTo>
                  <a:cubicBezTo>
                    <a:pt x="382706" y="479853"/>
                    <a:pt x="388238" y="511313"/>
                    <a:pt x="399301" y="538279"/>
                  </a:cubicBezTo>
                  <a:cubicBezTo>
                    <a:pt x="410364" y="565245"/>
                    <a:pt x="426785" y="586333"/>
                    <a:pt x="448565" y="601545"/>
                  </a:cubicBezTo>
                  <a:cubicBezTo>
                    <a:pt x="470345" y="616756"/>
                    <a:pt x="497138" y="624362"/>
                    <a:pt x="528944" y="624362"/>
                  </a:cubicBezTo>
                  <a:cubicBezTo>
                    <a:pt x="561441" y="624362"/>
                    <a:pt x="588234" y="616756"/>
                    <a:pt x="609323" y="601545"/>
                  </a:cubicBezTo>
                  <a:cubicBezTo>
                    <a:pt x="630411" y="586333"/>
                    <a:pt x="646314" y="565245"/>
                    <a:pt x="657032" y="538279"/>
                  </a:cubicBezTo>
                  <a:cubicBezTo>
                    <a:pt x="667749" y="511313"/>
                    <a:pt x="673107" y="479853"/>
                    <a:pt x="673107" y="443899"/>
                  </a:cubicBezTo>
                  <a:cubicBezTo>
                    <a:pt x="673107" y="407944"/>
                    <a:pt x="667576" y="377003"/>
                    <a:pt x="656513" y="351074"/>
                  </a:cubicBezTo>
                  <a:cubicBezTo>
                    <a:pt x="645450" y="325145"/>
                    <a:pt x="629202" y="305094"/>
                    <a:pt x="607767" y="290920"/>
                  </a:cubicBezTo>
                  <a:cubicBezTo>
                    <a:pt x="586333" y="276745"/>
                    <a:pt x="559367" y="269658"/>
                    <a:pt x="526870" y="269658"/>
                  </a:cubicBezTo>
                  <a:close/>
                  <a:moveTo>
                    <a:pt x="526870" y="0"/>
                  </a:moveTo>
                  <a:cubicBezTo>
                    <a:pt x="623670" y="0"/>
                    <a:pt x="709407" y="16249"/>
                    <a:pt x="784082" y="48746"/>
                  </a:cubicBezTo>
                  <a:cubicBezTo>
                    <a:pt x="858756" y="81243"/>
                    <a:pt x="917182" y="128952"/>
                    <a:pt x="959360" y="191872"/>
                  </a:cubicBezTo>
                  <a:cubicBezTo>
                    <a:pt x="1001537" y="254792"/>
                    <a:pt x="1022626" y="332578"/>
                    <a:pt x="1022626" y="425230"/>
                  </a:cubicBezTo>
                  <a:cubicBezTo>
                    <a:pt x="1022626" y="504053"/>
                    <a:pt x="1001710" y="573023"/>
                    <a:pt x="959878" y="632141"/>
                  </a:cubicBezTo>
                  <a:cubicBezTo>
                    <a:pt x="928505" y="676479"/>
                    <a:pt x="887991" y="713427"/>
                    <a:pt x="838338" y="742986"/>
                  </a:cubicBezTo>
                  <a:lnTo>
                    <a:pt x="817041" y="753935"/>
                  </a:lnTo>
                  <a:lnTo>
                    <a:pt x="854025" y="772512"/>
                  </a:lnTo>
                  <a:cubicBezTo>
                    <a:pt x="907308" y="803561"/>
                    <a:pt x="951062" y="842681"/>
                    <a:pt x="985288" y="889871"/>
                  </a:cubicBezTo>
                  <a:cubicBezTo>
                    <a:pt x="1030923" y="952791"/>
                    <a:pt x="1053740" y="1028158"/>
                    <a:pt x="1053740" y="1115969"/>
                  </a:cubicBezTo>
                  <a:cubicBezTo>
                    <a:pt x="1053740" y="1212078"/>
                    <a:pt x="1031096" y="1292630"/>
                    <a:pt x="985807" y="1357624"/>
                  </a:cubicBezTo>
                  <a:cubicBezTo>
                    <a:pt x="940518" y="1422619"/>
                    <a:pt x="878289" y="1471364"/>
                    <a:pt x="799121" y="1503862"/>
                  </a:cubicBezTo>
                  <a:cubicBezTo>
                    <a:pt x="719952" y="1536359"/>
                    <a:pt x="629893" y="1552608"/>
                    <a:pt x="528944" y="1552608"/>
                  </a:cubicBezTo>
                  <a:cubicBezTo>
                    <a:pt x="428687" y="1552608"/>
                    <a:pt x="338628" y="1536359"/>
                    <a:pt x="258767" y="1503862"/>
                  </a:cubicBezTo>
                  <a:cubicBezTo>
                    <a:pt x="178907" y="1471364"/>
                    <a:pt x="115814" y="1422619"/>
                    <a:pt x="69488" y="1357624"/>
                  </a:cubicBezTo>
                  <a:cubicBezTo>
                    <a:pt x="23162" y="1292630"/>
                    <a:pt x="0" y="1212078"/>
                    <a:pt x="0" y="1115969"/>
                  </a:cubicBezTo>
                  <a:cubicBezTo>
                    <a:pt x="0" y="1050283"/>
                    <a:pt x="13310" y="991339"/>
                    <a:pt x="39930" y="939136"/>
                  </a:cubicBezTo>
                  <a:cubicBezTo>
                    <a:pt x="66550" y="886933"/>
                    <a:pt x="103714" y="842508"/>
                    <a:pt x="151423" y="805863"/>
                  </a:cubicBezTo>
                  <a:cubicBezTo>
                    <a:pt x="175277" y="787540"/>
                    <a:pt x="201163" y="771377"/>
                    <a:pt x="229079" y="757376"/>
                  </a:cubicBezTo>
                  <a:lnTo>
                    <a:pt x="238784" y="753042"/>
                  </a:lnTo>
                  <a:lnTo>
                    <a:pt x="219032" y="742986"/>
                  </a:lnTo>
                  <a:cubicBezTo>
                    <a:pt x="168860" y="713427"/>
                    <a:pt x="127828" y="676479"/>
                    <a:pt x="95936" y="632141"/>
                  </a:cubicBezTo>
                  <a:cubicBezTo>
                    <a:pt x="53413" y="573023"/>
                    <a:pt x="32151" y="504053"/>
                    <a:pt x="32151" y="425230"/>
                  </a:cubicBezTo>
                  <a:cubicBezTo>
                    <a:pt x="32151" y="332578"/>
                    <a:pt x="53413" y="254792"/>
                    <a:pt x="95936" y="191872"/>
                  </a:cubicBezTo>
                  <a:cubicBezTo>
                    <a:pt x="138459" y="128952"/>
                    <a:pt x="197057" y="81243"/>
                    <a:pt x="271732" y="48746"/>
                  </a:cubicBezTo>
                  <a:cubicBezTo>
                    <a:pt x="346406" y="16249"/>
                    <a:pt x="431452" y="0"/>
                    <a:pt x="52687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AB829EF-11FF-E358-59DD-B6A7C1B46E9E}"/>
              </a:ext>
            </a:extLst>
          </p:cNvPr>
          <p:cNvGrpSpPr/>
          <p:nvPr/>
        </p:nvGrpSpPr>
        <p:grpSpPr>
          <a:xfrm>
            <a:off x="6123639" y="3034600"/>
            <a:ext cx="2480384" cy="1062260"/>
            <a:chOff x="8164852" y="2903133"/>
            <a:chExt cx="3307178" cy="141634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7F8CEA8-3175-3B05-5E84-C998CDF33737}"/>
                </a:ext>
              </a:extLst>
            </p:cNvPr>
            <p:cNvSpPr/>
            <p:nvPr/>
          </p:nvSpPr>
          <p:spPr>
            <a:xfrm>
              <a:off x="8573259" y="2903133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60283 h 1416346"/>
                <a:gd name="connsiteX7" fmla="*/ 44751 w 2898771"/>
                <a:gd name="connsiteY7" fmla="*/ 1257663 h 1416346"/>
                <a:gd name="connsiteX8" fmla="*/ 187062 w 2898771"/>
                <a:gd name="connsiteY8" fmla="*/ 1211813 h 1416346"/>
                <a:gd name="connsiteX9" fmla="*/ 323702 w 2898771"/>
                <a:gd name="connsiteY9" fmla="*/ 1076292 h 1416346"/>
                <a:gd name="connsiteX10" fmla="*/ 372609 w 2898771"/>
                <a:gd name="connsiteY10" fmla="*/ 885891 h 1416346"/>
                <a:gd name="connsiteX11" fmla="*/ 288982 w 2898771"/>
                <a:gd name="connsiteY11" fmla="*/ 615596 h 1416346"/>
                <a:gd name="connsiteX12" fmla="*/ 64235 w 2898771"/>
                <a:gd name="connsiteY12" fmla="*/ 512555 h 1416346"/>
                <a:gd name="connsiteX13" fmla="*/ 2074 w 2898771"/>
                <a:gd name="connsiteY13" fmla="*/ 517782 h 1416346"/>
                <a:gd name="connsiteX14" fmla="*/ 0 w 2898771"/>
                <a:gd name="connsiteY14" fmla="*/ 518357 h 1416346"/>
                <a:gd name="connsiteX15" fmla="*/ 0 w 2898771"/>
                <a:gd name="connsiteY15" fmla="*/ 384519 h 1416346"/>
                <a:gd name="connsiteX16" fmla="*/ 9331 w 2898771"/>
                <a:gd name="connsiteY16" fmla="*/ 378832 h 1416346"/>
                <a:gd name="connsiteX17" fmla="*/ 192662 w 2898771"/>
                <a:gd name="connsiteY17" fmla="*/ 340822 h 1416346"/>
                <a:gd name="connsiteX18" fmla="*/ 203862 w 2898771"/>
                <a:gd name="connsiteY18" fmla="*/ 340822 h 1416346"/>
                <a:gd name="connsiteX19" fmla="*/ 203862 w 2898771"/>
                <a:gd name="connsiteY19" fmla="*/ 142954 h 1416346"/>
                <a:gd name="connsiteX20" fmla="*/ 165782 w 2898771"/>
                <a:gd name="connsiteY20" fmla="*/ 142954 h 1416346"/>
                <a:gd name="connsiteX21" fmla="*/ 10288 w 2898771"/>
                <a:gd name="connsiteY21" fmla="*/ 161995 h 1416346"/>
                <a:gd name="connsiteX22" fmla="*/ 0 w 2898771"/>
                <a:gd name="connsiteY22" fmla="*/ 165381 h 1416346"/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60283 h 1416346"/>
                <a:gd name="connsiteX6" fmla="*/ 44751 w 2898771"/>
                <a:gd name="connsiteY6" fmla="*/ 1257663 h 1416346"/>
                <a:gd name="connsiteX7" fmla="*/ 187062 w 2898771"/>
                <a:gd name="connsiteY7" fmla="*/ 1211813 h 1416346"/>
                <a:gd name="connsiteX8" fmla="*/ 323702 w 2898771"/>
                <a:gd name="connsiteY8" fmla="*/ 1076292 h 1416346"/>
                <a:gd name="connsiteX9" fmla="*/ 372609 w 2898771"/>
                <a:gd name="connsiteY9" fmla="*/ 885891 h 1416346"/>
                <a:gd name="connsiteX10" fmla="*/ 288982 w 2898771"/>
                <a:gd name="connsiteY10" fmla="*/ 615596 h 1416346"/>
                <a:gd name="connsiteX11" fmla="*/ 64235 w 2898771"/>
                <a:gd name="connsiteY11" fmla="*/ 512555 h 1416346"/>
                <a:gd name="connsiteX12" fmla="*/ 2074 w 2898771"/>
                <a:gd name="connsiteY12" fmla="*/ 517782 h 1416346"/>
                <a:gd name="connsiteX13" fmla="*/ 0 w 2898771"/>
                <a:gd name="connsiteY13" fmla="*/ 518357 h 1416346"/>
                <a:gd name="connsiteX14" fmla="*/ 0 w 2898771"/>
                <a:gd name="connsiteY14" fmla="*/ 384519 h 1416346"/>
                <a:gd name="connsiteX15" fmla="*/ 9331 w 2898771"/>
                <a:gd name="connsiteY15" fmla="*/ 378832 h 1416346"/>
                <a:gd name="connsiteX16" fmla="*/ 192662 w 2898771"/>
                <a:gd name="connsiteY16" fmla="*/ 340822 h 1416346"/>
                <a:gd name="connsiteX17" fmla="*/ 203862 w 2898771"/>
                <a:gd name="connsiteY17" fmla="*/ 340822 h 1416346"/>
                <a:gd name="connsiteX18" fmla="*/ 203862 w 2898771"/>
                <a:gd name="connsiteY18" fmla="*/ 142954 h 1416346"/>
                <a:gd name="connsiteX19" fmla="*/ 165782 w 2898771"/>
                <a:gd name="connsiteY19" fmla="*/ 142954 h 1416346"/>
                <a:gd name="connsiteX20" fmla="*/ 10288 w 2898771"/>
                <a:gd name="connsiteY20" fmla="*/ 161995 h 1416346"/>
                <a:gd name="connsiteX21" fmla="*/ 0 w 2898771"/>
                <a:gd name="connsiteY21" fmla="*/ 165381 h 1416346"/>
                <a:gd name="connsiteX22" fmla="*/ 0 w 2898771"/>
                <a:gd name="connsiteY22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60283 h 1416346"/>
                <a:gd name="connsiteX5" fmla="*/ 44751 w 2898771"/>
                <a:gd name="connsiteY5" fmla="*/ 1257663 h 1416346"/>
                <a:gd name="connsiteX6" fmla="*/ 187062 w 2898771"/>
                <a:gd name="connsiteY6" fmla="*/ 1211813 h 1416346"/>
                <a:gd name="connsiteX7" fmla="*/ 323702 w 2898771"/>
                <a:gd name="connsiteY7" fmla="*/ 1076292 h 1416346"/>
                <a:gd name="connsiteX8" fmla="*/ 372609 w 2898771"/>
                <a:gd name="connsiteY8" fmla="*/ 885891 h 1416346"/>
                <a:gd name="connsiteX9" fmla="*/ 288982 w 2898771"/>
                <a:gd name="connsiteY9" fmla="*/ 615596 h 1416346"/>
                <a:gd name="connsiteX10" fmla="*/ 64235 w 2898771"/>
                <a:gd name="connsiteY10" fmla="*/ 512555 h 1416346"/>
                <a:gd name="connsiteX11" fmla="*/ 2074 w 2898771"/>
                <a:gd name="connsiteY11" fmla="*/ 517782 h 1416346"/>
                <a:gd name="connsiteX12" fmla="*/ 0 w 2898771"/>
                <a:gd name="connsiteY12" fmla="*/ 518357 h 1416346"/>
                <a:gd name="connsiteX13" fmla="*/ 0 w 2898771"/>
                <a:gd name="connsiteY13" fmla="*/ 384519 h 1416346"/>
                <a:gd name="connsiteX14" fmla="*/ 9331 w 2898771"/>
                <a:gd name="connsiteY14" fmla="*/ 378832 h 1416346"/>
                <a:gd name="connsiteX15" fmla="*/ 192662 w 2898771"/>
                <a:gd name="connsiteY15" fmla="*/ 340822 h 1416346"/>
                <a:gd name="connsiteX16" fmla="*/ 203862 w 2898771"/>
                <a:gd name="connsiteY16" fmla="*/ 340822 h 1416346"/>
                <a:gd name="connsiteX17" fmla="*/ 203862 w 2898771"/>
                <a:gd name="connsiteY17" fmla="*/ 142954 h 1416346"/>
                <a:gd name="connsiteX18" fmla="*/ 165782 w 2898771"/>
                <a:gd name="connsiteY18" fmla="*/ 142954 h 1416346"/>
                <a:gd name="connsiteX19" fmla="*/ 10288 w 2898771"/>
                <a:gd name="connsiteY19" fmla="*/ 161995 h 1416346"/>
                <a:gd name="connsiteX20" fmla="*/ 0 w 2898771"/>
                <a:gd name="connsiteY20" fmla="*/ 165381 h 1416346"/>
                <a:gd name="connsiteX21" fmla="*/ 0 w 2898771"/>
                <a:gd name="connsiteY21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60283"/>
                  </a:lnTo>
                  <a:lnTo>
                    <a:pt x="44751" y="1257663"/>
                  </a:lnTo>
                  <a:cubicBezTo>
                    <a:pt x="95758" y="1251549"/>
                    <a:pt x="143195" y="1236266"/>
                    <a:pt x="187062" y="1211813"/>
                  </a:cubicBezTo>
                  <a:cubicBezTo>
                    <a:pt x="245551" y="1179208"/>
                    <a:pt x="291098" y="1134034"/>
                    <a:pt x="323702" y="1076292"/>
                  </a:cubicBezTo>
                  <a:cubicBezTo>
                    <a:pt x="356307" y="1018549"/>
                    <a:pt x="372609" y="955082"/>
                    <a:pt x="372609" y="885891"/>
                  </a:cubicBezTo>
                  <a:cubicBezTo>
                    <a:pt x="372609" y="774388"/>
                    <a:pt x="344734" y="684290"/>
                    <a:pt x="288982" y="615596"/>
                  </a:cubicBezTo>
                  <a:cubicBezTo>
                    <a:pt x="233231" y="546903"/>
                    <a:pt x="158315" y="512555"/>
                    <a:pt x="64235" y="512555"/>
                  </a:cubicBezTo>
                  <a:cubicBezTo>
                    <a:pt x="42582" y="512555"/>
                    <a:pt x="21861" y="514298"/>
                    <a:pt x="2074" y="517782"/>
                  </a:cubicBezTo>
                  <a:lnTo>
                    <a:pt x="0" y="518357"/>
                  </a:lnTo>
                  <a:lnTo>
                    <a:pt x="0" y="384519"/>
                  </a:lnTo>
                  <a:lnTo>
                    <a:pt x="9331" y="378832"/>
                  </a:lnTo>
                  <a:cubicBezTo>
                    <a:pt x="60992" y="353492"/>
                    <a:pt x="122101" y="340822"/>
                    <a:pt x="192662" y="340822"/>
                  </a:cubicBezTo>
                  <a:lnTo>
                    <a:pt x="203862" y="340822"/>
                  </a:lnTo>
                  <a:lnTo>
                    <a:pt x="203862" y="142954"/>
                  </a:lnTo>
                  <a:lnTo>
                    <a:pt x="165782" y="142954"/>
                  </a:lnTo>
                  <a:cubicBezTo>
                    <a:pt x="111524" y="142954"/>
                    <a:pt x="59693" y="149301"/>
                    <a:pt x="10288" y="161995"/>
                  </a:cubicBezTo>
                  <a:lnTo>
                    <a:pt x="0" y="1653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D3EEB40-7C55-AEF6-1BA7-D05F7EDC8168}"/>
                </a:ext>
              </a:extLst>
            </p:cNvPr>
            <p:cNvSpPr/>
            <p:nvPr/>
          </p:nvSpPr>
          <p:spPr>
            <a:xfrm>
              <a:off x="8164852" y="3046087"/>
              <a:ext cx="781017" cy="1117765"/>
            </a:xfrm>
            <a:custGeom>
              <a:avLst/>
              <a:gdLst/>
              <a:ahLst/>
              <a:cxnLst/>
              <a:rect l="l" t="t" r="r" b="b"/>
              <a:pathLst>
                <a:path w="1084855" h="1552608">
                  <a:moveTo>
                    <a:pt x="797566" y="0"/>
                  </a:moveTo>
                  <a:lnTo>
                    <a:pt x="850460" y="0"/>
                  </a:lnTo>
                  <a:lnTo>
                    <a:pt x="850460" y="274844"/>
                  </a:lnTo>
                  <a:lnTo>
                    <a:pt x="834903" y="274844"/>
                  </a:lnTo>
                  <a:cubicBezTo>
                    <a:pt x="704222" y="274844"/>
                    <a:pt x="596878" y="306131"/>
                    <a:pt x="512869" y="368706"/>
                  </a:cubicBezTo>
                  <a:cubicBezTo>
                    <a:pt x="428860" y="431280"/>
                    <a:pt x="377176" y="518227"/>
                    <a:pt x="357816" y="629548"/>
                  </a:cubicBezTo>
                  <a:cubicBezTo>
                    <a:pt x="436639" y="552107"/>
                    <a:pt x="536205" y="513387"/>
                    <a:pt x="656514" y="513387"/>
                  </a:cubicBezTo>
                  <a:cubicBezTo>
                    <a:pt x="787194" y="513387"/>
                    <a:pt x="891254" y="561096"/>
                    <a:pt x="968695" y="656513"/>
                  </a:cubicBezTo>
                  <a:cubicBezTo>
                    <a:pt x="1046135" y="751931"/>
                    <a:pt x="1084855" y="877080"/>
                    <a:pt x="1084855" y="1031960"/>
                  </a:cubicBezTo>
                  <a:cubicBezTo>
                    <a:pt x="1084855" y="1128069"/>
                    <a:pt x="1062211" y="1216227"/>
                    <a:pt x="1016922" y="1296433"/>
                  </a:cubicBezTo>
                  <a:cubicBezTo>
                    <a:pt x="971633" y="1376639"/>
                    <a:pt x="908367" y="1439386"/>
                    <a:pt x="827124" y="1484675"/>
                  </a:cubicBezTo>
                  <a:cubicBezTo>
                    <a:pt x="745881" y="1529963"/>
                    <a:pt x="655822" y="1552608"/>
                    <a:pt x="556948" y="1552608"/>
                  </a:cubicBezTo>
                  <a:cubicBezTo>
                    <a:pt x="449776" y="1552608"/>
                    <a:pt x="354013" y="1528235"/>
                    <a:pt x="269658" y="1479489"/>
                  </a:cubicBezTo>
                  <a:cubicBezTo>
                    <a:pt x="185304" y="1430743"/>
                    <a:pt x="119618" y="1361081"/>
                    <a:pt x="72601" y="1270504"/>
                  </a:cubicBezTo>
                  <a:cubicBezTo>
                    <a:pt x="25583" y="1179926"/>
                    <a:pt x="1383" y="1075520"/>
                    <a:pt x="0" y="957286"/>
                  </a:cubicBezTo>
                  <a:lnTo>
                    <a:pt x="0" y="817271"/>
                  </a:lnTo>
                  <a:cubicBezTo>
                    <a:pt x="0" y="661699"/>
                    <a:pt x="33362" y="521857"/>
                    <a:pt x="100085" y="397746"/>
                  </a:cubicBezTo>
                  <a:cubicBezTo>
                    <a:pt x="166808" y="273634"/>
                    <a:pt x="262053" y="176315"/>
                    <a:pt x="385819" y="105789"/>
                  </a:cubicBezTo>
                  <a:cubicBezTo>
                    <a:pt x="509585" y="35263"/>
                    <a:pt x="646834" y="0"/>
                    <a:pt x="797566" y="0"/>
                  </a:cubicBezTo>
                  <a:close/>
                  <a:moveTo>
                    <a:pt x="535168" y="783045"/>
                  </a:moveTo>
                  <a:cubicBezTo>
                    <a:pt x="488842" y="783045"/>
                    <a:pt x="450122" y="793719"/>
                    <a:pt x="419007" y="815067"/>
                  </a:cubicBezTo>
                  <a:cubicBezTo>
                    <a:pt x="387893" y="836415"/>
                    <a:pt x="364730" y="862581"/>
                    <a:pt x="349519" y="893566"/>
                  </a:cubicBezTo>
                  <a:lnTo>
                    <a:pt x="349519" y="997880"/>
                  </a:lnTo>
                  <a:cubicBezTo>
                    <a:pt x="349519" y="1187927"/>
                    <a:pt x="415550" y="1282950"/>
                    <a:pt x="547613" y="1282950"/>
                  </a:cubicBezTo>
                  <a:cubicBezTo>
                    <a:pt x="600854" y="1282950"/>
                    <a:pt x="645278" y="1259193"/>
                    <a:pt x="680887" y="1211678"/>
                  </a:cubicBezTo>
                  <a:cubicBezTo>
                    <a:pt x="716495" y="1164164"/>
                    <a:pt x="734300" y="1104604"/>
                    <a:pt x="734300" y="1032997"/>
                  </a:cubicBezTo>
                  <a:cubicBezTo>
                    <a:pt x="734300" y="959317"/>
                    <a:pt x="716150" y="899238"/>
                    <a:pt x="679850" y="852761"/>
                  </a:cubicBezTo>
                  <a:cubicBezTo>
                    <a:pt x="643549" y="806284"/>
                    <a:pt x="595322" y="783045"/>
                    <a:pt x="535168" y="783045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6858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0443CB3-D970-8EB7-AEB7-40D80EA64EAC}"/>
              </a:ext>
            </a:extLst>
          </p:cNvPr>
          <p:cNvGrpSpPr/>
          <p:nvPr/>
        </p:nvGrpSpPr>
        <p:grpSpPr>
          <a:xfrm>
            <a:off x="6103479" y="1711036"/>
            <a:ext cx="2500544" cy="1062260"/>
            <a:chOff x="7666070" y="1138381"/>
            <a:chExt cx="3334058" cy="1416346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C76470F-6869-28D3-C484-75D4ED9D1793}"/>
                </a:ext>
              </a:extLst>
            </p:cNvPr>
            <p:cNvSpPr/>
            <p:nvPr/>
          </p:nvSpPr>
          <p:spPr>
            <a:xfrm>
              <a:off x="8101357" y="1138381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57476 h 1416346"/>
                <a:gd name="connsiteX7" fmla="*/ 35208 w 2898771"/>
                <a:gd name="connsiteY7" fmla="*/ 1255260 h 1416346"/>
                <a:gd name="connsiteX8" fmla="*/ 242689 w 2898771"/>
                <a:gd name="connsiteY8" fmla="*/ 1173359 h 1416346"/>
                <a:gd name="connsiteX9" fmla="*/ 354689 w 2898771"/>
                <a:gd name="connsiteY9" fmla="*/ 940398 h 1416346"/>
                <a:gd name="connsiteX10" fmla="*/ 305409 w 2898771"/>
                <a:gd name="connsiteY10" fmla="*/ 782477 h 1416346"/>
                <a:gd name="connsiteX11" fmla="*/ 169515 w 2898771"/>
                <a:gd name="connsiteY11" fmla="*/ 687276 h 1416346"/>
                <a:gd name="connsiteX12" fmla="*/ 294582 w 2898771"/>
                <a:gd name="connsiteY12" fmla="*/ 586103 h 1416346"/>
                <a:gd name="connsiteX13" fmla="*/ 337516 w 2898771"/>
                <a:gd name="connsiteY13" fmla="*/ 453569 h 1416346"/>
                <a:gd name="connsiteX14" fmla="*/ 233729 w 2898771"/>
                <a:gd name="connsiteY14" fmla="*/ 225834 h 1416346"/>
                <a:gd name="connsiteX15" fmla="*/ 34368 w 2898771"/>
                <a:gd name="connsiteY15" fmla="*/ 148134 h 1416346"/>
                <a:gd name="connsiteX16" fmla="*/ 0 w 2898771"/>
                <a:gd name="connsiteY16" fmla="*/ 14606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57476 h 1416346"/>
                <a:gd name="connsiteX6" fmla="*/ 35208 w 2898771"/>
                <a:gd name="connsiteY6" fmla="*/ 1255260 h 1416346"/>
                <a:gd name="connsiteX7" fmla="*/ 242689 w 2898771"/>
                <a:gd name="connsiteY7" fmla="*/ 1173359 h 1416346"/>
                <a:gd name="connsiteX8" fmla="*/ 354689 w 2898771"/>
                <a:gd name="connsiteY8" fmla="*/ 940398 h 1416346"/>
                <a:gd name="connsiteX9" fmla="*/ 305409 w 2898771"/>
                <a:gd name="connsiteY9" fmla="*/ 782477 h 1416346"/>
                <a:gd name="connsiteX10" fmla="*/ 169515 w 2898771"/>
                <a:gd name="connsiteY10" fmla="*/ 687276 h 1416346"/>
                <a:gd name="connsiteX11" fmla="*/ 294582 w 2898771"/>
                <a:gd name="connsiteY11" fmla="*/ 586103 h 1416346"/>
                <a:gd name="connsiteX12" fmla="*/ 337516 w 2898771"/>
                <a:gd name="connsiteY12" fmla="*/ 453569 h 1416346"/>
                <a:gd name="connsiteX13" fmla="*/ 233729 w 2898771"/>
                <a:gd name="connsiteY13" fmla="*/ 225834 h 1416346"/>
                <a:gd name="connsiteX14" fmla="*/ 34368 w 2898771"/>
                <a:gd name="connsiteY14" fmla="*/ 148134 h 1416346"/>
                <a:gd name="connsiteX15" fmla="*/ 0 w 2898771"/>
                <a:gd name="connsiteY15" fmla="*/ 146060 h 1416346"/>
                <a:gd name="connsiteX16" fmla="*/ 0 w 2898771"/>
                <a:gd name="connsiteY16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57476 h 1416346"/>
                <a:gd name="connsiteX5" fmla="*/ 35208 w 2898771"/>
                <a:gd name="connsiteY5" fmla="*/ 1255260 h 1416346"/>
                <a:gd name="connsiteX6" fmla="*/ 242689 w 2898771"/>
                <a:gd name="connsiteY6" fmla="*/ 1173359 h 1416346"/>
                <a:gd name="connsiteX7" fmla="*/ 354689 w 2898771"/>
                <a:gd name="connsiteY7" fmla="*/ 940398 h 1416346"/>
                <a:gd name="connsiteX8" fmla="*/ 305409 w 2898771"/>
                <a:gd name="connsiteY8" fmla="*/ 782477 h 1416346"/>
                <a:gd name="connsiteX9" fmla="*/ 169515 w 2898771"/>
                <a:gd name="connsiteY9" fmla="*/ 687276 h 1416346"/>
                <a:gd name="connsiteX10" fmla="*/ 294582 w 2898771"/>
                <a:gd name="connsiteY10" fmla="*/ 586103 h 1416346"/>
                <a:gd name="connsiteX11" fmla="*/ 337516 w 2898771"/>
                <a:gd name="connsiteY11" fmla="*/ 453569 h 1416346"/>
                <a:gd name="connsiteX12" fmla="*/ 233729 w 2898771"/>
                <a:gd name="connsiteY12" fmla="*/ 225834 h 1416346"/>
                <a:gd name="connsiteX13" fmla="*/ 34368 w 2898771"/>
                <a:gd name="connsiteY13" fmla="*/ 148134 h 1416346"/>
                <a:gd name="connsiteX14" fmla="*/ 0 w 2898771"/>
                <a:gd name="connsiteY14" fmla="*/ 146060 h 1416346"/>
                <a:gd name="connsiteX15" fmla="*/ 0 w 2898771"/>
                <a:gd name="connsiteY15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57476"/>
                  </a:lnTo>
                  <a:lnTo>
                    <a:pt x="35208" y="1255260"/>
                  </a:lnTo>
                  <a:cubicBezTo>
                    <a:pt x="117528" y="1244339"/>
                    <a:pt x="186689" y="1217039"/>
                    <a:pt x="242689" y="1173359"/>
                  </a:cubicBezTo>
                  <a:cubicBezTo>
                    <a:pt x="317355" y="1115118"/>
                    <a:pt x="354689" y="1037465"/>
                    <a:pt x="354689" y="940398"/>
                  </a:cubicBezTo>
                  <a:cubicBezTo>
                    <a:pt x="354689" y="877678"/>
                    <a:pt x="338262" y="825037"/>
                    <a:pt x="305409" y="782477"/>
                  </a:cubicBezTo>
                  <a:cubicBezTo>
                    <a:pt x="272555" y="739917"/>
                    <a:pt x="227258" y="708184"/>
                    <a:pt x="169515" y="687276"/>
                  </a:cubicBezTo>
                  <a:cubicBezTo>
                    <a:pt x="224271" y="661392"/>
                    <a:pt x="265960" y="627668"/>
                    <a:pt x="294582" y="586103"/>
                  </a:cubicBezTo>
                  <a:cubicBezTo>
                    <a:pt x="323205" y="544538"/>
                    <a:pt x="337516" y="500360"/>
                    <a:pt x="337516" y="453569"/>
                  </a:cubicBezTo>
                  <a:cubicBezTo>
                    <a:pt x="337516" y="356999"/>
                    <a:pt x="302920" y="281088"/>
                    <a:pt x="233729" y="225834"/>
                  </a:cubicBezTo>
                  <a:cubicBezTo>
                    <a:pt x="181835" y="184394"/>
                    <a:pt x="115382" y="158494"/>
                    <a:pt x="34368" y="148134"/>
                  </a:cubicBezTo>
                  <a:lnTo>
                    <a:pt x="0" y="146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CAAB3D2-BC58-7952-AD87-3414C4C5E67A}"/>
                </a:ext>
              </a:extLst>
            </p:cNvPr>
            <p:cNvSpPr/>
            <p:nvPr/>
          </p:nvSpPr>
          <p:spPr>
            <a:xfrm>
              <a:off x="7666070" y="1281335"/>
              <a:ext cx="789977" cy="1117765"/>
            </a:xfrm>
            <a:custGeom>
              <a:avLst/>
              <a:gdLst/>
              <a:ahLst/>
              <a:cxnLst/>
              <a:rect l="l" t="t" r="r" b="b"/>
              <a:pathLst>
                <a:path w="1097301" h="1552608">
                  <a:moveTo>
                    <a:pt x="533093" y="0"/>
                  </a:moveTo>
                  <a:cubicBezTo>
                    <a:pt x="701111" y="0"/>
                    <a:pt x="833174" y="38374"/>
                    <a:pt x="929283" y="115123"/>
                  </a:cubicBezTo>
                  <a:cubicBezTo>
                    <a:pt x="1025392" y="191872"/>
                    <a:pt x="1073446" y="297315"/>
                    <a:pt x="1073446" y="431453"/>
                  </a:cubicBezTo>
                  <a:cubicBezTo>
                    <a:pt x="1073446" y="496447"/>
                    <a:pt x="1053568" y="557812"/>
                    <a:pt x="1013810" y="615546"/>
                  </a:cubicBezTo>
                  <a:cubicBezTo>
                    <a:pt x="974053" y="673281"/>
                    <a:pt x="916146" y="720125"/>
                    <a:pt x="840088" y="756079"/>
                  </a:cubicBezTo>
                  <a:cubicBezTo>
                    <a:pt x="920294" y="785120"/>
                    <a:pt x="983214" y="829198"/>
                    <a:pt x="1028849" y="888316"/>
                  </a:cubicBezTo>
                  <a:cubicBezTo>
                    <a:pt x="1074483" y="947433"/>
                    <a:pt x="1097301" y="1020552"/>
                    <a:pt x="1097301" y="1107672"/>
                  </a:cubicBezTo>
                  <a:cubicBezTo>
                    <a:pt x="1097301" y="1242501"/>
                    <a:pt x="1045443" y="1350364"/>
                    <a:pt x="941729" y="1431262"/>
                  </a:cubicBezTo>
                  <a:cubicBezTo>
                    <a:pt x="838014" y="1512159"/>
                    <a:pt x="701802" y="1552608"/>
                    <a:pt x="533093" y="1552608"/>
                  </a:cubicBezTo>
                  <a:cubicBezTo>
                    <a:pt x="434219" y="1552608"/>
                    <a:pt x="342431" y="1533766"/>
                    <a:pt x="257731" y="1496083"/>
                  </a:cubicBezTo>
                  <a:cubicBezTo>
                    <a:pt x="173031" y="1458400"/>
                    <a:pt x="108900" y="1406197"/>
                    <a:pt x="65340" y="1339474"/>
                  </a:cubicBezTo>
                  <a:cubicBezTo>
                    <a:pt x="21780" y="1272751"/>
                    <a:pt x="0" y="1196867"/>
                    <a:pt x="0" y="1111821"/>
                  </a:cubicBezTo>
                  <a:lnTo>
                    <a:pt x="351593" y="1111821"/>
                  </a:lnTo>
                  <a:cubicBezTo>
                    <a:pt x="351593" y="1158146"/>
                    <a:pt x="370261" y="1198249"/>
                    <a:pt x="407598" y="1232130"/>
                  </a:cubicBezTo>
                  <a:cubicBezTo>
                    <a:pt x="444936" y="1266010"/>
                    <a:pt x="490916" y="1282950"/>
                    <a:pt x="545539" y="1282950"/>
                  </a:cubicBezTo>
                  <a:cubicBezTo>
                    <a:pt x="607076" y="1282950"/>
                    <a:pt x="656168" y="1265837"/>
                    <a:pt x="692814" y="1231611"/>
                  </a:cubicBezTo>
                  <a:cubicBezTo>
                    <a:pt x="729459" y="1197385"/>
                    <a:pt x="747782" y="1153652"/>
                    <a:pt x="747782" y="1100412"/>
                  </a:cubicBezTo>
                  <a:cubicBezTo>
                    <a:pt x="747782" y="1024355"/>
                    <a:pt x="728768" y="970423"/>
                    <a:pt x="690739" y="938617"/>
                  </a:cubicBezTo>
                  <a:cubicBezTo>
                    <a:pt x="652711" y="906811"/>
                    <a:pt x="600162" y="890908"/>
                    <a:pt x="533093" y="890908"/>
                  </a:cubicBezTo>
                  <a:lnTo>
                    <a:pt x="363001" y="890908"/>
                  </a:lnTo>
                  <a:lnTo>
                    <a:pt x="363001" y="630585"/>
                  </a:lnTo>
                  <a:lnTo>
                    <a:pt x="527907" y="630585"/>
                  </a:lnTo>
                  <a:cubicBezTo>
                    <a:pt x="658588" y="630585"/>
                    <a:pt x="723928" y="566627"/>
                    <a:pt x="723928" y="438713"/>
                  </a:cubicBezTo>
                  <a:cubicBezTo>
                    <a:pt x="723928" y="388930"/>
                    <a:pt x="708371" y="348308"/>
                    <a:pt x="677256" y="316848"/>
                  </a:cubicBezTo>
                  <a:cubicBezTo>
                    <a:pt x="646142" y="285388"/>
                    <a:pt x="602236" y="269658"/>
                    <a:pt x="545539" y="269658"/>
                  </a:cubicBezTo>
                  <a:cubicBezTo>
                    <a:pt x="499213" y="269658"/>
                    <a:pt x="458937" y="283141"/>
                    <a:pt x="424711" y="310107"/>
                  </a:cubicBezTo>
                  <a:cubicBezTo>
                    <a:pt x="390486" y="337072"/>
                    <a:pt x="373373" y="370607"/>
                    <a:pt x="373373" y="410710"/>
                  </a:cubicBezTo>
                  <a:lnTo>
                    <a:pt x="23854" y="410710"/>
                  </a:lnTo>
                  <a:cubicBezTo>
                    <a:pt x="23854" y="331195"/>
                    <a:pt x="45980" y="260324"/>
                    <a:pt x="90232" y="198095"/>
                  </a:cubicBezTo>
                  <a:cubicBezTo>
                    <a:pt x="134483" y="135866"/>
                    <a:pt x="195848" y="87293"/>
                    <a:pt x="274325" y="52376"/>
                  </a:cubicBezTo>
                  <a:cubicBezTo>
                    <a:pt x="352803" y="17459"/>
                    <a:pt x="439059" y="0"/>
                    <a:pt x="533093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60D7025-EBB5-FB8E-5E1D-6FFE2D494114}"/>
              </a:ext>
            </a:extLst>
          </p:cNvPr>
          <p:cNvGrpSpPr/>
          <p:nvPr/>
        </p:nvGrpSpPr>
        <p:grpSpPr>
          <a:xfrm>
            <a:off x="6121959" y="4369363"/>
            <a:ext cx="2482064" cy="1062260"/>
            <a:chOff x="8162612" y="4682817"/>
            <a:chExt cx="3309418" cy="141634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1FC77D3-B35D-1D5A-C3E9-ED4E9B66FFB8}"/>
                </a:ext>
              </a:extLst>
            </p:cNvPr>
            <p:cNvSpPr/>
            <p:nvPr/>
          </p:nvSpPr>
          <p:spPr>
            <a:xfrm>
              <a:off x="8573259" y="4682817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21610 h 1416346"/>
                <a:gd name="connsiteX7" fmla="*/ 40341 w 2898771"/>
                <a:gd name="connsiteY7" fmla="*/ 1207052 h 1416346"/>
                <a:gd name="connsiteX8" fmla="*/ 115381 w 2898771"/>
                <a:gd name="connsiteY8" fmla="*/ 1165519 h 1416346"/>
                <a:gd name="connsiteX9" fmla="*/ 238955 w 2898771"/>
                <a:gd name="connsiteY9" fmla="*/ 1047545 h 1416346"/>
                <a:gd name="connsiteX10" fmla="*/ 319596 w 2898771"/>
                <a:gd name="connsiteY10" fmla="*/ 883651 h 1416346"/>
                <a:gd name="connsiteX11" fmla="*/ 347969 w 2898771"/>
                <a:gd name="connsiteY11" fmla="*/ 674583 h 1416346"/>
                <a:gd name="connsiteX12" fmla="*/ 347969 w 2898771"/>
                <a:gd name="connsiteY12" fmla="*/ 587969 h 1416346"/>
                <a:gd name="connsiteX13" fmla="*/ 318102 w 2898771"/>
                <a:gd name="connsiteY13" fmla="*/ 398315 h 1416346"/>
                <a:gd name="connsiteX14" fmla="*/ 235968 w 2898771"/>
                <a:gd name="connsiteY14" fmla="*/ 258688 h 1416346"/>
                <a:gd name="connsiteX15" fmla="*/ 115008 w 2898771"/>
                <a:gd name="connsiteY15" fmla="*/ 172447 h 1416346"/>
                <a:gd name="connsiteX16" fmla="*/ 43888 w 2898771"/>
                <a:gd name="connsiteY16" fmla="*/ 150328 h 1416346"/>
                <a:gd name="connsiteX17" fmla="*/ 0 w 2898771"/>
                <a:gd name="connsiteY17" fmla="*/ 146069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21610 h 1416346"/>
                <a:gd name="connsiteX6" fmla="*/ 40341 w 2898771"/>
                <a:gd name="connsiteY6" fmla="*/ 1207052 h 1416346"/>
                <a:gd name="connsiteX7" fmla="*/ 115381 w 2898771"/>
                <a:gd name="connsiteY7" fmla="*/ 1165519 h 1416346"/>
                <a:gd name="connsiteX8" fmla="*/ 238955 w 2898771"/>
                <a:gd name="connsiteY8" fmla="*/ 1047545 h 1416346"/>
                <a:gd name="connsiteX9" fmla="*/ 319596 w 2898771"/>
                <a:gd name="connsiteY9" fmla="*/ 883651 h 1416346"/>
                <a:gd name="connsiteX10" fmla="*/ 347969 w 2898771"/>
                <a:gd name="connsiteY10" fmla="*/ 674583 h 1416346"/>
                <a:gd name="connsiteX11" fmla="*/ 347969 w 2898771"/>
                <a:gd name="connsiteY11" fmla="*/ 587969 h 1416346"/>
                <a:gd name="connsiteX12" fmla="*/ 318102 w 2898771"/>
                <a:gd name="connsiteY12" fmla="*/ 398315 h 1416346"/>
                <a:gd name="connsiteX13" fmla="*/ 235968 w 2898771"/>
                <a:gd name="connsiteY13" fmla="*/ 258688 h 1416346"/>
                <a:gd name="connsiteX14" fmla="*/ 115008 w 2898771"/>
                <a:gd name="connsiteY14" fmla="*/ 172447 h 1416346"/>
                <a:gd name="connsiteX15" fmla="*/ 43888 w 2898771"/>
                <a:gd name="connsiteY15" fmla="*/ 150328 h 1416346"/>
                <a:gd name="connsiteX16" fmla="*/ 0 w 2898771"/>
                <a:gd name="connsiteY16" fmla="*/ 146069 h 1416346"/>
                <a:gd name="connsiteX17" fmla="*/ 0 w 2898771"/>
                <a:gd name="connsiteY17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21610 h 1416346"/>
                <a:gd name="connsiteX5" fmla="*/ 40341 w 2898771"/>
                <a:gd name="connsiteY5" fmla="*/ 1207052 h 1416346"/>
                <a:gd name="connsiteX6" fmla="*/ 115381 w 2898771"/>
                <a:gd name="connsiteY6" fmla="*/ 1165519 h 1416346"/>
                <a:gd name="connsiteX7" fmla="*/ 238955 w 2898771"/>
                <a:gd name="connsiteY7" fmla="*/ 1047545 h 1416346"/>
                <a:gd name="connsiteX8" fmla="*/ 319596 w 2898771"/>
                <a:gd name="connsiteY8" fmla="*/ 883651 h 1416346"/>
                <a:gd name="connsiteX9" fmla="*/ 347969 w 2898771"/>
                <a:gd name="connsiteY9" fmla="*/ 674583 h 1416346"/>
                <a:gd name="connsiteX10" fmla="*/ 347969 w 2898771"/>
                <a:gd name="connsiteY10" fmla="*/ 587969 h 1416346"/>
                <a:gd name="connsiteX11" fmla="*/ 318102 w 2898771"/>
                <a:gd name="connsiteY11" fmla="*/ 398315 h 1416346"/>
                <a:gd name="connsiteX12" fmla="*/ 235968 w 2898771"/>
                <a:gd name="connsiteY12" fmla="*/ 258688 h 1416346"/>
                <a:gd name="connsiteX13" fmla="*/ 115008 w 2898771"/>
                <a:gd name="connsiteY13" fmla="*/ 172447 h 1416346"/>
                <a:gd name="connsiteX14" fmla="*/ 43888 w 2898771"/>
                <a:gd name="connsiteY14" fmla="*/ 150328 h 1416346"/>
                <a:gd name="connsiteX15" fmla="*/ 0 w 2898771"/>
                <a:gd name="connsiteY15" fmla="*/ 146069 h 1416346"/>
                <a:gd name="connsiteX16" fmla="*/ 0 w 2898771"/>
                <a:gd name="connsiteY16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21610"/>
                  </a:lnTo>
                  <a:lnTo>
                    <a:pt x="40341" y="1207052"/>
                  </a:lnTo>
                  <a:cubicBezTo>
                    <a:pt x="66599" y="1195168"/>
                    <a:pt x="91613" y="1181323"/>
                    <a:pt x="115381" y="1165519"/>
                  </a:cubicBezTo>
                  <a:cubicBezTo>
                    <a:pt x="162920" y="1133910"/>
                    <a:pt x="204111" y="1094585"/>
                    <a:pt x="238955" y="1047545"/>
                  </a:cubicBezTo>
                  <a:cubicBezTo>
                    <a:pt x="273800" y="1000505"/>
                    <a:pt x="300680" y="945874"/>
                    <a:pt x="319596" y="883651"/>
                  </a:cubicBezTo>
                  <a:cubicBezTo>
                    <a:pt x="338511" y="821428"/>
                    <a:pt x="347969" y="751739"/>
                    <a:pt x="347969" y="674583"/>
                  </a:cubicBezTo>
                  <a:lnTo>
                    <a:pt x="347969" y="587969"/>
                  </a:lnTo>
                  <a:cubicBezTo>
                    <a:pt x="347969" y="516787"/>
                    <a:pt x="338014" y="453569"/>
                    <a:pt x="318102" y="398315"/>
                  </a:cubicBezTo>
                  <a:cubicBezTo>
                    <a:pt x="298191" y="343062"/>
                    <a:pt x="270813" y="296519"/>
                    <a:pt x="235968" y="258688"/>
                  </a:cubicBezTo>
                  <a:cubicBezTo>
                    <a:pt x="201124" y="220857"/>
                    <a:pt x="160804" y="192110"/>
                    <a:pt x="115008" y="172447"/>
                  </a:cubicBezTo>
                  <a:cubicBezTo>
                    <a:pt x="92110" y="162617"/>
                    <a:pt x="68404" y="155243"/>
                    <a:pt x="43888" y="150328"/>
                  </a:cubicBezTo>
                  <a:lnTo>
                    <a:pt x="0" y="146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7C92A6B-46C8-30AF-DB4E-C3982A8B14DE}"/>
                </a:ext>
              </a:extLst>
            </p:cNvPr>
            <p:cNvSpPr/>
            <p:nvPr/>
          </p:nvSpPr>
          <p:spPr>
            <a:xfrm>
              <a:off x="8162612" y="4825771"/>
              <a:ext cx="758616" cy="1117765"/>
            </a:xfrm>
            <a:custGeom>
              <a:avLst/>
              <a:gdLst/>
              <a:ahLst/>
              <a:cxnLst/>
              <a:rect l="l" t="t" r="r" b="b"/>
              <a:pathLst>
                <a:path w="1053740" h="1552608">
                  <a:moveTo>
                    <a:pt x="522721" y="269658"/>
                  </a:moveTo>
                  <a:cubicBezTo>
                    <a:pt x="495064" y="269658"/>
                    <a:pt x="470691" y="277437"/>
                    <a:pt x="449603" y="292994"/>
                  </a:cubicBezTo>
                  <a:cubicBezTo>
                    <a:pt x="428514" y="308551"/>
                    <a:pt x="410537" y="329294"/>
                    <a:pt x="395671" y="355223"/>
                  </a:cubicBezTo>
                  <a:cubicBezTo>
                    <a:pt x="380805" y="381151"/>
                    <a:pt x="369570" y="410191"/>
                    <a:pt x="361964" y="442343"/>
                  </a:cubicBezTo>
                  <a:cubicBezTo>
                    <a:pt x="354358" y="474494"/>
                    <a:pt x="350555" y="506819"/>
                    <a:pt x="350555" y="539316"/>
                  </a:cubicBezTo>
                  <a:cubicBezTo>
                    <a:pt x="350555" y="575962"/>
                    <a:pt x="354531" y="610015"/>
                    <a:pt x="362482" y="641475"/>
                  </a:cubicBezTo>
                  <a:cubicBezTo>
                    <a:pt x="370434" y="672935"/>
                    <a:pt x="382188" y="700246"/>
                    <a:pt x="397745" y="723409"/>
                  </a:cubicBezTo>
                  <a:cubicBezTo>
                    <a:pt x="413303" y="746572"/>
                    <a:pt x="433008" y="764722"/>
                    <a:pt x="456863" y="777860"/>
                  </a:cubicBezTo>
                  <a:cubicBezTo>
                    <a:pt x="480717" y="790997"/>
                    <a:pt x="508547" y="797565"/>
                    <a:pt x="540353" y="797565"/>
                  </a:cubicBezTo>
                  <a:cubicBezTo>
                    <a:pt x="572159" y="797565"/>
                    <a:pt x="599643" y="791861"/>
                    <a:pt x="622806" y="780452"/>
                  </a:cubicBezTo>
                  <a:cubicBezTo>
                    <a:pt x="645969" y="769044"/>
                    <a:pt x="665156" y="753832"/>
                    <a:pt x="680368" y="734818"/>
                  </a:cubicBezTo>
                  <a:cubicBezTo>
                    <a:pt x="687973" y="725311"/>
                    <a:pt x="694585" y="715415"/>
                    <a:pt x="700203" y="705130"/>
                  </a:cubicBezTo>
                  <a:lnTo>
                    <a:pt x="703185" y="698247"/>
                  </a:lnTo>
                  <a:lnTo>
                    <a:pt x="703185" y="553836"/>
                  </a:lnTo>
                  <a:cubicBezTo>
                    <a:pt x="703185" y="505436"/>
                    <a:pt x="699036" y="463432"/>
                    <a:pt x="690739" y="427823"/>
                  </a:cubicBezTo>
                  <a:cubicBezTo>
                    <a:pt x="682442" y="392214"/>
                    <a:pt x="670342" y="362655"/>
                    <a:pt x="654439" y="339147"/>
                  </a:cubicBezTo>
                  <a:cubicBezTo>
                    <a:pt x="638536" y="315638"/>
                    <a:pt x="619522" y="298180"/>
                    <a:pt x="597396" y="286771"/>
                  </a:cubicBezTo>
                  <a:cubicBezTo>
                    <a:pt x="575270" y="275362"/>
                    <a:pt x="550379" y="269658"/>
                    <a:pt x="522721" y="269658"/>
                  </a:cubicBezTo>
                  <a:close/>
                  <a:moveTo>
                    <a:pt x="525833" y="0"/>
                  </a:moveTo>
                  <a:cubicBezTo>
                    <a:pt x="598433" y="0"/>
                    <a:pt x="666539" y="13656"/>
                    <a:pt x="730151" y="40967"/>
                  </a:cubicBezTo>
                  <a:cubicBezTo>
                    <a:pt x="793762" y="68279"/>
                    <a:pt x="849768" y="108209"/>
                    <a:pt x="898168" y="160758"/>
                  </a:cubicBezTo>
                  <a:cubicBezTo>
                    <a:pt x="946568" y="213306"/>
                    <a:pt x="984597" y="277955"/>
                    <a:pt x="1012254" y="354704"/>
                  </a:cubicBezTo>
                  <a:cubicBezTo>
                    <a:pt x="1039912" y="431453"/>
                    <a:pt x="1053740" y="519265"/>
                    <a:pt x="1053740" y="618139"/>
                  </a:cubicBezTo>
                  <a:lnTo>
                    <a:pt x="1053740" y="738448"/>
                  </a:lnTo>
                  <a:cubicBezTo>
                    <a:pt x="1053740" y="845620"/>
                    <a:pt x="1040603" y="942420"/>
                    <a:pt x="1014329" y="1028849"/>
                  </a:cubicBezTo>
                  <a:cubicBezTo>
                    <a:pt x="988054" y="1115278"/>
                    <a:pt x="950717" y="1191162"/>
                    <a:pt x="902317" y="1256502"/>
                  </a:cubicBezTo>
                  <a:cubicBezTo>
                    <a:pt x="853917" y="1321843"/>
                    <a:pt x="796701" y="1376466"/>
                    <a:pt x="730669" y="1420372"/>
                  </a:cubicBezTo>
                  <a:cubicBezTo>
                    <a:pt x="664638" y="1464277"/>
                    <a:pt x="591692" y="1497293"/>
                    <a:pt x="511831" y="1519419"/>
                  </a:cubicBezTo>
                  <a:cubicBezTo>
                    <a:pt x="431971" y="1541545"/>
                    <a:pt x="347444" y="1552608"/>
                    <a:pt x="258249" y="1552608"/>
                  </a:cubicBezTo>
                  <a:lnTo>
                    <a:pt x="231283" y="1552608"/>
                  </a:lnTo>
                  <a:lnTo>
                    <a:pt x="231283" y="1272578"/>
                  </a:lnTo>
                  <a:lnTo>
                    <a:pt x="252026" y="1272578"/>
                  </a:lnTo>
                  <a:cubicBezTo>
                    <a:pt x="321169" y="1272578"/>
                    <a:pt x="383398" y="1264972"/>
                    <a:pt x="438713" y="1249761"/>
                  </a:cubicBezTo>
                  <a:cubicBezTo>
                    <a:pt x="494027" y="1234550"/>
                    <a:pt x="541390" y="1210868"/>
                    <a:pt x="580802" y="1178716"/>
                  </a:cubicBezTo>
                  <a:cubicBezTo>
                    <a:pt x="620213" y="1146565"/>
                    <a:pt x="650463" y="1104733"/>
                    <a:pt x="671552" y="1053222"/>
                  </a:cubicBezTo>
                  <a:cubicBezTo>
                    <a:pt x="682096" y="1027466"/>
                    <a:pt x="690004" y="998988"/>
                    <a:pt x="695277" y="967787"/>
                  </a:cubicBezTo>
                  <a:lnTo>
                    <a:pt x="697621" y="948478"/>
                  </a:lnTo>
                  <a:lnTo>
                    <a:pt x="685067" y="959846"/>
                  </a:lnTo>
                  <a:cubicBezTo>
                    <a:pt x="656611" y="983377"/>
                    <a:pt x="625140" y="1002920"/>
                    <a:pt x="590655" y="1018477"/>
                  </a:cubicBezTo>
                  <a:cubicBezTo>
                    <a:pt x="544674" y="1039220"/>
                    <a:pt x="496101" y="1049592"/>
                    <a:pt x="444936" y="1049592"/>
                  </a:cubicBezTo>
                  <a:cubicBezTo>
                    <a:pt x="376484" y="1049592"/>
                    <a:pt x="314774" y="1037492"/>
                    <a:pt x="259805" y="1013292"/>
                  </a:cubicBezTo>
                  <a:cubicBezTo>
                    <a:pt x="204836" y="989092"/>
                    <a:pt x="157992" y="954520"/>
                    <a:pt x="119272" y="909577"/>
                  </a:cubicBezTo>
                  <a:cubicBezTo>
                    <a:pt x="80552" y="864634"/>
                    <a:pt x="50993" y="810875"/>
                    <a:pt x="30596" y="748301"/>
                  </a:cubicBezTo>
                  <a:cubicBezTo>
                    <a:pt x="10199" y="685726"/>
                    <a:pt x="0" y="616065"/>
                    <a:pt x="0" y="539316"/>
                  </a:cubicBezTo>
                  <a:cubicBezTo>
                    <a:pt x="0" y="465333"/>
                    <a:pt x="12791" y="395844"/>
                    <a:pt x="38374" y="330850"/>
                  </a:cubicBezTo>
                  <a:cubicBezTo>
                    <a:pt x="63957" y="265855"/>
                    <a:pt x="100257" y="208639"/>
                    <a:pt x="147275" y="159202"/>
                  </a:cubicBezTo>
                  <a:cubicBezTo>
                    <a:pt x="194292" y="109765"/>
                    <a:pt x="249952" y="70872"/>
                    <a:pt x="314255" y="42523"/>
                  </a:cubicBezTo>
                  <a:cubicBezTo>
                    <a:pt x="378558" y="14174"/>
                    <a:pt x="449084" y="0"/>
                    <a:pt x="5258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D908648-137A-091A-EA5D-6876A1FB69AF}"/>
              </a:ext>
            </a:extLst>
          </p:cNvPr>
          <p:cNvGrpSpPr/>
          <p:nvPr/>
        </p:nvGrpSpPr>
        <p:grpSpPr>
          <a:xfrm>
            <a:off x="390526" y="3034600"/>
            <a:ext cx="2586131" cy="1062260"/>
            <a:chOff x="520700" y="2903134"/>
            <a:chExt cx="3448175" cy="1416346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6DB5559-A6F2-6240-9471-B14EEAE0D73C}"/>
                </a:ext>
              </a:extLst>
            </p:cNvPr>
            <p:cNvSpPr/>
            <p:nvPr/>
          </p:nvSpPr>
          <p:spPr>
            <a:xfrm>
              <a:off x="1066404" y="2903134"/>
              <a:ext cx="2902471" cy="1416346"/>
            </a:xfrm>
            <a:custGeom>
              <a:avLst/>
              <a:gdLst>
                <a:gd name="connsiteX0" fmla="*/ 1372586 w 2902471"/>
                <a:gd name="connsiteY0" fmla="*/ 0 h 1422683"/>
                <a:gd name="connsiteX1" fmla="*/ 2338843 w 2902471"/>
                <a:gd name="connsiteY1" fmla="*/ 0 h 1422683"/>
                <a:gd name="connsiteX2" fmla="*/ 2338843 w 2902471"/>
                <a:gd name="connsiteY2" fmla="*/ 6337 h 1422683"/>
                <a:gd name="connsiteX3" fmla="*/ 2902471 w 2902471"/>
                <a:gd name="connsiteY3" fmla="*/ 6337 h 1422683"/>
                <a:gd name="connsiteX4" fmla="*/ 2902471 w 2902471"/>
                <a:gd name="connsiteY4" fmla="*/ 1422683 h 1422683"/>
                <a:gd name="connsiteX5" fmla="*/ 1936214 w 2902471"/>
                <a:gd name="connsiteY5" fmla="*/ 1422683 h 1422683"/>
                <a:gd name="connsiteX6" fmla="*/ 1936214 w 2902471"/>
                <a:gd name="connsiteY6" fmla="*/ 1416346 h 1422683"/>
                <a:gd name="connsiteX7" fmla="*/ 1932514 w 2902471"/>
                <a:gd name="connsiteY7" fmla="*/ 1416346 h 1422683"/>
                <a:gd name="connsiteX8" fmla="*/ 1932514 w 2902471"/>
                <a:gd name="connsiteY8" fmla="*/ 1422683 h 1422683"/>
                <a:gd name="connsiteX9" fmla="*/ 0 w 2902471"/>
                <a:gd name="connsiteY9" fmla="*/ 1422683 h 1422683"/>
                <a:gd name="connsiteX10" fmla="*/ 0 w 2902471"/>
                <a:gd name="connsiteY10" fmla="*/ 1252123 h 1422683"/>
                <a:gd name="connsiteX11" fmla="*/ 141232 w 2902471"/>
                <a:gd name="connsiteY11" fmla="*/ 1252123 h 1422683"/>
                <a:gd name="connsiteX12" fmla="*/ 141232 w 2902471"/>
                <a:gd name="connsiteY12" fmla="*/ 1021402 h 1422683"/>
                <a:gd name="connsiteX13" fmla="*/ 251739 w 2902471"/>
                <a:gd name="connsiteY13" fmla="*/ 1021402 h 1422683"/>
                <a:gd name="connsiteX14" fmla="*/ 251739 w 2902471"/>
                <a:gd name="connsiteY14" fmla="*/ 827268 h 1422683"/>
                <a:gd name="connsiteX15" fmla="*/ 141232 w 2902471"/>
                <a:gd name="connsiteY15" fmla="*/ 827268 h 1422683"/>
                <a:gd name="connsiteX16" fmla="*/ 141232 w 2902471"/>
                <a:gd name="connsiteY16" fmla="*/ 164971 h 1422683"/>
                <a:gd name="connsiteX17" fmla="*/ 0 w 2902471"/>
                <a:gd name="connsiteY17" fmla="*/ 164971 h 1422683"/>
                <a:gd name="connsiteX18" fmla="*/ 0 w 2902471"/>
                <a:gd name="connsiteY18" fmla="*/ 6337 h 1422683"/>
                <a:gd name="connsiteX19" fmla="*/ 1372586 w 2902471"/>
                <a:gd name="connsiteY19" fmla="*/ 6337 h 1422683"/>
                <a:gd name="connsiteX0" fmla="*/ 1372586 w 2902471"/>
                <a:gd name="connsiteY0" fmla="*/ 6337 h 1422683"/>
                <a:gd name="connsiteX1" fmla="*/ 2338843 w 2902471"/>
                <a:gd name="connsiteY1" fmla="*/ 0 h 1422683"/>
                <a:gd name="connsiteX2" fmla="*/ 2338843 w 2902471"/>
                <a:gd name="connsiteY2" fmla="*/ 6337 h 1422683"/>
                <a:gd name="connsiteX3" fmla="*/ 2902471 w 2902471"/>
                <a:gd name="connsiteY3" fmla="*/ 6337 h 1422683"/>
                <a:gd name="connsiteX4" fmla="*/ 2902471 w 2902471"/>
                <a:gd name="connsiteY4" fmla="*/ 1422683 h 1422683"/>
                <a:gd name="connsiteX5" fmla="*/ 1936214 w 2902471"/>
                <a:gd name="connsiteY5" fmla="*/ 1422683 h 1422683"/>
                <a:gd name="connsiteX6" fmla="*/ 1936214 w 2902471"/>
                <a:gd name="connsiteY6" fmla="*/ 1416346 h 1422683"/>
                <a:gd name="connsiteX7" fmla="*/ 1932514 w 2902471"/>
                <a:gd name="connsiteY7" fmla="*/ 1416346 h 1422683"/>
                <a:gd name="connsiteX8" fmla="*/ 1932514 w 2902471"/>
                <a:gd name="connsiteY8" fmla="*/ 1422683 h 1422683"/>
                <a:gd name="connsiteX9" fmla="*/ 0 w 2902471"/>
                <a:gd name="connsiteY9" fmla="*/ 1422683 h 1422683"/>
                <a:gd name="connsiteX10" fmla="*/ 0 w 2902471"/>
                <a:gd name="connsiteY10" fmla="*/ 1252123 h 1422683"/>
                <a:gd name="connsiteX11" fmla="*/ 141232 w 2902471"/>
                <a:gd name="connsiteY11" fmla="*/ 1252123 h 1422683"/>
                <a:gd name="connsiteX12" fmla="*/ 141232 w 2902471"/>
                <a:gd name="connsiteY12" fmla="*/ 1021402 h 1422683"/>
                <a:gd name="connsiteX13" fmla="*/ 251739 w 2902471"/>
                <a:gd name="connsiteY13" fmla="*/ 1021402 h 1422683"/>
                <a:gd name="connsiteX14" fmla="*/ 251739 w 2902471"/>
                <a:gd name="connsiteY14" fmla="*/ 827268 h 1422683"/>
                <a:gd name="connsiteX15" fmla="*/ 141232 w 2902471"/>
                <a:gd name="connsiteY15" fmla="*/ 827268 h 1422683"/>
                <a:gd name="connsiteX16" fmla="*/ 141232 w 2902471"/>
                <a:gd name="connsiteY16" fmla="*/ 164971 h 1422683"/>
                <a:gd name="connsiteX17" fmla="*/ 0 w 2902471"/>
                <a:gd name="connsiteY17" fmla="*/ 164971 h 1422683"/>
                <a:gd name="connsiteX18" fmla="*/ 0 w 2902471"/>
                <a:gd name="connsiteY18" fmla="*/ 6337 h 1422683"/>
                <a:gd name="connsiteX19" fmla="*/ 1372586 w 2902471"/>
                <a:gd name="connsiteY19" fmla="*/ 6337 h 1422683"/>
                <a:gd name="connsiteX0" fmla="*/ 1372586 w 2902471"/>
                <a:gd name="connsiteY0" fmla="*/ 6337 h 1422683"/>
                <a:gd name="connsiteX1" fmla="*/ 2338843 w 2902471"/>
                <a:gd name="connsiteY1" fmla="*/ 0 h 1422683"/>
                <a:gd name="connsiteX2" fmla="*/ 2902471 w 2902471"/>
                <a:gd name="connsiteY2" fmla="*/ 6337 h 1422683"/>
                <a:gd name="connsiteX3" fmla="*/ 2902471 w 2902471"/>
                <a:gd name="connsiteY3" fmla="*/ 1422683 h 1422683"/>
                <a:gd name="connsiteX4" fmla="*/ 1936214 w 2902471"/>
                <a:gd name="connsiteY4" fmla="*/ 1422683 h 1422683"/>
                <a:gd name="connsiteX5" fmla="*/ 1936214 w 2902471"/>
                <a:gd name="connsiteY5" fmla="*/ 1416346 h 1422683"/>
                <a:gd name="connsiteX6" fmla="*/ 1932514 w 2902471"/>
                <a:gd name="connsiteY6" fmla="*/ 1416346 h 1422683"/>
                <a:gd name="connsiteX7" fmla="*/ 1932514 w 2902471"/>
                <a:gd name="connsiteY7" fmla="*/ 1422683 h 1422683"/>
                <a:gd name="connsiteX8" fmla="*/ 0 w 2902471"/>
                <a:gd name="connsiteY8" fmla="*/ 1422683 h 1422683"/>
                <a:gd name="connsiteX9" fmla="*/ 0 w 2902471"/>
                <a:gd name="connsiteY9" fmla="*/ 1252123 h 1422683"/>
                <a:gd name="connsiteX10" fmla="*/ 141232 w 2902471"/>
                <a:gd name="connsiteY10" fmla="*/ 1252123 h 1422683"/>
                <a:gd name="connsiteX11" fmla="*/ 141232 w 2902471"/>
                <a:gd name="connsiteY11" fmla="*/ 1021402 h 1422683"/>
                <a:gd name="connsiteX12" fmla="*/ 251739 w 2902471"/>
                <a:gd name="connsiteY12" fmla="*/ 1021402 h 1422683"/>
                <a:gd name="connsiteX13" fmla="*/ 251739 w 2902471"/>
                <a:gd name="connsiteY13" fmla="*/ 827268 h 1422683"/>
                <a:gd name="connsiteX14" fmla="*/ 141232 w 2902471"/>
                <a:gd name="connsiteY14" fmla="*/ 827268 h 1422683"/>
                <a:gd name="connsiteX15" fmla="*/ 141232 w 2902471"/>
                <a:gd name="connsiteY15" fmla="*/ 164971 h 1422683"/>
                <a:gd name="connsiteX16" fmla="*/ 0 w 2902471"/>
                <a:gd name="connsiteY16" fmla="*/ 164971 h 1422683"/>
                <a:gd name="connsiteX17" fmla="*/ 0 w 2902471"/>
                <a:gd name="connsiteY17" fmla="*/ 6337 h 1422683"/>
                <a:gd name="connsiteX18" fmla="*/ 1372586 w 2902471"/>
                <a:gd name="connsiteY18" fmla="*/ 6337 h 1422683"/>
                <a:gd name="connsiteX0" fmla="*/ 0 w 2902471"/>
                <a:gd name="connsiteY0" fmla="*/ 6337 h 1422683"/>
                <a:gd name="connsiteX1" fmla="*/ 2338843 w 2902471"/>
                <a:gd name="connsiteY1" fmla="*/ 0 h 1422683"/>
                <a:gd name="connsiteX2" fmla="*/ 2902471 w 2902471"/>
                <a:gd name="connsiteY2" fmla="*/ 6337 h 1422683"/>
                <a:gd name="connsiteX3" fmla="*/ 2902471 w 2902471"/>
                <a:gd name="connsiteY3" fmla="*/ 1422683 h 1422683"/>
                <a:gd name="connsiteX4" fmla="*/ 1936214 w 2902471"/>
                <a:gd name="connsiteY4" fmla="*/ 1422683 h 1422683"/>
                <a:gd name="connsiteX5" fmla="*/ 1936214 w 2902471"/>
                <a:gd name="connsiteY5" fmla="*/ 1416346 h 1422683"/>
                <a:gd name="connsiteX6" fmla="*/ 1932514 w 2902471"/>
                <a:gd name="connsiteY6" fmla="*/ 1416346 h 1422683"/>
                <a:gd name="connsiteX7" fmla="*/ 1932514 w 2902471"/>
                <a:gd name="connsiteY7" fmla="*/ 1422683 h 1422683"/>
                <a:gd name="connsiteX8" fmla="*/ 0 w 2902471"/>
                <a:gd name="connsiteY8" fmla="*/ 1422683 h 1422683"/>
                <a:gd name="connsiteX9" fmla="*/ 0 w 2902471"/>
                <a:gd name="connsiteY9" fmla="*/ 1252123 h 1422683"/>
                <a:gd name="connsiteX10" fmla="*/ 141232 w 2902471"/>
                <a:gd name="connsiteY10" fmla="*/ 1252123 h 1422683"/>
                <a:gd name="connsiteX11" fmla="*/ 141232 w 2902471"/>
                <a:gd name="connsiteY11" fmla="*/ 1021402 h 1422683"/>
                <a:gd name="connsiteX12" fmla="*/ 251739 w 2902471"/>
                <a:gd name="connsiteY12" fmla="*/ 1021402 h 1422683"/>
                <a:gd name="connsiteX13" fmla="*/ 251739 w 2902471"/>
                <a:gd name="connsiteY13" fmla="*/ 827268 h 1422683"/>
                <a:gd name="connsiteX14" fmla="*/ 141232 w 2902471"/>
                <a:gd name="connsiteY14" fmla="*/ 827268 h 1422683"/>
                <a:gd name="connsiteX15" fmla="*/ 141232 w 2902471"/>
                <a:gd name="connsiteY15" fmla="*/ 164971 h 1422683"/>
                <a:gd name="connsiteX16" fmla="*/ 0 w 2902471"/>
                <a:gd name="connsiteY16" fmla="*/ 164971 h 1422683"/>
                <a:gd name="connsiteX17" fmla="*/ 0 w 2902471"/>
                <a:gd name="connsiteY17" fmla="*/ 6337 h 1422683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1932514 w 2902471"/>
                <a:gd name="connsiteY5" fmla="*/ 1410009 h 1416346"/>
                <a:gd name="connsiteX6" fmla="*/ 1932514 w 2902471"/>
                <a:gd name="connsiteY6" fmla="*/ 1416346 h 1416346"/>
                <a:gd name="connsiteX7" fmla="*/ 0 w 2902471"/>
                <a:gd name="connsiteY7" fmla="*/ 1416346 h 1416346"/>
                <a:gd name="connsiteX8" fmla="*/ 0 w 2902471"/>
                <a:gd name="connsiteY8" fmla="*/ 1245786 h 1416346"/>
                <a:gd name="connsiteX9" fmla="*/ 141232 w 2902471"/>
                <a:gd name="connsiteY9" fmla="*/ 1245786 h 1416346"/>
                <a:gd name="connsiteX10" fmla="*/ 141232 w 2902471"/>
                <a:gd name="connsiteY10" fmla="*/ 1015065 h 1416346"/>
                <a:gd name="connsiteX11" fmla="*/ 251739 w 2902471"/>
                <a:gd name="connsiteY11" fmla="*/ 1015065 h 1416346"/>
                <a:gd name="connsiteX12" fmla="*/ 251739 w 2902471"/>
                <a:gd name="connsiteY12" fmla="*/ 820931 h 1416346"/>
                <a:gd name="connsiteX13" fmla="*/ 141232 w 2902471"/>
                <a:gd name="connsiteY13" fmla="*/ 820931 h 1416346"/>
                <a:gd name="connsiteX14" fmla="*/ 141232 w 2902471"/>
                <a:gd name="connsiteY14" fmla="*/ 158634 h 1416346"/>
                <a:gd name="connsiteX15" fmla="*/ 0 w 2902471"/>
                <a:gd name="connsiteY15" fmla="*/ 158634 h 1416346"/>
                <a:gd name="connsiteX16" fmla="*/ 0 w 2902471"/>
                <a:gd name="connsiteY16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1932514 w 2902471"/>
                <a:gd name="connsiteY5" fmla="*/ 1410009 h 1416346"/>
                <a:gd name="connsiteX6" fmla="*/ 0 w 2902471"/>
                <a:gd name="connsiteY6" fmla="*/ 1416346 h 1416346"/>
                <a:gd name="connsiteX7" fmla="*/ 0 w 2902471"/>
                <a:gd name="connsiteY7" fmla="*/ 1245786 h 1416346"/>
                <a:gd name="connsiteX8" fmla="*/ 141232 w 2902471"/>
                <a:gd name="connsiteY8" fmla="*/ 1245786 h 1416346"/>
                <a:gd name="connsiteX9" fmla="*/ 141232 w 2902471"/>
                <a:gd name="connsiteY9" fmla="*/ 1015065 h 1416346"/>
                <a:gd name="connsiteX10" fmla="*/ 251739 w 2902471"/>
                <a:gd name="connsiteY10" fmla="*/ 1015065 h 1416346"/>
                <a:gd name="connsiteX11" fmla="*/ 251739 w 2902471"/>
                <a:gd name="connsiteY11" fmla="*/ 820931 h 1416346"/>
                <a:gd name="connsiteX12" fmla="*/ 141232 w 2902471"/>
                <a:gd name="connsiteY12" fmla="*/ 820931 h 1416346"/>
                <a:gd name="connsiteX13" fmla="*/ 141232 w 2902471"/>
                <a:gd name="connsiteY13" fmla="*/ 158634 h 1416346"/>
                <a:gd name="connsiteX14" fmla="*/ 0 w 2902471"/>
                <a:gd name="connsiteY14" fmla="*/ 158634 h 1416346"/>
                <a:gd name="connsiteX15" fmla="*/ 0 w 2902471"/>
                <a:gd name="connsiteY15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1936214 w 2902471"/>
                <a:gd name="connsiteY4" fmla="*/ 1410009 h 1416346"/>
                <a:gd name="connsiteX5" fmla="*/ 0 w 2902471"/>
                <a:gd name="connsiteY5" fmla="*/ 1416346 h 1416346"/>
                <a:gd name="connsiteX6" fmla="*/ 0 w 2902471"/>
                <a:gd name="connsiteY6" fmla="*/ 1245786 h 1416346"/>
                <a:gd name="connsiteX7" fmla="*/ 141232 w 2902471"/>
                <a:gd name="connsiteY7" fmla="*/ 1245786 h 1416346"/>
                <a:gd name="connsiteX8" fmla="*/ 141232 w 2902471"/>
                <a:gd name="connsiteY8" fmla="*/ 1015065 h 1416346"/>
                <a:gd name="connsiteX9" fmla="*/ 251739 w 2902471"/>
                <a:gd name="connsiteY9" fmla="*/ 1015065 h 1416346"/>
                <a:gd name="connsiteX10" fmla="*/ 251739 w 2902471"/>
                <a:gd name="connsiteY10" fmla="*/ 820931 h 1416346"/>
                <a:gd name="connsiteX11" fmla="*/ 141232 w 2902471"/>
                <a:gd name="connsiteY11" fmla="*/ 820931 h 1416346"/>
                <a:gd name="connsiteX12" fmla="*/ 141232 w 2902471"/>
                <a:gd name="connsiteY12" fmla="*/ 158634 h 1416346"/>
                <a:gd name="connsiteX13" fmla="*/ 0 w 2902471"/>
                <a:gd name="connsiteY13" fmla="*/ 158634 h 1416346"/>
                <a:gd name="connsiteX14" fmla="*/ 0 w 2902471"/>
                <a:gd name="connsiteY14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1936214 w 2902471"/>
                <a:gd name="connsiteY3" fmla="*/ 1416346 h 1416346"/>
                <a:gd name="connsiteX4" fmla="*/ 0 w 2902471"/>
                <a:gd name="connsiteY4" fmla="*/ 1416346 h 1416346"/>
                <a:gd name="connsiteX5" fmla="*/ 0 w 2902471"/>
                <a:gd name="connsiteY5" fmla="*/ 1245786 h 1416346"/>
                <a:gd name="connsiteX6" fmla="*/ 141232 w 2902471"/>
                <a:gd name="connsiteY6" fmla="*/ 1245786 h 1416346"/>
                <a:gd name="connsiteX7" fmla="*/ 141232 w 2902471"/>
                <a:gd name="connsiteY7" fmla="*/ 1015065 h 1416346"/>
                <a:gd name="connsiteX8" fmla="*/ 251739 w 2902471"/>
                <a:gd name="connsiteY8" fmla="*/ 1015065 h 1416346"/>
                <a:gd name="connsiteX9" fmla="*/ 251739 w 2902471"/>
                <a:gd name="connsiteY9" fmla="*/ 820931 h 1416346"/>
                <a:gd name="connsiteX10" fmla="*/ 141232 w 2902471"/>
                <a:gd name="connsiteY10" fmla="*/ 820931 h 1416346"/>
                <a:gd name="connsiteX11" fmla="*/ 141232 w 2902471"/>
                <a:gd name="connsiteY11" fmla="*/ 158634 h 1416346"/>
                <a:gd name="connsiteX12" fmla="*/ 0 w 2902471"/>
                <a:gd name="connsiteY12" fmla="*/ 158634 h 1416346"/>
                <a:gd name="connsiteX13" fmla="*/ 0 w 2902471"/>
                <a:gd name="connsiteY13" fmla="*/ 0 h 1416346"/>
                <a:gd name="connsiteX0" fmla="*/ 0 w 2902471"/>
                <a:gd name="connsiteY0" fmla="*/ 0 h 1416346"/>
                <a:gd name="connsiteX1" fmla="*/ 2902471 w 2902471"/>
                <a:gd name="connsiteY1" fmla="*/ 0 h 1416346"/>
                <a:gd name="connsiteX2" fmla="*/ 2902471 w 2902471"/>
                <a:gd name="connsiteY2" fmla="*/ 1416346 h 1416346"/>
                <a:gd name="connsiteX3" fmla="*/ 0 w 2902471"/>
                <a:gd name="connsiteY3" fmla="*/ 1416346 h 1416346"/>
                <a:gd name="connsiteX4" fmla="*/ 0 w 2902471"/>
                <a:gd name="connsiteY4" fmla="*/ 1245786 h 1416346"/>
                <a:gd name="connsiteX5" fmla="*/ 141232 w 2902471"/>
                <a:gd name="connsiteY5" fmla="*/ 1245786 h 1416346"/>
                <a:gd name="connsiteX6" fmla="*/ 141232 w 2902471"/>
                <a:gd name="connsiteY6" fmla="*/ 1015065 h 1416346"/>
                <a:gd name="connsiteX7" fmla="*/ 251739 w 2902471"/>
                <a:gd name="connsiteY7" fmla="*/ 1015065 h 1416346"/>
                <a:gd name="connsiteX8" fmla="*/ 251739 w 2902471"/>
                <a:gd name="connsiteY8" fmla="*/ 820931 h 1416346"/>
                <a:gd name="connsiteX9" fmla="*/ 141232 w 2902471"/>
                <a:gd name="connsiteY9" fmla="*/ 820931 h 1416346"/>
                <a:gd name="connsiteX10" fmla="*/ 141232 w 2902471"/>
                <a:gd name="connsiteY10" fmla="*/ 158634 h 1416346"/>
                <a:gd name="connsiteX11" fmla="*/ 0 w 2902471"/>
                <a:gd name="connsiteY11" fmla="*/ 158634 h 1416346"/>
                <a:gd name="connsiteX12" fmla="*/ 0 w 2902471"/>
                <a:gd name="connsiteY12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02471" h="1416346">
                  <a:moveTo>
                    <a:pt x="0" y="0"/>
                  </a:moveTo>
                  <a:lnTo>
                    <a:pt x="2902471" y="0"/>
                  </a:lnTo>
                  <a:lnTo>
                    <a:pt x="2902471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141232" y="1245786"/>
                  </a:lnTo>
                  <a:lnTo>
                    <a:pt x="141232" y="1015065"/>
                  </a:lnTo>
                  <a:lnTo>
                    <a:pt x="251739" y="1015065"/>
                  </a:lnTo>
                  <a:lnTo>
                    <a:pt x="251739" y="820931"/>
                  </a:lnTo>
                  <a:lnTo>
                    <a:pt x="141232" y="820931"/>
                  </a:lnTo>
                  <a:lnTo>
                    <a:pt x="141232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74466B6-A0A3-C900-FB83-2F94F056BB73}"/>
                </a:ext>
              </a:extLst>
            </p:cNvPr>
            <p:cNvSpPr/>
            <p:nvPr/>
          </p:nvSpPr>
          <p:spPr>
            <a:xfrm>
              <a:off x="520700" y="3061767"/>
              <a:ext cx="797443" cy="1087151"/>
            </a:xfrm>
            <a:custGeom>
              <a:avLst/>
              <a:gdLst/>
              <a:ahLst/>
              <a:cxnLst/>
              <a:rect l="l" t="t" r="r" b="b"/>
              <a:pathLst>
                <a:path w="1107672" h="1510085">
                  <a:moveTo>
                    <a:pt x="604656" y="0"/>
                  </a:moveTo>
                  <a:lnTo>
                    <a:pt x="954174" y="0"/>
                  </a:lnTo>
                  <a:lnTo>
                    <a:pt x="954174" y="919949"/>
                  </a:lnTo>
                  <a:lnTo>
                    <a:pt x="1107672" y="919949"/>
                  </a:lnTo>
                  <a:lnTo>
                    <a:pt x="1107672" y="1189607"/>
                  </a:lnTo>
                  <a:lnTo>
                    <a:pt x="954174" y="1189607"/>
                  </a:lnTo>
                  <a:lnTo>
                    <a:pt x="954174" y="1510085"/>
                  </a:lnTo>
                  <a:lnTo>
                    <a:pt x="604656" y="1510085"/>
                  </a:lnTo>
                  <a:lnTo>
                    <a:pt x="604656" y="1189607"/>
                  </a:lnTo>
                  <a:lnTo>
                    <a:pt x="20743" y="1189607"/>
                  </a:lnTo>
                  <a:lnTo>
                    <a:pt x="0" y="975955"/>
                  </a:lnTo>
                  <a:lnTo>
                    <a:pt x="604656" y="3112"/>
                  </a:lnTo>
                  <a:lnTo>
                    <a:pt x="604656" y="0"/>
                  </a:lnTo>
                  <a:close/>
                  <a:moveTo>
                    <a:pt x="604656" y="455307"/>
                  </a:moveTo>
                  <a:lnTo>
                    <a:pt x="582876" y="490570"/>
                  </a:lnTo>
                  <a:lnTo>
                    <a:pt x="332924" y="919949"/>
                  </a:lnTo>
                  <a:lnTo>
                    <a:pt x="604656" y="919949"/>
                  </a:lnTo>
                  <a:lnTo>
                    <a:pt x="604656" y="45530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8D26C04-E180-7562-361D-2EFAED5782DC}"/>
              </a:ext>
            </a:extLst>
          </p:cNvPr>
          <p:cNvGrpSpPr/>
          <p:nvPr/>
        </p:nvGrpSpPr>
        <p:grpSpPr>
          <a:xfrm>
            <a:off x="390526" y="4358163"/>
            <a:ext cx="2586131" cy="1062260"/>
            <a:chOff x="520700" y="4667884"/>
            <a:chExt cx="3448174" cy="1416346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0814398E-A2A8-8150-3747-46171E3D3D06}"/>
                </a:ext>
              </a:extLst>
            </p:cNvPr>
            <p:cNvSpPr/>
            <p:nvPr/>
          </p:nvSpPr>
          <p:spPr>
            <a:xfrm>
              <a:off x="1071630" y="4667884"/>
              <a:ext cx="2897244" cy="1416346"/>
            </a:xfrm>
            <a:custGeom>
              <a:avLst/>
              <a:gdLst>
                <a:gd name="connsiteX0" fmla="*/ 0 w 2897244"/>
                <a:gd name="connsiteY0" fmla="*/ 0 h 1416346"/>
                <a:gd name="connsiteX1" fmla="*/ 1930987 w 2897244"/>
                <a:gd name="connsiteY1" fmla="*/ 0 h 1416346"/>
                <a:gd name="connsiteX2" fmla="*/ 1932514 w 2897244"/>
                <a:gd name="connsiteY2" fmla="*/ 0 h 1416346"/>
                <a:gd name="connsiteX3" fmla="*/ 2897244 w 2897244"/>
                <a:gd name="connsiteY3" fmla="*/ 0 h 1416346"/>
                <a:gd name="connsiteX4" fmla="*/ 2897244 w 2897244"/>
                <a:gd name="connsiteY4" fmla="*/ 1416346 h 1416346"/>
                <a:gd name="connsiteX5" fmla="*/ 1932514 w 2897244"/>
                <a:gd name="connsiteY5" fmla="*/ 1416346 h 1416346"/>
                <a:gd name="connsiteX6" fmla="*/ 1930987 w 2897244"/>
                <a:gd name="connsiteY6" fmla="*/ 1416346 h 1416346"/>
                <a:gd name="connsiteX7" fmla="*/ 0 w 2897244"/>
                <a:gd name="connsiteY7" fmla="*/ 1416346 h 1416346"/>
                <a:gd name="connsiteX8" fmla="*/ 0 w 2897244"/>
                <a:gd name="connsiteY8" fmla="*/ 839726 h 1416346"/>
                <a:gd name="connsiteX9" fmla="*/ 233072 w 2897244"/>
                <a:gd name="connsiteY9" fmla="*/ 293035 h 1416346"/>
                <a:gd name="connsiteX10" fmla="*/ 233072 w 2897244"/>
                <a:gd name="connsiteY10" fmla="*/ 158634 h 1416346"/>
                <a:gd name="connsiteX11" fmla="*/ 0 w 2897244"/>
                <a:gd name="connsiteY11" fmla="*/ 158634 h 1416346"/>
                <a:gd name="connsiteX0" fmla="*/ 0 w 2897244"/>
                <a:gd name="connsiteY0" fmla="*/ 0 h 1416346"/>
                <a:gd name="connsiteX1" fmla="*/ 1930987 w 2897244"/>
                <a:gd name="connsiteY1" fmla="*/ 0 h 1416346"/>
                <a:gd name="connsiteX2" fmla="*/ 2897244 w 2897244"/>
                <a:gd name="connsiteY2" fmla="*/ 0 h 1416346"/>
                <a:gd name="connsiteX3" fmla="*/ 2897244 w 2897244"/>
                <a:gd name="connsiteY3" fmla="*/ 1416346 h 1416346"/>
                <a:gd name="connsiteX4" fmla="*/ 1932514 w 2897244"/>
                <a:gd name="connsiteY4" fmla="*/ 1416346 h 1416346"/>
                <a:gd name="connsiteX5" fmla="*/ 1930987 w 2897244"/>
                <a:gd name="connsiteY5" fmla="*/ 1416346 h 1416346"/>
                <a:gd name="connsiteX6" fmla="*/ 0 w 2897244"/>
                <a:gd name="connsiteY6" fmla="*/ 1416346 h 1416346"/>
                <a:gd name="connsiteX7" fmla="*/ 0 w 2897244"/>
                <a:gd name="connsiteY7" fmla="*/ 839726 h 1416346"/>
                <a:gd name="connsiteX8" fmla="*/ 233072 w 2897244"/>
                <a:gd name="connsiteY8" fmla="*/ 293035 h 1416346"/>
                <a:gd name="connsiteX9" fmla="*/ 233072 w 2897244"/>
                <a:gd name="connsiteY9" fmla="*/ 158634 h 1416346"/>
                <a:gd name="connsiteX10" fmla="*/ 0 w 2897244"/>
                <a:gd name="connsiteY10" fmla="*/ 158634 h 1416346"/>
                <a:gd name="connsiteX11" fmla="*/ 0 w 2897244"/>
                <a:gd name="connsiteY11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1932514 w 2897244"/>
                <a:gd name="connsiteY3" fmla="*/ 1416346 h 1416346"/>
                <a:gd name="connsiteX4" fmla="*/ 1930987 w 2897244"/>
                <a:gd name="connsiteY4" fmla="*/ 1416346 h 1416346"/>
                <a:gd name="connsiteX5" fmla="*/ 0 w 2897244"/>
                <a:gd name="connsiteY5" fmla="*/ 1416346 h 1416346"/>
                <a:gd name="connsiteX6" fmla="*/ 0 w 2897244"/>
                <a:gd name="connsiteY6" fmla="*/ 839726 h 1416346"/>
                <a:gd name="connsiteX7" fmla="*/ 233072 w 2897244"/>
                <a:gd name="connsiteY7" fmla="*/ 293035 h 1416346"/>
                <a:gd name="connsiteX8" fmla="*/ 233072 w 2897244"/>
                <a:gd name="connsiteY8" fmla="*/ 158634 h 1416346"/>
                <a:gd name="connsiteX9" fmla="*/ 0 w 2897244"/>
                <a:gd name="connsiteY9" fmla="*/ 158634 h 1416346"/>
                <a:gd name="connsiteX10" fmla="*/ 0 w 2897244"/>
                <a:gd name="connsiteY10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1932514 w 2897244"/>
                <a:gd name="connsiteY3" fmla="*/ 1416346 h 1416346"/>
                <a:gd name="connsiteX4" fmla="*/ 0 w 2897244"/>
                <a:gd name="connsiteY4" fmla="*/ 1416346 h 1416346"/>
                <a:gd name="connsiteX5" fmla="*/ 0 w 2897244"/>
                <a:gd name="connsiteY5" fmla="*/ 839726 h 1416346"/>
                <a:gd name="connsiteX6" fmla="*/ 233072 w 2897244"/>
                <a:gd name="connsiteY6" fmla="*/ 293035 h 1416346"/>
                <a:gd name="connsiteX7" fmla="*/ 233072 w 2897244"/>
                <a:gd name="connsiteY7" fmla="*/ 158634 h 1416346"/>
                <a:gd name="connsiteX8" fmla="*/ 0 w 2897244"/>
                <a:gd name="connsiteY8" fmla="*/ 158634 h 1416346"/>
                <a:gd name="connsiteX9" fmla="*/ 0 w 2897244"/>
                <a:gd name="connsiteY9" fmla="*/ 0 h 1416346"/>
                <a:gd name="connsiteX0" fmla="*/ 0 w 2897244"/>
                <a:gd name="connsiteY0" fmla="*/ 0 h 1416346"/>
                <a:gd name="connsiteX1" fmla="*/ 2897244 w 2897244"/>
                <a:gd name="connsiteY1" fmla="*/ 0 h 1416346"/>
                <a:gd name="connsiteX2" fmla="*/ 2897244 w 2897244"/>
                <a:gd name="connsiteY2" fmla="*/ 1416346 h 1416346"/>
                <a:gd name="connsiteX3" fmla="*/ 0 w 2897244"/>
                <a:gd name="connsiteY3" fmla="*/ 1416346 h 1416346"/>
                <a:gd name="connsiteX4" fmla="*/ 0 w 2897244"/>
                <a:gd name="connsiteY4" fmla="*/ 839726 h 1416346"/>
                <a:gd name="connsiteX5" fmla="*/ 233072 w 2897244"/>
                <a:gd name="connsiteY5" fmla="*/ 293035 h 1416346"/>
                <a:gd name="connsiteX6" fmla="*/ 233072 w 2897244"/>
                <a:gd name="connsiteY6" fmla="*/ 158634 h 1416346"/>
                <a:gd name="connsiteX7" fmla="*/ 0 w 2897244"/>
                <a:gd name="connsiteY7" fmla="*/ 158634 h 1416346"/>
                <a:gd name="connsiteX8" fmla="*/ 0 w 2897244"/>
                <a:gd name="connsiteY8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7244" h="1416346">
                  <a:moveTo>
                    <a:pt x="0" y="0"/>
                  </a:moveTo>
                  <a:lnTo>
                    <a:pt x="2897244" y="0"/>
                  </a:lnTo>
                  <a:lnTo>
                    <a:pt x="2897244" y="1416346"/>
                  </a:lnTo>
                  <a:lnTo>
                    <a:pt x="0" y="1416346"/>
                  </a:lnTo>
                  <a:lnTo>
                    <a:pt x="0" y="839726"/>
                  </a:lnTo>
                  <a:lnTo>
                    <a:pt x="233072" y="293035"/>
                  </a:lnTo>
                  <a:lnTo>
                    <a:pt x="233072" y="158634"/>
                  </a:lnTo>
                  <a:lnTo>
                    <a:pt x="0" y="158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1E4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defTabSz="685800">
                <a:lnSpc>
                  <a:spcPts val="1125"/>
                </a:lnSpc>
                <a:spcAft>
                  <a:spcPts val="450"/>
                </a:spcAft>
                <a:defRPr/>
              </a:pPr>
              <a:r>
                <a:rPr lang="en-US" sz="1500" b="1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</a:t>
              </a:r>
            </a:p>
            <a:p>
              <a:pPr algn="just" defTabSz="685800">
                <a:lnSpc>
                  <a:spcPts val="1125"/>
                </a:lnSpc>
                <a:defRPr/>
              </a:pPr>
              <a:r>
                <a:rPr lang="en-US" sz="1050" noProof="1">
                  <a:solidFill>
                    <a:prstClr val="white">
                      <a:lumMod val="85000"/>
                    </a:prstClr>
                  </a:solidFill>
                  <a:latin typeface="Calibri" panose="020F0502020204030204"/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prstClr val="white">
                    <a:lumMod val="85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2F6F0B8-B664-F03B-CE7A-9F5FED165AEC}"/>
                </a:ext>
              </a:extLst>
            </p:cNvPr>
            <p:cNvSpPr/>
            <p:nvPr/>
          </p:nvSpPr>
          <p:spPr>
            <a:xfrm>
              <a:off x="520700" y="4826518"/>
              <a:ext cx="784003" cy="1087152"/>
            </a:xfrm>
            <a:custGeom>
              <a:avLst/>
              <a:gdLst/>
              <a:ahLst/>
              <a:cxnLst/>
              <a:rect l="l" t="t" r="r" b="b"/>
              <a:pathLst>
                <a:path w="1089003" h="1510085">
                  <a:moveTo>
                    <a:pt x="0" y="0"/>
                  </a:moveTo>
                  <a:lnTo>
                    <a:pt x="1089003" y="0"/>
                  </a:lnTo>
                  <a:lnTo>
                    <a:pt x="1089003" y="186686"/>
                  </a:lnTo>
                  <a:lnTo>
                    <a:pt x="524796" y="1510085"/>
                  </a:lnTo>
                  <a:lnTo>
                    <a:pt x="155572" y="1510085"/>
                  </a:lnTo>
                  <a:lnTo>
                    <a:pt x="720816" y="269658"/>
                  </a:lnTo>
                  <a:lnTo>
                    <a:pt x="0" y="269658"/>
                  </a:lnTo>
                  <a:close/>
                </a:path>
              </a:pathLst>
            </a:custGeom>
            <a:solidFill>
              <a:srgbClr val="F58B9D"/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49C9139-F350-FFDC-2302-7E425382B91B}"/>
              </a:ext>
            </a:extLst>
          </p:cNvPr>
          <p:cNvGrpSpPr/>
          <p:nvPr/>
        </p:nvGrpSpPr>
        <p:grpSpPr>
          <a:xfrm>
            <a:off x="542753" y="1711036"/>
            <a:ext cx="2433903" cy="1062260"/>
            <a:chOff x="719971" y="1138381"/>
            <a:chExt cx="3245204" cy="141634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D5AE190-C213-CBF7-C634-65DDCC218606}"/>
                </a:ext>
              </a:extLst>
            </p:cNvPr>
            <p:cNvSpPr/>
            <p:nvPr/>
          </p:nvSpPr>
          <p:spPr>
            <a:xfrm>
              <a:off x="1066404" y="1138381"/>
              <a:ext cx="2898771" cy="1416346"/>
            </a:xfrm>
            <a:custGeom>
              <a:avLst/>
              <a:gdLst>
                <a:gd name="connsiteX0" fmla="*/ 0 w 2898771"/>
                <a:gd name="connsiteY0" fmla="*/ 0 h 1416346"/>
                <a:gd name="connsiteX1" fmla="*/ 1932514 w 2898771"/>
                <a:gd name="connsiteY1" fmla="*/ 0 h 1416346"/>
                <a:gd name="connsiteX2" fmla="*/ 2898771 w 2898771"/>
                <a:gd name="connsiteY2" fmla="*/ 0 h 1416346"/>
                <a:gd name="connsiteX3" fmla="*/ 2898771 w 2898771"/>
                <a:gd name="connsiteY3" fmla="*/ 1416346 h 1416346"/>
                <a:gd name="connsiteX4" fmla="*/ 1932514 w 2898771"/>
                <a:gd name="connsiteY4" fmla="*/ 1416346 h 1416346"/>
                <a:gd name="connsiteX5" fmla="*/ 0 w 2898771"/>
                <a:gd name="connsiteY5" fmla="*/ 1416346 h 1416346"/>
                <a:gd name="connsiteX6" fmla="*/ 0 w 2898771"/>
                <a:gd name="connsiteY6" fmla="*/ 1245786 h 1416346"/>
                <a:gd name="connsiteX7" fmla="*/ 153835 w 2898771"/>
                <a:gd name="connsiteY7" fmla="*/ 1245786 h 1416346"/>
                <a:gd name="connsiteX8" fmla="*/ 153835 w 2898771"/>
                <a:gd name="connsiteY8" fmla="*/ 158634 h 1416346"/>
                <a:gd name="connsiteX9" fmla="*/ 130688 w 2898771"/>
                <a:gd name="connsiteY9" fmla="*/ 158634 h 1416346"/>
                <a:gd name="connsiteX10" fmla="*/ 0 w 2898771"/>
                <a:gd name="connsiteY10" fmla="*/ 203833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1932514 w 2898771"/>
                <a:gd name="connsiteY3" fmla="*/ 1416346 h 1416346"/>
                <a:gd name="connsiteX4" fmla="*/ 0 w 2898771"/>
                <a:gd name="connsiteY4" fmla="*/ 1416346 h 1416346"/>
                <a:gd name="connsiteX5" fmla="*/ 0 w 2898771"/>
                <a:gd name="connsiteY5" fmla="*/ 1245786 h 1416346"/>
                <a:gd name="connsiteX6" fmla="*/ 153835 w 2898771"/>
                <a:gd name="connsiteY6" fmla="*/ 1245786 h 1416346"/>
                <a:gd name="connsiteX7" fmla="*/ 153835 w 2898771"/>
                <a:gd name="connsiteY7" fmla="*/ 158634 h 1416346"/>
                <a:gd name="connsiteX8" fmla="*/ 130688 w 2898771"/>
                <a:gd name="connsiteY8" fmla="*/ 158634 h 1416346"/>
                <a:gd name="connsiteX9" fmla="*/ 0 w 2898771"/>
                <a:gd name="connsiteY9" fmla="*/ 203833 h 1416346"/>
                <a:gd name="connsiteX10" fmla="*/ 0 w 2898771"/>
                <a:gd name="connsiteY10" fmla="*/ 0 h 1416346"/>
                <a:gd name="connsiteX0" fmla="*/ 0 w 2898771"/>
                <a:gd name="connsiteY0" fmla="*/ 0 h 1416346"/>
                <a:gd name="connsiteX1" fmla="*/ 2898771 w 2898771"/>
                <a:gd name="connsiteY1" fmla="*/ 0 h 1416346"/>
                <a:gd name="connsiteX2" fmla="*/ 2898771 w 2898771"/>
                <a:gd name="connsiteY2" fmla="*/ 1416346 h 1416346"/>
                <a:gd name="connsiteX3" fmla="*/ 0 w 2898771"/>
                <a:gd name="connsiteY3" fmla="*/ 1416346 h 1416346"/>
                <a:gd name="connsiteX4" fmla="*/ 0 w 2898771"/>
                <a:gd name="connsiteY4" fmla="*/ 1245786 h 1416346"/>
                <a:gd name="connsiteX5" fmla="*/ 153835 w 2898771"/>
                <a:gd name="connsiteY5" fmla="*/ 1245786 h 1416346"/>
                <a:gd name="connsiteX6" fmla="*/ 153835 w 2898771"/>
                <a:gd name="connsiteY6" fmla="*/ 158634 h 1416346"/>
                <a:gd name="connsiteX7" fmla="*/ 130688 w 2898771"/>
                <a:gd name="connsiteY7" fmla="*/ 158634 h 1416346"/>
                <a:gd name="connsiteX8" fmla="*/ 0 w 2898771"/>
                <a:gd name="connsiteY8" fmla="*/ 203833 h 1416346"/>
                <a:gd name="connsiteX9" fmla="*/ 0 w 2898771"/>
                <a:gd name="connsiteY9" fmla="*/ 0 h 141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98771" h="1416346">
                  <a:moveTo>
                    <a:pt x="0" y="0"/>
                  </a:moveTo>
                  <a:lnTo>
                    <a:pt x="2898771" y="0"/>
                  </a:lnTo>
                  <a:lnTo>
                    <a:pt x="2898771" y="1416346"/>
                  </a:lnTo>
                  <a:lnTo>
                    <a:pt x="0" y="1416346"/>
                  </a:lnTo>
                  <a:lnTo>
                    <a:pt x="0" y="1245786"/>
                  </a:lnTo>
                  <a:lnTo>
                    <a:pt x="153835" y="1245786"/>
                  </a:lnTo>
                  <a:lnTo>
                    <a:pt x="153835" y="158634"/>
                  </a:lnTo>
                  <a:lnTo>
                    <a:pt x="130688" y="158634"/>
                  </a:lnTo>
                  <a:lnTo>
                    <a:pt x="0" y="2038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48006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125"/>
                </a:lnSpc>
                <a:spcAft>
                  <a:spcPts val="450"/>
                </a:spcAft>
              </a:pPr>
              <a:r>
                <a:rPr lang="en-US" sz="1500" b="1" noProof="1">
                  <a:solidFill>
                    <a:schemeClr val="bg1">
                      <a:lumMod val="85000"/>
                    </a:schemeClr>
                  </a:solidFill>
                </a:rPr>
                <a:t>Lorem Ipsum</a:t>
              </a:r>
            </a:p>
            <a:p>
              <a:pPr algn="just">
                <a:lnSpc>
                  <a:spcPts val="1125"/>
                </a:lnSpc>
              </a:pPr>
              <a:r>
                <a:rPr lang="en-US" sz="105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et vildarn viverra vestibulum. Viltar moet incidunt turpis, amet in nibh, nullam potenti.</a:t>
              </a:r>
              <a:endParaRPr lang="en-US" sz="1500" b="1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11E7466-755B-A007-8DA7-61C915745C69}"/>
                </a:ext>
              </a:extLst>
            </p:cNvPr>
            <p:cNvSpPr/>
            <p:nvPr/>
          </p:nvSpPr>
          <p:spPr>
            <a:xfrm>
              <a:off x="719971" y="1297016"/>
              <a:ext cx="500269" cy="1087151"/>
            </a:xfrm>
            <a:custGeom>
              <a:avLst/>
              <a:gdLst/>
              <a:ahLst/>
              <a:cxnLst/>
              <a:rect l="l" t="t" r="r" b="b"/>
              <a:pathLst>
                <a:path w="694888" h="1510085">
                  <a:moveTo>
                    <a:pt x="662737" y="0"/>
                  </a:moveTo>
                  <a:lnTo>
                    <a:pt x="694888" y="0"/>
                  </a:lnTo>
                  <a:lnTo>
                    <a:pt x="694888" y="1510085"/>
                  </a:lnTo>
                  <a:lnTo>
                    <a:pt x="344333" y="1510085"/>
                  </a:lnTo>
                  <a:lnTo>
                    <a:pt x="344333" y="394116"/>
                  </a:lnTo>
                  <a:lnTo>
                    <a:pt x="0" y="494719"/>
                  </a:lnTo>
                  <a:lnTo>
                    <a:pt x="0" y="229209"/>
                  </a:lnTo>
                  <a:lnTo>
                    <a:pt x="662737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6200" cap="flat" cmpd="sng" algn="ctr">
              <a:solidFill>
                <a:srgbClr val="2B323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endParaRPr lang="en-US" sz="135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394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503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1-To-9 Text Box List – Slide Template</vt:lpstr>
      <vt:lpstr>1-To-9 Text Box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1-To-9 Text Box List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2023-02-24T20:15:50Z</dcterms:modified>
  <cp:category>Text &amp; Tables</cp:category>
</cp:coreProperties>
</file>