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41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4508078" y="1886446"/>
            <a:ext cx="3205479" cy="32054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4D84174-8705-1B0E-30B9-F9699C5C5AC2}"/>
              </a:ext>
            </a:extLst>
          </p:cNvPr>
          <p:cNvSpPr/>
          <p:nvPr/>
        </p:nvSpPr>
        <p:spPr>
          <a:xfrm>
            <a:off x="6750452" y="1166725"/>
            <a:ext cx="1263649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448"/>
                </a:moveTo>
                <a:cubicBezTo>
                  <a:pt x="2106" y="12303"/>
                  <a:pt x="4125" y="13390"/>
                  <a:pt x="5970" y="14708"/>
                </a:cubicBezTo>
                <a:cubicBezTo>
                  <a:pt x="6773" y="15287"/>
                  <a:pt x="7576" y="15888"/>
                  <a:pt x="8314" y="16535"/>
                </a:cubicBezTo>
                <a:cubicBezTo>
                  <a:pt x="10073" y="18039"/>
                  <a:pt x="11658" y="19727"/>
                  <a:pt x="13069" y="21600"/>
                </a:cubicBezTo>
                <a:lnTo>
                  <a:pt x="17844" y="16512"/>
                </a:lnTo>
                <a:lnTo>
                  <a:pt x="21600" y="12511"/>
                </a:lnTo>
                <a:cubicBezTo>
                  <a:pt x="20146" y="10684"/>
                  <a:pt x="18561" y="8996"/>
                  <a:pt x="16846" y="7447"/>
                </a:cubicBezTo>
                <a:lnTo>
                  <a:pt x="13090" y="11448"/>
                </a:lnTo>
                <a:cubicBezTo>
                  <a:pt x="11809" y="10314"/>
                  <a:pt x="10442" y="9251"/>
                  <a:pt x="9031" y="8302"/>
                </a:cubicBezTo>
                <a:lnTo>
                  <a:pt x="11440" y="3261"/>
                </a:lnTo>
                <a:cubicBezTo>
                  <a:pt x="9530" y="2012"/>
                  <a:pt x="7533" y="925"/>
                  <a:pt x="5449" y="0"/>
                </a:cubicBezTo>
                <a:lnTo>
                  <a:pt x="3039" y="5042"/>
                </a:lnTo>
                <a:lnTo>
                  <a:pt x="0" y="11448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93991DB-B246-FE3E-235A-97038D547FF1}"/>
              </a:ext>
            </a:extLst>
          </p:cNvPr>
          <p:cNvSpPr/>
          <p:nvPr/>
        </p:nvSpPr>
        <p:spPr>
          <a:xfrm>
            <a:off x="4190727" y="4628150"/>
            <a:ext cx="1263652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152"/>
                </a:moveTo>
                <a:cubicBezTo>
                  <a:pt x="19494" y="9297"/>
                  <a:pt x="17475" y="8210"/>
                  <a:pt x="15630" y="6892"/>
                </a:cubicBezTo>
                <a:cubicBezTo>
                  <a:pt x="14827" y="6313"/>
                  <a:pt x="14024" y="5712"/>
                  <a:pt x="13286" y="5065"/>
                </a:cubicBezTo>
                <a:cubicBezTo>
                  <a:pt x="11527" y="3561"/>
                  <a:pt x="9943" y="1873"/>
                  <a:pt x="8531" y="0"/>
                </a:cubicBezTo>
                <a:lnTo>
                  <a:pt x="3756" y="5088"/>
                </a:lnTo>
                <a:lnTo>
                  <a:pt x="0" y="9089"/>
                </a:lnTo>
                <a:cubicBezTo>
                  <a:pt x="1454" y="10916"/>
                  <a:pt x="3039" y="12604"/>
                  <a:pt x="4754" y="14153"/>
                </a:cubicBezTo>
                <a:lnTo>
                  <a:pt x="8510" y="10152"/>
                </a:lnTo>
                <a:cubicBezTo>
                  <a:pt x="9791" y="11286"/>
                  <a:pt x="11158" y="12349"/>
                  <a:pt x="12569" y="13298"/>
                </a:cubicBezTo>
                <a:lnTo>
                  <a:pt x="10160" y="18339"/>
                </a:lnTo>
                <a:cubicBezTo>
                  <a:pt x="12070" y="19588"/>
                  <a:pt x="14067" y="20675"/>
                  <a:pt x="16151" y="21600"/>
                </a:cubicBezTo>
                <a:lnTo>
                  <a:pt x="18561" y="16558"/>
                </a:lnTo>
                <a:lnTo>
                  <a:pt x="21600" y="10152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1370C10-4841-2F9A-88EF-9D13072C296E}"/>
              </a:ext>
            </a:extLst>
          </p:cNvPr>
          <p:cNvSpPr/>
          <p:nvPr/>
        </p:nvSpPr>
        <p:spPr>
          <a:xfrm>
            <a:off x="5511797" y="982439"/>
            <a:ext cx="1168407" cy="758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" y="21600"/>
                </a:moveTo>
                <a:cubicBezTo>
                  <a:pt x="4344" y="20623"/>
                  <a:pt x="6738" y="20044"/>
                  <a:pt x="9227" y="19863"/>
                </a:cubicBezTo>
                <a:cubicBezTo>
                  <a:pt x="9744" y="19827"/>
                  <a:pt x="10284" y="19791"/>
                  <a:pt x="10800" y="19791"/>
                </a:cubicBezTo>
                <a:cubicBezTo>
                  <a:pt x="11317" y="19791"/>
                  <a:pt x="11857" y="19827"/>
                  <a:pt x="12373" y="19863"/>
                </a:cubicBezTo>
                <a:cubicBezTo>
                  <a:pt x="14838" y="20044"/>
                  <a:pt x="17257" y="20623"/>
                  <a:pt x="19557" y="21600"/>
                </a:cubicBezTo>
                <a:lnTo>
                  <a:pt x="20708" y="10492"/>
                </a:lnTo>
                <a:lnTo>
                  <a:pt x="21600" y="1737"/>
                </a:lnTo>
                <a:cubicBezTo>
                  <a:pt x="19276" y="868"/>
                  <a:pt x="16881" y="289"/>
                  <a:pt x="14416" y="0"/>
                </a:cubicBezTo>
                <a:lnTo>
                  <a:pt x="13523" y="8720"/>
                </a:lnTo>
                <a:cubicBezTo>
                  <a:pt x="12631" y="8611"/>
                  <a:pt x="11716" y="8575"/>
                  <a:pt x="10800" y="8575"/>
                </a:cubicBezTo>
                <a:cubicBezTo>
                  <a:pt x="9884" y="8575"/>
                  <a:pt x="8992" y="8611"/>
                  <a:pt x="8077" y="8720"/>
                </a:cubicBezTo>
                <a:lnTo>
                  <a:pt x="7184" y="0"/>
                </a:lnTo>
                <a:cubicBezTo>
                  <a:pt x="4743" y="289"/>
                  <a:pt x="2348" y="868"/>
                  <a:pt x="0" y="1737"/>
                </a:cubicBezTo>
                <a:lnTo>
                  <a:pt x="892" y="10492"/>
                </a:lnTo>
                <a:lnTo>
                  <a:pt x="204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A5EEDD6-4D25-C6E9-7DF2-E91FBF47B0C4}"/>
              </a:ext>
            </a:extLst>
          </p:cNvPr>
          <p:cNvSpPr/>
          <p:nvPr/>
        </p:nvSpPr>
        <p:spPr>
          <a:xfrm>
            <a:off x="4184242" y="1166725"/>
            <a:ext cx="1264923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45" y="21600"/>
                </a:moveTo>
                <a:cubicBezTo>
                  <a:pt x="9954" y="19727"/>
                  <a:pt x="11537" y="18039"/>
                  <a:pt x="13294" y="16535"/>
                </a:cubicBezTo>
                <a:cubicBezTo>
                  <a:pt x="14053" y="15888"/>
                  <a:pt x="14834" y="15287"/>
                  <a:pt x="15636" y="14708"/>
                </a:cubicBezTo>
                <a:cubicBezTo>
                  <a:pt x="17501" y="13390"/>
                  <a:pt x="19496" y="12303"/>
                  <a:pt x="21600" y="11448"/>
                </a:cubicBezTo>
                <a:lnTo>
                  <a:pt x="18542" y="5042"/>
                </a:lnTo>
                <a:lnTo>
                  <a:pt x="16135" y="0"/>
                </a:lnTo>
                <a:cubicBezTo>
                  <a:pt x="14053" y="925"/>
                  <a:pt x="12058" y="2012"/>
                  <a:pt x="10149" y="3261"/>
                </a:cubicBezTo>
                <a:lnTo>
                  <a:pt x="12557" y="8302"/>
                </a:lnTo>
                <a:cubicBezTo>
                  <a:pt x="11147" y="9251"/>
                  <a:pt x="9781" y="10314"/>
                  <a:pt x="8501" y="11448"/>
                </a:cubicBezTo>
                <a:lnTo>
                  <a:pt x="4749" y="7447"/>
                </a:lnTo>
                <a:cubicBezTo>
                  <a:pt x="3036" y="8996"/>
                  <a:pt x="1453" y="10684"/>
                  <a:pt x="0" y="12511"/>
                </a:cubicBezTo>
                <a:lnTo>
                  <a:pt x="3752" y="16512"/>
                </a:lnTo>
                <a:lnTo>
                  <a:pt x="8545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84E40AC-665C-3BAA-A835-120BBCF97D1C}"/>
              </a:ext>
            </a:extLst>
          </p:cNvPr>
          <p:cNvSpPr/>
          <p:nvPr/>
        </p:nvSpPr>
        <p:spPr>
          <a:xfrm>
            <a:off x="7607568" y="2176509"/>
            <a:ext cx="989336" cy="1221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1"/>
                </a:moveTo>
                <a:cubicBezTo>
                  <a:pt x="1580" y="7612"/>
                  <a:pt x="2884" y="9677"/>
                  <a:pt x="3910" y="11855"/>
                </a:cubicBezTo>
                <a:cubicBezTo>
                  <a:pt x="4353" y="12798"/>
                  <a:pt x="4741" y="13741"/>
                  <a:pt x="5074" y="14729"/>
                </a:cubicBezTo>
                <a:cubicBezTo>
                  <a:pt x="5823" y="16930"/>
                  <a:pt x="6266" y="19220"/>
                  <a:pt x="6405" y="21600"/>
                </a:cubicBezTo>
                <a:lnTo>
                  <a:pt x="14918" y="20500"/>
                </a:lnTo>
                <a:lnTo>
                  <a:pt x="21600" y="19647"/>
                </a:lnTo>
                <a:cubicBezTo>
                  <a:pt x="21378" y="17311"/>
                  <a:pt x="20935" y="15021"/>
                  <a:pt x="20269" y="12776"/>
                </a:cubicBezTo>
                <a:lnTo>
                  <a:pt x="13559" y="13629"/>
                </a:lnTo>
                <a:cubicBezTo>
                  <a:pt x="13032" y="11945"/>
                  <a:pt x="12367" y="10284"/>
                  <a:pt x="11563" y="8689"/>
                </a:cubicBezTo>
                <a:lnTo>
                  <a:pt x="17607" y="6197"/>
                </a:lnTo>
                <a:cubicBezTo>
                  <a:pt x="16498" y="4042"/>
                  <a:pt x="15195" y="1976"/>
                  <a:pt x="13697" y="0"/>
                </a:cubicBezTo>
                <a:lnTo>
                  <a:pt x="7653" y="2492"/>
                </a:lnTo>
                <a:lnTo>
                  <a:pt x="0" y="568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8788082-D02D-CEEA-2D91-AF871515F568}"/>
              </a:ext>
            </a:extLst>
          </p:cNvPr>
          <p:cNvSpPr/>
          <p:nvPr/>
        </p:nvSpPr>
        <p:spPr>
          <a:xfrm>
            <a:off x="5511797" y="5244235"/>
            <a:ext cx="1168407" cy="758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57" y="0"/>
                </a:moveTo>
                <a:cubicBezTo>
                  <a:pt x="17256" y="977"/>
                  <a:pt x="14862" y="1556"/>
                  <a:pt x="12373" y="1737"/>
                </a:cubicBezTo>
                <a:cubicBezTo>
                  <a:pt x="11856" y="1773"/>
                  <a:pt x="11316" y="1809"/>
                  <a:pt x="10800" y="1809"/>
                </a:cubicBezTo>
                <a:cubicBezTo>
                  <a:pt x="10283" y="1809"/>
                  <a:pt x="9743" y="1773"/>
                  <a:pt x="9227" y="1737"/>
                </a:cubicBezTo>
                <a:cubicBezTo>
                  <a:pt x="6762" y="1556"/>
                  <a:pt x="4343" y="977"/>
                  <a:pt x="2043" y="0"/>
                </a:cubicBezTo>
                <a:lnTo>
                  <a:pt x="892" y="11108"/>
                </a:lnTo>
                <a:lnTo>
                  <a:pt x="0" y="19863"/>
                </a:lnTo>
                <a:cubicBezTo>
                  <a:pt x="2324" y="20732"/>
                  <a:pt x="4719" y="21311"/>
                  <a:pt x="7184" y="21600"/>
                </a:cubicBezTo>
                <a:lnTo>
                  <a:pt x="8077" y="12880"/>
                </a:lnTo>
                <a:cubicBezTo>
                  <a:pt x="8969" y="12989"/>
                  <a:pt x="9884" y="13025"/>
                  <a:pt x="10800" y="13025"/>
                </a:cubicBezTo>
                <a:cubicBezTo>
                  <a:pt x="11716" y="13025"/>
                  <a:pt x="12608" y="12989"/>
                  <a:pt x="13523" y="12880"/>
                </a:cubicBezTo>
                <a:lnTo>
                  <a:pt x="14416" y="21600"/>
                </a:lnTo>
                <a:cubicBezTo>
                  <a:pt x="16857" y="21311"/>
                  <a:pt x="19252" y="20732"/>
                  <a:pt x="21600" y="19863"/>
                </a:cubicBezTo>
                <a:lnTo>
                  <a:pt x="20708" y="11108"/>
                </a:lnTo>
                <a:lnTo>
                  <a:pt x="1955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9DC01AC-AFD2-DD8D-E56B-290CDD6D8B98}"/>
              </a:ext>
            </a:extLst>
          </p:cNvPr>
          <p:cNvSpPr/>
          <p:nvPr/>
        </p:nvSpPr>
        <p:spPr>
          <a:xfrm>
            <a:off x="3593828" y="3586479"/>
            <a:ext cx="989332" cy="1221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919"/>
                </a:moveTo>
                <a:cubicBezTo>
                  <a:pt x="20020" y="13988"/>
                  <a:pt x="18716" y="11923"/>
                  <a:pt x="17690" y="9745"/>
                </a:cubicBezTo>
                <a:cubicBezTo>
                  <a:pt x="17247" y="8802"/>
                  <a:pt x="16859" y="7859"/>
                  <a:pt x="16526" y="6871"/>
                </a:cubicBezTo>
                <a:cubicBezTo>
                  <a:pt x="15777" y="4670"/>
                  <a:pt x="15333" y="2380"/>
                  <a:pt x="15195" y="0"/>
                </a:cubicBezTo>
                <a:lnTo>
                  <a:pt x="6682" y="1100"/>
                </a:lnTo>
                <a:lnTo>
                  <a:pt x="0" y="1953"/>
                </a:lnTo>
                <a:cubicBezTo>
                  <a:pt x="222" y="4289"/>
                  <a:pt x="665" y="6579"/>
                  <a:pt x="1331" y="8824"/>
                </a:cubicBezTo>
                <a:lnTo>
                  <a:pt x="8041" y="7971"/>
                </a:lnTo>
                <a:cubicBezTo>
                  <a:pt x="8568" y="9655"/>
                  <a:pt x="9233" y="11316"/>
                  <a:pt x="10037" y="12911"/>
                </a:cubicBezTo>
                <a:lnTo>
                  <a:pt x="3993" y="15403"/>
                </a:lnTo>
                <a:cubicBezTo>
                  <a:pt x="5102" y="17558"/>
                  <a:pt x="6405" y="19624"/>
                  <a:pt x="7902" y="21600"/>
                </a:cubicBezTo>
                <a:lnTo>
                  <a:pt x="13947" y="19108"/>
                </a:lnTo>
                <a:lnTo>
                  <a:pt x="21600" y="159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78726B6-CA78-E54D-3B1F-B6605234AEF9}"/>
              </a:ext>
            </a:extLst>
          </p:cNvPr>
          <p:cNvSpPr/>
          <p:nvPr/>
        </p:nvSpPr>
        <p:spPr>
          <a:xfrm>
            <a:off x="7607567" y="3586479"/>
            <a:ext cx="990604" cy="122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98" y="1101"/>
                </a:moveTo>
                <a:lnTo>
                  <a:pt x="6397" y="0"/>
                </a:lnTo>
                <a:cubicBezTo>
                  <a:pt x="6258" y="2360"/>
                  <a:pt x="5815" y="4675"/>
                  <a:pt x="5068" y="6878"/>
                </a:cubicBezTo>
                <a:cubicBezTo>
                  <a:pt x="4735" y="7844"/>
                  <a:pt x="4348" y="8811"/>
                  <a:pt x="3905" y="9755"/>
                </a:cubicBezTo>
                <a:cubicBezTo>
                  <a:pt x="2880" y="11935"/>
                  <a:pt x="1579" y="14025"/>
                  <a:pt x="0" y="15936"/>
                </a:cubicBezTo>
                <a:lnTo>
                  <a:pt x="7671" y="19105"/>
                </a:lnTo>
                <a:lnTo>
                  <a:pt x="13708" y="21600"/>
                </a:lnTo>
                <a:cubicBezTo>
                  <a:pt x="15203" y="19622"/>
                  <a:pt x="16505" y="17554"/>
                  <a:pt x="17612" y="15396"/>
                </a:cubicBezTo>
                <a:lnTo>
                  <a:pt x="11575" y="12902"/>
                </a:lnTo>
                <a:cubicBezTo>
                  <a:pt x="12378" y="11306"/>
                  <a:pt x="13043" y="9642"/>
                  <a:pt x="13569" y="7957"/>
                </a:cubicBezTo>
                <a:lnTo>
                  <a:pt x="20271" y="8811"/>
                </a:lnTo>
                <a:cubicBezTo>
                  <a:pt x="20935" y="6586"/>
                  <a:pt x="21379" y="4293"/>
                  <a:pt x="21600" y="1933"/>
                </a:cubicBezTo>
                <a:lnTo>
                  <a:pt x="14898" y="110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164B8CE-45FE-99E8-FD37-F1FC2BAEA6F8}"/>
              </a:ext>
            </a:extLst>
          </p:cNvPr>
          <p:cNvSpPr/>
          <p:nvPr/>
        </p:nvSpPr>
        <p:spPr>
          <a:xfrm>
            <a:off x="6743968" y="4628150"/>
            <a:ext cx="1264919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55" y="0"/>
                </a:moveTo>
                <a:cubicBezTo>
                  <a:pt x="11646" y="1873"/>
                  <a:pt x="10063" y="3561"/>
                  <a:pt x="8306" y="5065"/>
                </a:cubicBezTo>
                <a:cubicBezTo>
                  <a:pt x="7547" y="5712"/>
                  <a:pt x="6766" y="6313"/>
                  <a:pt x="5964" y="6892"/>
                </a:cubicBezTo>
                <a:cubicBezTo>
                  <a:pt x="4099" y="8210"/>
                  <a:pt x="2104" y="9297"/>
                  <a:pt x="0" y="10152"/>
                </a:cubicBezTo>
                <a:lnTo>
                  <a:pt x="3058" y="16558"/>
                </a:lnTo>
                <a:lnTo>
                  <a:pt x="5465" y="21600"/>
                </a:lnTo>
                <a:cubicBezTo>
                  <a:pt x="7547" y="20675"/>
                  <a:pt x="9542" y="19588"/>
                  <a:pt x="11451" y="18339"/>
                </a:cubicBezTo>
                <a:lnTo>
                  <a:pt x="9043" y="13298"/>
                </a:lnTo>
                <a:cubicBezTo>
                  <a:pt x="10453" y="12349"/>
                  <a:pt x="11819" y="11286"/>
                  <a:pt x="13099" y="10152"/>
                </a:cubicBezTo>
                <a:lnTo>
                  <a:pt x="16851" y="14153"/>
                </a:lnTo>
                <a:cubicBezTo>
                  <a:pt x="18564" y="12604"/>
                  <a:pt x="20147" y="10916"/>
                  <a:pt x="21600" y="9089"/>
                </a:cubicBezTo>
                <a:lnTo>
                  <a:pt x="17848" y="5088"/>
                </a:lnTo>
                <a:lnTo>
                  <a:pt x="1305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53A7E1C9-922F-A0A4-5828-C69F8E9F97FC}"/>
              </a:ext>
            </a:extLst>
          </p:cNvPr>
          <p:cNvSpPr/>
          <p:nvPr/>
        </p:nvSpPr>
        <p:spPr>
          <a:xfrm>
            <a:off x="3593828" y="2176509"/>
            <a:ext cx="990600" cy="122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03" y="21600"/>
                </a:moveTo>
                <a:cubicBezTo>
                  <a:pt x="15342" y="19240"/>
                  <a:pt x="15785" y="16925"/>
                  <a:pt x="16532" y="14722"/>
                </a:cubicBezTo>
                <a:cubicBezTo>
                  <a:pt x="16865" y="13756"/>
                  <a:pt x="17252" y="12789"/>
                  <a:pt x="17695" y="11845"/>
                </a:cubicBezTo>
                <a:cubicBezTo>
                  <a:pt x="18720" y="9665"/>
                  <a:pt x="20021" y="7575"/>
                  <a:pt x="21600" y="5664"/>
                </a:cubicBezTo>
                <a:lnTo>
                  <a:pt x="13929" y="2495"/>
                </a:lnTo>
                <a:lnTo>
                  <a:pt x="7892" y="0"/>
                </a:lnTo>
                <a:cubicBezTo>
                  <a:pt x="6397" y="1978"/>
                  <a:pt x="5095" y="4046"/>
                  <a:pt x="3988" y="6204"/>
                </a:cubicBezTo>
                <a:lnTo>
                  <a:pt x="10025" y="8698"/>
                </a:lnTo>
                <a:cubicBezTo>
                  <a:pt x="9222" y="10294"/>
                  <a:pt x="8557" y="11958"/>
                  <a:pt x="8031" y="13643"/>
                </a:cubicBezTo>
                <a:lnTo>
                  <a:pt x="1329" y="12789"/>
                </a:lnTo>
                <a:cubicBezTo>
                  <a:pt x="665" y="15014"/>
                  <a:pt x="222" y="17307"/>
                  <a:pt x="0" y="19667"/>
                </a:cubicBezTo>
                <a:lnTo>
                  <a:pt x="6674" y="20521"/>
                </a:lnTo>
                <a:lnTo>
                  <a:pt x="15203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A060D2-C73E-0D66-0DE0-1FE912A02DB9}"/>
              </a:ext>
            </a:extLst>
          </p:cNvPr>
          <p:cNvSpPr txBox="1"/>
          <p:nvPr/>
        </p:nvSpPr>
        <p:spPr>
          <a:xfrm>
            <a:off x="5800730" y="778027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70CC5B-8F8F-34C1-26C6-9139B205E602}"/>
              </a:ext>
            </a:extLst>
          </p:cNvPr>
          <p:cNvSpPr txBox="1"/>
          <p:nvPr/>
        </p:nvSpPr>
        <p:spPr>
          <a:xfrm>
            <a:off x="7293625" y="124456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8A3925-0AF7-F71D-02C2-FBBB58566603}"/>
              </a:ext>
            </a:extLst>
          </p:cNvPr>
          <p:cNvSpPr txBox="1"/>
          <p:nvPr/>
        </p:nvSpPr>
        <p:spPr>
          <a:xfrm>
            <a:off x="8166986" y="2506941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8EDFB4-7790-68BD-3C93-9F0B134795D4}"/>
              </a:ext>
            </a:extLst>
          </p:cNvPr>
          <p:cNvSpPr txBox="1"/>
          <p:nvPr/>
        </p:nvSpPr>
        <p:spPr>
          <a:xfrm>
            <a:off x="5800730" y="5802371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AD49E3-9427-4D5C-7BFF-B57B82D74B4A}"/>
              </a:ext>
            </a:extLst>
          </p:cNvPr>
          <p:cNvSpPr txBox="1"/>
          <p:nvPr/>
        </p:nvSpPr>
        <p:spPr>
          <a:xfrm>
            <a:off x="7281773" y="531110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F07139-566D-47A7-ADED-DA9FC7213466}"/>
              </a:ext>
            </a:extLst>
          </p:cNvPr>
          <p:cNvSpPr txBox="1"/>
          <p:nvPr/>
        </p:nvSpPr>
        <p:spPr>
          <a:xfrm>
            <a:off x="8153643" y="405456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CD6474-5CBE-C5A9-4EE0-4E31171FC3F4}"/>
              </a:ext>
            </a:extLst>
          </p:cNvPr>
          <p:cNvSpPr txBox="1"/>
          <p:nvPr/>
        </p:nvSpPr>
        <p:spPr>
          <a:xfrm>
            <a:off x="4323573" y="125301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10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E10DC2-949F-A3F3-E395-2CC7D1C980BB}"/>
              </a:ext>
            </a:extLst>
          </p:cNvPr>
          <p:cNvSpPr txBox="1"/>
          <p:nvPr/>
        </p:nvSpPr>
        <p:spPr>
          <a:xfrm>
            <a:off x="4326895" y="531218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7F9E20-45C0-E311-C792-470663A11BBF}"/>
              </a:ext>
            </a:extLst>
          </p:cNvPr>
          <p:cNvSpPr txBox="1"/>
          <p:nvPr/>
        </p:nvSpPr>
        <p:spPr>
          <a:xfrm>
            <a:off x="3419795" y="2504253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A93DBC-B018-35AB-A13E-FBC9C9240136}"/>
              </a:ext>
            </a:extLst>
          </p:cNvPr>
          <p:cNvSpPr txBox="1"/>
          <p:nvPr/>
        </p:nvSpPr>
        <p:spPr>
          <a:xfrm>
            <a:off x="3419795" y="405456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08</a:t>
            </a:r>
          </a:p>
        </p:txBody>
      </p:sp>
      <p:pic>
        <p:nvPicPr>
          <p:cNvPr id="27" name="Graphic 26" descr="Bar graph with downward trend with solid fill">
            <a:extLst>
              <a:ext uri="{FF2B5EF4-FFF2-40B4-BE49-F238E27FC236}">
                <a16:creationId xmlns:a16="http://schemas.microsoft.com/office/drawing/2014/main" id="{E3EC10F4-21FD-9862-D019-968587F1A4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4742" y="3627688"/>
            <a:ext cx="388098" cy="388098"/>
          </a:xfrm>
          <a:prstGeom prst="rect">
            <a:avLst/>
          </a:prstGeom>
        </p:spPr>
      </p:pic>
      <p:pic>
        <p:nvPicPr>
          <p:cNvPr id="29" name="Graphic 28" descr="Bar graph with upward trend with solid fill">
            <a:extLst>
              <a:ext uri="{FF2B5EF4-FFF2-40B4-BE49-F238E27FC236}">
                <a16:creationId xmlns:a16="http://schemas.microsoft.com/office/drawing/2014/main" id="{3654F9BD-1CA4-D9A5-007A-8888BAA3BD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78397" y="2403268"/>
            <a:ext cx="388098" cy="388098"/>
          </a:xfrm>
          <a:prstGeom prst="rect">
            <a:avLst/>
          </a:prstGeom>
        </p:spPr>
      </p:pic>
      <p:pic>
        <p:nvPicPr>
          <p:cNvPr id="30" name="Graphic 29" descr="Brainstorm with solid fill">
            <a:extLst>
              <a:ext uri="{FF2B5EF4-FFF2-40B4-BE49-F238E27FC236}">
                <a16:creationId xmlns:a16="http://schemas.microsoft.com/office/drawing/2014/main" id="{EF461D96-8271-361F-CBC3-70AE3932C63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7437" y="4761126"/>
            <a:ext cx="388098" cy="388098"/>
          </a:xfrm>
          <a:prstGeom prst="rect">
            <a:avLst/>
          </a:prstGeom>
        </p:spPr>
      </p:pic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7A641B25-88C6-4922-14F8-2F71186C6BF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14658" y="4146246"/>
            <a:ext cx="388098" cy="388098"/>
          </a:xfrm>
          <a:prstGeom prst="rect">
            <a:avLst/>
          </a:prstGeom>
        </p:spPr>
      </p:pic>
      <p:pic>
        <p:nvPicPr>
          <p:cNvPr id="32" name="Graphic 31" descr="Database with solid fill">
            <a:extLst>
              <a:ext uri="{FF2B5EF4-FFF2-40B4-BE49-F238E27FC236}">
                <a16:creationId xmlns:a16="http://schemas.microsoft.com/office/drawing/2014/main" id="{5C4E7086-4C92-AD65-B179-A20674A276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63271" y="5118136"/>
            <a:ext cx="388098" cy="388098"/>
          </a:xfrm>
          <a:prstGeom prst="rect">
            <a:avLst/>
          </a:prstGeom>
        </p:spPr>
      </p:pic>
      <p:pic>
        <p:nvPicPr>
          <p:cNvPr id="33" name="Graphic 32" descr="Gears with solid fill">
            <a:extLst>
              <a:ext uri="{FF2B5EF4-FFF2-40B4-BE49-F238E27FC236}">
                <a16:creationId xmlns:a16="http://schemas.microsoft.com/office/drawing/2014/main" id="{0029B5B7-BCC1-990E-D9AA-89187B29281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03413" y="5336802"/>
            <a:ext cx="388098" cy="388098"/>
          </a:xfrm>
          <a:prstGeom prst="rect">
            <a:avLst/>
          </a:prstGeom>
        </p:spPr>
      </p:pic>
      <p:pic>
        <p:nvPicPr>
          <p:cNvPr id="34" name="Graphic 33" descr="Hourglass 30% with solid fill">
            <a:extLst>
              <a:ext uri="{FF2B5EF4-FFF2-40B4-BE49-F238E27FC236}">
                <a16:creationId xmlns:a16="http://schemas.microsoft.com/office/drawing/2014/main" id="{285B4B93-B0E7-B4B8-8327-7A0FAD7BD33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871484" y="2937699"/>
            <a:ext cx="388098" cy="388098"/>
          </a:xfrm>
          <a:prstGeom prst="rect">
            <a:avLst/>
          </a:prstGeom>
        </p:spPr>
      </p:pic>
      <p:pic>
        <p:nvPicPr>
          <p:cNvPr id="35" name="Graphic 34" descr="Lightbulb with solid fill">
            <a:extLst>
              <a:ext uri="{FF2B5EF4-FFF2-40B4-BE49-F238E27FC236}">
                <a16:creationId xmlns:a16="http://schemas.microsoft.com/office/drawing/2014/main" id="{524D60E5-C614-E33C-1623-8ED3AECDF3B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08662" y="1270324"/>
            <a:ext cx="388098" cy="388098"/>
          </a:xfrm>
          <a:prstGeom prst="rect">
            <a:avLst/>
          </a:prstGeom>
        </p:spPr>
      </p:pic>
      <p:pic>
        <p:nvPicPr>
          <p:cNvPr id="36" name="Graphic 35" descr="Research with solid fill">
            <a:extLst>
              <a:ext uri="{FF2B5EF4-FFF2-40B4-BE49-F238E27FC236}">
                <a16:creationId xmlns:a16="http://schemas.microsoft.com/office/drawing/2014/main" id="{0B095FC2-4948-6837-E281-9FEDFC3BCF8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215965" y="1807632"/>
            <a:ext cx="388098" cy="388098"/>
          </a:xfrm>
          <a:prstGeom prst="rect">
            <a:avLst/>
          </a:prstGeom>
        </p:spPr>
      </p:pic>
      <p:pic>
        <p:nvPicPr>
          <p:cNvPr id="37" name="Graphic 36" descr="Eye with solid fill">
            <a:extLst>
              <a:ext uri="{FF2B5EF4-FFF2-40B4-BE49-F238E27FC236}">
                <a16:creationId xmlns:a16="http://schemas.microsoft.com/office/drawing/2014/main" id="{0067BF65-AF36-325D-6A16-EA86AB04A87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935688" y="1509964"/>
            <a:ext cx="481446" cy="481446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6CA82A32-9512-ED1C-884B-B7F613A8D512}"/>
              </a:ext>
            </a:extLst>
          </p:cNvPr>
          <p:cNvGrpSpPr/>
          <p:nvPr/>
        </p:nvGrpSpPr>
        <p:grpSpPr>
          <a:xfrm>
            <a:off x="8927481" y="2195779"/>
            <a:ext cx="2926080" cy="862456"/>
            <a:chOff x="8927481" y="2245395"/>
            <a:chExt cx="2926080" cy="86245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2BA9AA2-33A5-1414-2C0F-47AE4C2D05F4}"/>
                </a:ext>
              </a:extLst>
            </p:cNvPr>
            <p:cNvSpPr txBox="1"/>
            <p:nvPr/>
          </p:nvSpPr>
          <p:spPr>
            <a:xfrm>
              <a:off x="8927481" y="224539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65D6DD4-90FF-C7B2-C36B-B73F17569D4B}"/>
                </a:ext>
              </a:extLst>
            </p:cNvPr>
            <p:cNvSpPr txBox="1"/>
            <p:nvPr/>
          </p:nvSpPr>
          <p:spPr>
            <a:xfrm>
              <a:off x="8927481" y="26461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6D2D876-32DF-AFD4-34FE-A555D7FA6A64}"/>
              </a:ext>
            </a:extLst>
          </p:cNvPr>
          <p:cNvGrpSpPr/>
          <p:nvPr/>
        </p:nvGrpSpPr>
        <p:grpSpPr>
          <a:xfrm>
            <a:off x="8927481" y="5074193"/>
            <a:ext cx="2926080" cy="862456"/>
            <a:chOff x="8927481" y="5080035"/>
            <a:chExt cx="2926080" cy="86245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8250050-EA7B-4874-D8FF-394C77D7CB9D}"/>
                </a:ext>
              </a:extLst>
            </p:cNvPr>
            <p:cNvSpPr txBox="1"/>
            <p:nvPr/>
          </p:nvSpPr>
          <p:spPr>
            <a:xfrm>
              <a:off x="8927481" y="508003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0CC0B0-058E-8FBA-AE9B-BFCD7CBDE418}"/>
                </a:ext>
              </a:extLst>
            </p:cNvPr>
            <p:cNvSpPr txBox="1"/>
            <p:nvPr/>
          </p:nvSpPr>
          <p:spPr>
            <a:xfrm>
              <a:off x="8927481" y="548082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187E968-A3F5-CE43-0968-59060A00BB72}"/>
              </a:ext>
            </a:extLst>
          </p:cNvPr>
          <p:cNvGrpSpPr/>
          <p:nvPr/>
        </p:nvGrpSpPr>
        <p:grpSpPr>
          <a:xfrm>
            <a:off x="338440" y="2195779"/>
            <a:ext cx="2926080" cy="862456"/>
            <a:chOff x="338440" y="2245395"/>
            <a:chExt cx="2926080" cy="86245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1DC28A8-30D5-46A6-3644-372D02B3147E}"/>
                </a:ext>
              </a:extLst>
            </p:cNvPr>
            <p:cNvSpPr txBox="1"/>
            <p:nvPr/>
          </p:nvSpPr>
          <p:spPr>
            <a:xfrm>
              <a:off x="338440" y="224539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66B398-01B6-7F9E-B4D1-FCCC078B8B3B}"/>
                </a:ext>
              </a:extLst>
            </p:cNvPr>
            <p:cNvSpPr txBox="1"/>
            <p:nvPr/>
          </p:nvSpPr>
          <p:spPr>
            <a:xfrm>
              <a:off x="338440" y="26461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B8ADE94-4BCF-3684-734F-EA3360219841}"/>
              </a:ext>
            </a:extLst>
          </p:cNvPr>
          <p:cNvGrpSpPr/>
          <p:nvPr/>
        </p:nvGrpSpPr>
        <p:grpSpPr>
          <a:xfrm>
            <a:off x="338440" y="5074193"/>
            <a:ext cx="2926080" cy="862456"/>
            <a:chOff x="338440" y="5080035"/>
            <a:chExt cx="2926080" cy="862456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959F3CA-3EF6-7020-89D2-9776CDAA7F69}"/>
                </a:ext>
              </a:extLst>
            </p:cNvPr>
            <p:cNvSpPr txBox="1"/>
            <p:nvPr/>
          </p:nvSpPr>
          <p:spPr>
            <a:xfrm>
              <a:off x="338440" y="508003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4373067-7C12-D756-C2B0-043E4E2A48B9}"/>
                </a:ext>
              </a:extLst>
            </p:cNvPr>
            <p:cNvSpPr txBox="1"/>
            <p:nvPr/>
          </p:nvSpPr>
          <p:spPr>
            <a:xfrm>
              <a:off x="338440" y="548082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BA6A4C1-42C3-E246-DC50-636272B0E549}"/>
              </a:ext>
            </a:extLst>
          </p:cNvPr>
          <p:cNvGrpSpPr/>
          <p:nvPr/>
        </p:nvGrpSpPr>
        <p:grpSpPr>
          <a:xfrm>
            <a:off x="8927481" y="1236308"/>
            <a:ext cx="2926080" cy="862456"/>
            <a:chOff x="8927481" y="1300515"/>
            <a:chExt cx="2926080" cy="86245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DB7B9F3-1766-AF34-0179-8651A67A4E3B}"/>
                </a:ext>
              </a:extLst>
            </p:cNvPr>
            <p:cNvSpPr txBox="1"/>
            <p:nvPr/>
          </p:nvSpPr>
          <p:spPr>
            <a:xfrm>
              <a:off x="8927481" y="130051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2DD58DF-2908-2797-1701-21042C6024CE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A2B461E-A823-9407-BF56-50C0B5265C53}"/>
              </a:ext>
            </a:extLst>
          </p:cNvPr>
          <p:cNvGrpSpPr/>
          <p:nvPr/>
        </p:nvGrpSpPr>
        <p:grpSpPr>
          <a:xfrm>
            <a:off x="338440" y="1236308"/>
            <a:ext cx="2926080" cy="862456"/>
            <a:chOff x="338440" y="1300515"/>
            <a:chExt cx="2926080" cy="86245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DD31C63-1748-DE48-6149-DCF30C3BA658}"/>
                </a:ext>
              </a:extLst>
            </p:cNvPr>
            <p:cNvSpPr txBox="1"/>
            <p:nvPr/>
          </p:nvSpPr>
          <p:spPr>
            <a:xfrm>
              <a:off x="338440" y="130051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723BABD-D654-A7AE-537B-6F2581C0B36B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BDFBE2D-5255-3D94-E55A-05D28FCD514F}"/>
              </a:ext>
            </a:extLst>
          </p:cNvPr>
          <p:cNvGrpSpPr/>
          <p:nvPr/>
        </p:nvGrpSpPr>
        <p:grpSpPr>
          <a:xfrm>
            <a:off x="339123" y="3155250"/>
            <a:ext cx="2926080" cy="862456"/>
            <a:chOff x="339123" y="3190275"/>
            <a:chExt cx="2926080" cy="86245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81DDEBB-AAF4-D36E-FFFE-0240A1E3859A}"/>
                </a:ext>
              </a:extLst>
            </p:cNvPr>
            <p:cNvSpPr txBox="1"/>
            <p:nvPr/>
          </p:nvSpPr>
          <p:spPr>
            <a:xfrm>
              <a:off x="339123" y="319027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1DA6DBF-E7E1-33A9-955F-CCFBD7450A7C}"/>
                </a:ext>
              </a:extLst>
            </p:cNvPr>
            <p:cNvSpPr txBox="1"/>
            <p:nvPr/>
          </p:nvSpPr>
          <p:spPr>
            <a:xfrm>
              <a:off x="339123" y="35910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B4FF541-BF08-A341-6D0E-084395C5BCF5}"/>
              </a:ext>
            </a:extLst>
          </p:cNvPr>
          <p:cNvGrpSpPr/>
          <p:nvPr/>
        </p:nvGrpSpPr>
        <p:grpSpPr>
          <a:xfrm>
            <a:off x="8938871" y="3155250"/>
            <a:ext cx="2926080" cy="862456"/>
            <a:chOff x="8938871" y="3190275"/>
            <a:chExt cx="2926080" cy="86245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5226285-9AEA-7527-6A98-9607AA2A278B}"/>
                </a:ext>
              </a:extLst>
            </p:cNvPr>
            <p:cNvSpPr txBox="1"/>
            <p:nvPr/>
          </p:nvSpPr>
          <p:spPr>
            <a:xfrm>
              <a:off x="8938871" y="319027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92571FC-B859-21BF-6442-FAB018AAB6D9}"/>
                </a:ext>
              </a:extLst>
            </p:cNvPr>
            <p:cNvSpPr txBox="1"/>
            <p:nvPr/>
          </p:nvSpPr>
          <p:spPr>
            <a:xfrm>
              <a:off x="8938871" y="35910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F59D104-D809-6108-F8C7-6D3A2B7BE98B}"/>
              </a:ext>
            </a:extLst>
          </p:cNvPr>
          <p:cNvGrpSpPr/>
          <p:nvPr/>
        </p:nvGrpSpPr>
        <p:grpSpPr>
          <a:xfrm>
            <a:off x="338440" y="4114721"/>
            <a:ext cx="2926080" cy="862456"/>
            <a:chOff x="338440" y="4135155"/>
            <a:chExt cx="2926080" cy="86245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99BC3CE-F297-FBB5-88D5-FF44F20C9EB2}"/>
                </a:ext>
              </a:extLst>
            </p:cNvPr>
            <p:cNvSpPr txBox="1"/>
            <p:nvPr/>
          </p:nvSpPr>
          <p:spPr>
            <a:xfrm>
              <a:off x="338440" y="413515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EF88727-36BC-26FF-43B3-BB19F9A9DDDE}"/>
                </a:ext>
              </a:extLst>
            </p:cNvPr>
            <p:cNvSpPr txBox="1"/>
            <p:nvPr/>
          </p:nvSpPr>
          <p:spPr>
            <a:xfrm>
              <a:off x="338440" y="45359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13E0853-25D4-7F67-9CF0-CB298F6C8045}"/>
              </a:ext>
            </a:extLst>
          </p:cNvPr>
          <p:cNvGrpSpPr/>
          <p:nvPr/>
        </p:nvGrpSpPr>
        <p:grpSpPr>
          <a:xfrm>
            <a:off x="8927481" y="4114721"/>
            <a:ext cx="2926080" cy="862456"/>
            <a:chOff x="8927481" y="4135155"/>
            <a:chExt cx="2926080" cy="86245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05702C5-3C5E-557C-F593-E0A491D97D43}"/>
                </a:ext>
              </a:extLst>
            </p:cNvPr>
            <p:cNvSpPr txBox="1"/>
            <p:nvPr/>
          </p:nvSpPr>
          <p:spPr>
            <a:xfrm>
              <a:off x="8927481" y="413515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B989314-FD7D-F6A6-704E-207745533AC7}"/>
                </a:ext>
              </a:extLst>
            </p:cNvPr>
            <p:cNvSpPr txBox="1"/>
            <p:nvPr/>
          </p:nvSpPr>
          <p:spPr>
            <a:xfrm>
              <a:off x="8927481" y="45359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C6D6DE-9F05-4F92-22EE-E24E998FE01E}"/>
              </a:ext>
            </a:extLst>
          </p:cNvPr>
          <p:cNvGrpSpPr/>
          <p:nvPr/>
        </p:nvGrpSpPr>
        <p:grpSpPr>
          <a:xfrm>
            <a:off x="5054556" y="2664663"/>
            <a:ext cx="2093475" cy="1659485"/>
            <a:chOff x="332936" y="2627766"/>
            <a:chExt cx="2926080" cy="165948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0770259-A6D6-5685-1B83-278134876DC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EB0091-CD5E-FF7A-E3D1-5B59E56C32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95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4508078" y="1886446"/>
            <a:ext cx="3205479" cy="32054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4D84174-8705-1B0E-30B9-F9699C5C5AC2}"/>
              </a:ext>
            </a:extLst>
          </p:cNvPr>
          <p:cNvSpPr/>
          <p:nvPr/>
        </p:nvSpPr>
        <p:spPr>
          <a:xfrm>
            <a:off x="6750452" y="1166725"/>
            <a:ext cx="1263649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448"/>
                </a:moveTo>
                <a:cubicBezTo>
                  <a:pt x="2106" y="12303"/>
                  <a:pt x="4125" y="13390"/>
                  <a:pt x="5970" y="14708"/>
                </a:cubicBezTo>
                <a:cubicBezTo>
                  <a:pt x="6773" y="15287"/>
                  <a:pt x="7576" y="15888"/>
                  <a:pt x="8314" y="16535"/>
                </a:cubicBezTo>
                <a:cubicBezTo>
                  <a:pt x="10073" y="18039"/>
                  <a:pt x="11658" y="19727"/>
                  <a:pt x="13069" y="21600"/>
                </a:cubicBezTo>
                <a:lnTo>
                  <a:pt x="17844" y="16512"/>
                </a:lnTo>
                <a:lnTo>
                  <a:pt x="21600" y="12511"/>
                </a:lnTo>
                <a:cubicBezTo>
                  <a:pt x="20146" y="10684"/>
                  <a:pt x="18561" y="8996"/>
                  <a:pt x="16846" y="7447"/>
                </a:cubicBezTo>
                <a:lnTo>
                  <a:pt x="13090" y="11448"/>
                </a:lnTo>
                <a:cubicBezTo>
                  <a:pt x="11809" y="10314"/>
                  <a:pt x="10442" y="9251"/>
                  <a:pt x="9031" y="8302"/>
                </a:cubicBezTo>
                <a:lnTo>
                  <a:pt x="11440" y="3261"/>
                </a:lnTo>
                <a:cubicBezTo>
                  <a:pt x="9530" y="2012"/>
                  <a:pt x="7533" y="925"/>
                  <a:pt x="5449" y="0"/>
                </a:cubicBezTo>
                <a:lnTo>
                  <a:pt x="3039" y="5042"/>
                </a:lnTo>
                <a:lnTo>
                  <a:pt x="0" y="11448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93991DB-B246-FE3E-235A-97038D547FF1}"/>
              </a:ext>
            </a:extLst>
          </p:cNvPr>
          <p:cNvSpPr/>
          <p:nvPr/>
        </p:nvSpPr>
        <p:spPr>
          <a:xfrm>
            <a:off x="4190727" y="4628150"/>
            <a:ext cx="1263652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152"/>
                </a:moveTo>
                <a:cubicBezTo>
                  <a:pt x="19494" y="9297"/>
                  <a:pt x="17475" y="8210"/>
                  <a:pt x="15630" y="6892"/>
                </a:cubicBezTo>
                <a:cubicBezTo>
                  <a:pt x="14827" y="6313"/>
                  <a:pt x="14024" y="5712"/>
                  <a:pt x="13286" y="5065"/>
                </a:cubicBezTo>
                <a:cubicBezTo>
                  <a:pt x="11527" y="3561"/>
                  <a:pt x="9943" y="1873"/>
                  <a:pt x="8531" y="0"/>
                </a:cubicBezTo>
                <a:lnTo>
                  <a:pt x="3756" y="5088"/>
                </a:lnTo>
                <a:lnTo>
                  <a:pt x="0" y="9089"/>
                </a:lnTo>
                <a:cubicBezTo>
                  <a:pt x="1454" y="10916"/>
                  <a:pt x="3039" y="12604"/>
                  <a:pt x="4754" y="14153"/>
                </a:cubicBezTo>
                <a:lnTo>
                  <a:pt x="8510" y="10152"/>
                </a:lnTo>
                <a:cubicBezTo>
                  <a:pt x="9791" y="11286"/>
                  <a:pt x="11158" y="12349"/>
                  <a:pt x="12569" y="13298"/>
                </a:cubicBezTo>
                <a:lnTo>
                  <a:pt x="10160" y="18339"/>
                </a:lnTo>
                <a:cubicBezTo>
                  <a:pt x="12070" y="19588"/>
                  <a:pt x="14067" y="20675"/>
                  <a:pt x="16151" y="21600"/>
                </a:cubicBezTo>
                <a:lnTo>
                  <a:pt x="18561" y="16558"/>
                </a:lnTo>
                <a:lnTo>
                  <a:pt x="21600" y="10152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1370C10-4841-2F9A-88EF-9D13072C296E}"/>
              </a:ext>
            </a:extLst>
          </p:cNvPr>
          <p:cNvSpPr/>
          <p:nvPr/>
        </p:nvSpPr>
        <p:spPr>
          <a:xfrm>
            <a:off x="5511797" y="982439"/>
            <a:ext cx="1168407" cy="758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" y="21600"/>
                </a:moveTo>
                <a:cubicBezTo>
                  <a:pt x="4344" y="20623"/>
                  <a:pt x="6738" y="20044"/>
                  <a:pt x="9227" y="19863"/>
                </a:cubicBezTo>
                <a:cubicBezTo>
                  <a:pt x="9744" y="19827"/>
                  <a:pt x="10284" y="19791"/>
                  <a:pt x="10800" y="19791"/>
                </a:cubicBezTo>
                <a:cubicBezTo>
                  <a:pt x="11317" y="19791"/>
                  <a:pt x="11857" y="19827"/>
                  <a:pt x="12373" y="19863"/>
                </a:cubicBezTo>
                <a:cubicBezTo>
                  <a:pt x="14838" y="20044"/>
                  <a:pt x="17257" y="20623"/>
                  <a:pt x="19557" y="21600"/>
                </a:cubicBezTo>
                <a:lnTo>
                  <a:pt x="20708" y="10492"/>
                </a:lnTo>
                <a:lnTo>
                  <a:pt x="21600" y="1737"/>
                </a:lnTo>
                <a:cubicBezTo>
                  <a:pt x="19276" y="868"/>
                  <a:pt x="16881" y="289"/>
                  <a:pt x="14416" y="0"/>
                </a:cubicBezTo>
                <a:lnTo>
                  <a:pt x="13523" y="8720"/>
                </a:lnTo>
                <a:cubicBezTo>
                  <a:pt x="12631" y="8611"/>
                  <a:pt x="11716" y="8575"/>
                  <a:pt x="10800" y="8575"/>
                </a:cubicBezTo>
                <a:cubicBezTo>
                  <a:pt x="9884" y="8575"/>
                  <a:pt x="8992" y="8611"/>
                  <a:pt x="8077" y="8720"/>
                </a:cubicBezTo>
                <a:lnTo>
                  <a:pt x="7184" y="0"/>
                </a:lnTo>
                <a:cubicBezTo>
                  <a:pt x="4743" y="289"/>
                  <a:pt x="2348" y="868"/>
                  <a:pt x="0" y="1737"/>
                </a:cubicBezTo>
                <a:lnTo>
                  <a:pt x="892" y="10492"/>
                </a:lnTo>
                <a:lnTo>
                  <a:pt x="2043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A5EEDD6-4D25-C6E9-7DF2-E91FBF47B0C4}"/>
              </a:ext>
            </a:extLst>
          </p:cNvPr>
          <p:cNvSpPr/>
          <p:nvPr/>
        </p:nvSpPr>
        <p:spPr>
          <a:xfrm>
            <a:off x="4184242" y="1166725"/>
            <a:ext cx="1264923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545" y="21600"/>
                </a:moveTo>
                <a:cubicBezTo>
                  <a:pt x="9954" y="19727"/>
                  <a:pt x="11537" y="18039"/>
                  <a:pt x="13294" y="16535"/>
                </a:cubicBezTo>
                <a:cubicBezTo>
                  <a:pt x="14053" y="15888"/>
                  <a:pt x="14834" y="15287"/>
                  <a:pt x="15636" y="14708"/>
                </a:cubicBezTo>
                <a:cubicBezTo>
                  <a:pt x="17501" y="13390"/>
                  <a:pt x="19496" y="12303"/>
                  <a:pt x="21600" y="11448"/>
                </a:cubicBezTo>
                <a:lnTo>
                  <a:pt x="18542" y="5042"/>
                </a:lnTo>
                <a:lnTo>
                  <a:pt x="16135" y="0"/>
                </a:lnTo>
                <a:cubicBezTo>
                  <a:pt x="14053" y="925"/>
                  <a:pt x="12058" y="2012"/>
                  <a:pt x="10149" y="3261"/>
                </a:cubicBezTo>
                <a:lnTo>
                  <a:pt x="12557" y="8302"/>
                </a:lnTo>
                <a:cubicBezTo>
                  <a:pt x="11147" y="9251"/>
                  <a:pt x="9781" y="10314"/>
                  <a:pt x="8501" y="11448"/>
                </a:cubicBezTo>
                <a:lnTo>
                  <a:pt x="4749" y="7447"/>
                </a:lnTo>
                <a:cubicBezTo>
                  <a:pt x="3036" y="8996"/>
                  <a:pt x="1453" y="10684"/>
                  <a:pt x="0" y="12511"/>
                </a:cubicBezTo>
                <a:lnTo>
                  <a:pt x="3752" y="16512"/>
                </a:lnTo>
                <a:lnTo>
                  <a:pt x="8545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84E40AC-665C-3BAA-A835-120BBCF97D1C}"/>
              </a:ext>
            </a:extLst>
          </p:cNvPr>
          <p:cNvSpPr/>
          <p:nvPr/>
        </p:nvSpPr>
        <p:spPr>
          <a:xfrm>
            <a:off x="7607568" y="2176509"/>
            <a:ext cx="989336" cy="1221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1"/>
                </a:moveTo>
                <a:cubicBezTo>
                  <a:pt x="1580" y="7612"/>
                  <a:pt x="2884" y="9677"/>
                  <a:pt x="3910" y="11855"/>
                </a:cubicBezTo>
                <a:cubicBezTo>
                  <a:pt x="4353" y="12798"/>
                  <a:pt x="4741" y="13741"/>
                  <a:pt x="5074" y="14729"/>
                </a:cubicBezTo>
                <a:cubicBezTo>
                  <a:pt x="5823" y="16930"/>
                  <a:pt x="6266" y="19220"/>
                  <a:pt x="6405" y="21600"/>
                </a:cubicBezTo>
                <a:lnTo>
                  <a:pt x="14918" y="20500"/>
                </a:lnTo>
                <a:lnTo>
                  <a:pt x="21600" y="19647"/>
                </a:lnTo>
                <a:cubicBezTo>
                  <a:pt x="21378" y="17311"/>
                  <a:pt x="20935" y="15021"/>
                  <a:pt x="20269" y="12776"/>
                </a:cubicBezTo>
                <a:lnTo>
                  <a:pt x="13559" y="13629"/>
                </a:lnTo>
                <a:cubicBezTo>
                  <a:pt x="13032" y="11945"/>
                  <a:pt x="12367" y="10284"/>
                  <a:pt x="11563" y="8689"/>
                </a:cubicBezTo>
                <a:lnTo>
                  <a:pt x="17607" y="6197"/>
                </a:lnTo>
                <a:cubicBezTo>
                  <a:pt x="16498" y="4042"/>
                  <a:pt x="15195" y="1976"/>
                  <a:pt x="13697" y="0"/>
                </a:cubicBezTo>
                <a:lnTo>
                  <a:pt x="7653" y="2492"/>
                </a:lnTo>
                <a:lnTo>
                  <a:pt x="0" y="5681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8788082-D02D-CEEA-2D91-AF871515F568}"/>
              </a:ext>
            </a:extLst>
          </p:cNvPr>
          <p:cNvSpPr/>
          <p:nvPr/>
        </p:nvSpPr>
        <p:spPr>
          <a:xfrm>
            <a:off x="5511797" y="5244235"/>
            <a:ext cx="1168407" cy="7581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57" y="0"/>
                </a:moveTo>
                <a:cubicBezTo>
                  <a:pt x="17256" y="977"/>
                  <a:pt x="14862" y="1556"/>
                  <a:pt x="12373" y="1737"/>
                </a:cubicBezTo>
                <a:cubicBezTo>
                  <a:pt x="11856" y="1773"/>
                  <a:pt x="11316" y="1809"/>
                  <a:pt x="10800" y="1809"/>
                </a:cubicBezTo>
                <a:cubicBezTo>
                  <a:pt x="10283" y="1809"/>
                  <a:pt x="9743" y="1773"/>
                  <a:pt x="9227" y="1737"/>
                </a:cubicBezTo>
                <a:cubicBezTo>
                  <a:pt x="6762" y="1556"/>
                  <a:pt x="4343" y="977"/>
                  <a:pt x="2043" y="0"/>
                </a:cubicBezTo>
                <a:lnTo>
                  <a:pt x="892" y="11108"/>
                </a:lnTo>
                <a:lnTo>
                  <a:pt x="0" y="19863"/>
                </a:lnTo>
                <a:cubicBezTo>
                  <a:pt x="2324" y="20732"/>
                  <a:pt x="4719" y="21311"/>
                  <a:pt x="7184" y="21600"/>
                </a:cubicBezTo>
                <a:lnTo>
                  <a:pt x="8077" y="12880"/>
                </a:lnTo>
                <a:cubicBezTo>
                  <a:pt x="8969" y="12989"/>
                  <a:pt x="9884" y="13025"/>
                  <a:pt x="10800" y="13025"/>
                </a:cubicBezTo>
                <a:cubicBezTo>
                  <a:pt x="11716" y="13025"/>
                  <a:pt x="12608" y="12989"/>
                  <a:pt x="13523" y="12880"/>
                </a:cubicBezTo>
                <a:lnTo>
                  <a:pt x="14416" y="21600"/>
                </a:lnTo>
                <a:cubicBezTo>
                  <a:pt x="16857" y="21311"/>
                  <a:pt x="19252" y="20732"/>
                  <a:pt x="21600" y="19863"/>
                </a:cubicBezTo>
                <a:lnTo>
                  <a:pt x="20708" y="11108"/>
                </a:lnTo>
                <a:lnTo>
                  <a:pt x="1955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9DC01AC-AFD2-DD8D-E56B-290CDD6D8B98}"/>
              </a:ext>
            </a:extLst>
          </p:cNvPr>
          <p:cNvSpPr/>
          <p:nvPr/>
        </p:nvSpPr>
        <p:spPr>
          <a:xfrm>
            <a:off x="3593828" y="3586479"/>
            <a:ext cx="989332" cy="1221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919"/>
                </a:moveTo>
                <a:cubicBezTo>
                  <a:pt x="20020" y="13988"/>
                  <a:pt x="18716" y="11923"/>
                  <a:pt x="17690" y="9745"/>
                </a:cubicBezTo>
                <a:cubicBezTo>
                  <a:pt x="17247" y="8802"/>
                  <a:pt x="16859" y="7859"/>
                  <a:pt x="16526" y="6871"/>
                </a:cubicBezTo>
                <a:cubicBezTo>
                  <a:pt x="15777" y="4670"/>
                  <a:pt x="15333" y="2380"/>
                  <a:pt x="15195" y="0"/>
                </a:cubicBezTo>
                <a:lnTo>
                  <a:pt x="6682" y="1100"/>
                </a:lnTo>
                <a:lnTo>
                  <a:pt x="0" y="1953"/>
                </a:lnTo>
                <a:cubicBezTo>
                  <a:pt x="222" y="4289"/>
                  <a:pt x="665" y="6579"/>
                  <a:pt x="1331" y="8824"/>
                </a:cubicBezTo>
                <a:lnTo>
                  <a:pt x="8041" y="7971"/>
                </a:lnTo>
                <a:cubicBezTo>
                  <a:pt x="8568" y="9655"/>
                  <a:pt x="9233" y="11316"/>
                  <a:pt x="10037" y="12911"/>
                </a:cubicBezTo>
                <a:lnTo>
                  <a:pt x="3993" y="15403"/>
                </a:lnTo>
                <a:cubicBezTo>
                  <a:pt x="5102" y="17558"/>
                  <a:pt x="6405" y="19624"/>
                  <a:pt x="7902" y="21600"/>
                </a:cubicBezTo>
                <a:lnTo>
                  <a:pt x="13947" y="19108"/>
                </a:lnTo>
                <a:lnTo>
                  <a:pt x="21600" y="159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78726B6-CA78-E54D-3B1F-B6605234AEF9}"/>
              </a:ext>
            </a:extLst>
          </p:cNvPr>
          <p:cNvSpPr/>
          <p:nvPr/>
        </p:nvSpPr>
        <p:spPr>
          <a:xfrm>
            <a:off x="7607567" y="3586479"/>
            <a:ext cx="990604" cy="122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98" y="1101"/>
                </a:moveTo>
                <a:lnTo>
                  <a:pt x="6397" y="0"/>
                </a:lnTo>
                <a:cubicBezTo>
                  <a:pt x="6258" y="2360"/>
                  <a:pt x="5815" y="4675"/>
                  <a:pt x="5068" y="6878"/>
                </a:cubicBezTo>
                <a:cubicBezTo>
                  <a:pt x="4735" y="7844"/>
                  <a:pt x="4348" y="8811"/>
                  <a:pt x="3905" y="9755"/>
                </a:cubicBezTo>
                <a:cubicBezTo>
                  <a:pt x="2880" y="11935"/>
                  <a:pt x="1579" y="14025"/>
                  <a:pt x="0" y="15936"/>
                </a:cubicBezTo>
                <a:lnTo>
                  <a:pt x="7671" y="19105"/>
                </a:lnTo>
                <a:lnTo>
                  <a:pt x="13708" y="21600"/>
                </a:lnTo>
                <a:cubicBezTo>
                  <a:pt x="15203" y="19622"/>
                  <a:pt x="16505" y="17554"/>
                  <a:pt x="17612" y="15396"/>
                </a:cubicBezTo>
                <a:lnTo>
                  <a:pt x="11575" y="12902"/>
                </a:lnTo>
                <a:cubicBezTo>
                  <a:pt x="12378" y="11306"/>
                  <a:pt x="13043" y="9642"/>
                  <a:pt x="13569" y="7957"/>
                </a:cubicBezTo>
                <a:lnTo>
                  <a:pt x="20271" y="8811"/>
                </a:lnTo>
                <a:cubicBezTo>
                  <a:pt x="20935" y="6586"/>
                  <a:pt x="21379" y="4293"/>
                  <a:pt x="21600" y="1933"/>
                </a:cubicBezTo>
                <a:lnTo>
                  <a:pt x="14898" y="110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164B8CE-45FE-99E8-FD37-F1FC2BAEA6F8}"/>
              </a:ext>
            </a:extLst>
          </p:cNvPr>
          <p:cNvSpPr/>
          <p:nvPr/>
        </p:nvSpPr>
        <p:spPr>
          <a:xfrm>
            <a:off x="6743968" y="4628150"/>
            <a:ext cx="1264919" cy="1186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55" y="0"/>
                </a:moveTo>
                <a:cubicBezTo>
                  <a:pt x="11646" y="1873"/>
                  <a:pt x="10063" y="3561"/>
                  <a:pt x="8306" y="5065"/>
                </a:cubicBezTo>
                <a:cubicBezTo>
                  <a:pt x="7547" y="5712"/>
                  <a:pt x="6766" y="6313"/>
                  <a:pt x="5964" y="6892"/>
                </a:cubicBezTo>
                <a:cubicBezTo>
                  <a:pt x="4099" y="8210"/>
                  <a:pt x="2104" y="9297"/>
                  <a:pt x="0" y="10152"/>
                </a:cubicBezTo>
                <a:lnTo>
                  <a:pt x="3058" y="16558"/>
                </a:lnTo>
                <a:lnTo>
                  <a:pt x="5465" y="21600"/>
                </a:lnTo>
                <a:cubicBezTo>
                  <a:pt x="7547" y="20675"/>
                  <a:pt x="9542" y="19588"/>
                  <a:pt x="11451" y="18339"/>
                </a:cubicBezTo>
                <a:lnTo>
                  <a:pt x="9043" y="13298"/>
                </a:lnTo>
                <a:cubicBezTo>
                  <a:pt x="10453" y="12349"/>
                  <a:pt x="11819" y="11286"/>
                  <a:pt x="13099" y="10152"/>
                </a:cubicBezTo>
                <a:lnTo>
                  <a:pt x="16851" y="14153"/>
                </a:lnTo>
                <a:cubicBezTo>
                  <a:pt x="18564" y="12604"/>
                  <a:pt x="20147" y="10916"/>
                  <a:pt x="21600" y="9089"/>
                </a:cubicBezTo>
                <a:lnTo>
                  <a:pt x="17848" y="5088"/>
                </a:lnTo>
                <a:lnTo>
                  <a:pt x="13055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53A7E1C9-922F-A0A4-5828-C69F8E9F97FC}"/>
              </a:ext>
            </a:extLst>
          </p:cNvPr>
          <p:cNvSpPr/>
          <p:nvPr/>
        </p:nvSpPr>
        <p:spPr>
          <a:xfrm>
            <a:off x="3593828" y="2176509"/>
            <a:ext cx="990600" cy="1220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03" y="21600"/>
                </a:moveTo>
                <a:cubicBezTo>
                  <a:pt x="15342" y="19240"/>
                  <a:pt x="15785" y="16925"/>
                  <a:pt x="16532" y="14722"/>
                </a:cubicBezTo>
                <a:cubicBezTo>
                  <a:pt x="16865" y="13756"/>
                  <a:pt x="17252" y="12789"/>
                  <a:pt x="17695" y="11845"/>
                </a:cubicBezTo>
                <a:cubicBezTo>
                  <a:pt x="18720" y="9665"/>
                  <a:pt x="20021" y="7575"/>
                  <a:pt x="21600" y="5664"/>
                </a:cubicBezTo>
                <a:lnTo>
                  <a:pt x="13929" y="2495"/>
                </a:lnTo>
                <a:lnTo>
                  <a:pt x="7892" y="0"/>
                </a:lnTo>
                <a:cubicBezTo>
                  <a:pt x="6397" y="1978"/>
                  <a:pt x="5095" y="4046"/>
                  <a:pt x="3988" y="6204"/>
                </a:cubicBezTo>
                <a:lnTo>
                  <a:pt x="10025" y="8698"/>
                </a:lnTo>
                <a:cubicBezTo>
                  <a:pt x="9222" y="10294"/>
                  <a:pt x="8557" y="11958"/>
                  <a:pt x="8031" y="13643"/>
                </a:cubicBezTo>
                <a:lnTo>
                  <a:pt x="1329" y="12789"/>
                </a:lnTo>
                <a:cubicBezTo>
                  <a:pt x="665" y="15014"/>
                  <a:pt x="222" y="17307"/>
                  <a:pt x="0" y="19667"/>
                </a:cubicBezTo>
                <a:lnTo>
                  <a:pt x="6674" y="20521"/>
                </a:lnTo>
                <a:lnTo>
                  <a:pt x="15203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A060D2-C73E-0D66-0DE0-1FE912A02DB9}"/>
              </a:ext>
            </a:extLst>
          </p:cNvPr>
          <p:cNvSpPr txBox="1"/>
          <p:nvPr/>
        </p:nvSpPr>
        <p:spPr>
          <a:xfrm>
            <a:off x="5800730" y="778027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70CC5B-8F8F-34C1-26C6-9139B205E602}"/>
              </a:ext>
            </a:extLst>
          </p:cNvPr>
          <p:cNvSpPr txBox="1"/>
          <p:nvPr/>
        </p:nvSpPr>
        <p:spPr>
          <a:xfrm>
            <a:off x="7293625" y="1244568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8A3925-0AF7-F71D-02C2-FBBB58566603}"/>
              </a:ext>
            </a:extLst>
          </p:cNvPr>
          <p:cNvSpPr txBox="1"/>
          <p:nvPr/>
        </p:nvSpPr>
        <p:spPr>
          <a:xfrm>
            <a:off x="8166986" y="2506941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8EDFB4-7790-68BD-3C93-9F0B134795D4}"/>
              </a:ext>
            </a:extLst>
          </p:cNvPr>
          <p:cNvSpPr txBox="1"/>
          <p:nvPr/>
        </p:nvSpPr>
        <p:spPr>
          <a:xfrm>
            <a:off x="5800730" y="5802371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AD49E3-9427-4D5C-7BFF-B57B82D74B4A}"/>
              </a:ext>
            </a:extLst>
          </p:cNvPr>
          <p:cNvSpPr txBox="1"/>
          <p:nvPr/>
        </p:nvSpPr>
        <p:spPr>
          <a:xfrm>
            <a:off x="7281773" y="531110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F07139-566D-47A7-ADED-DA9FC7213466}"/>
              </a:ext>
            </a:extLst>
          </p:cNvPr>
          <p:cNvSpPr txBox="1"/>
          <p:nvPr/>
        </p:nvSpPr>
        <p:spPr>
          <a:xfrm>
            <a:off x="8153643" y="405456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CD6474-5CBE-C5A9-4EE0-4E31171FC3F4}"/>
              </a:ext>
            </a:extLst>
          </p:cNvPr>
          <p:cNvSpPr txBox="1"/>
          <p:nvPr/>
        </p:nvSpPr>
        <p:spPr>
          <a:xfrm>
            <a:off x="4323573" y="1253014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7E10DC2-949F-A3F3-E395-2CC7D1C980BB}"/>
              </a:ext>
            </a:extLst>
          </p:cNvPr>
          <p:cNvSpPr txBox="1"/>
          <p:nvPr/>
        </p:nvSpPr>
        <p:spPr>
          <a:xfrm>
            <a:off x="4326895" y="5312185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7F9E20-45C0-E311-C792-470663A11BBF}"/>
              </a:ext>
            </a:extLst>
          </p:cNvPr>
          <p:cNvSpPr txBox="1"/>
          <p:nvPr/>
        </p:nvSpPr>
        <p:spPr>
          <a:xfrm>
            <a:off x="3419795" y="2504253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A93DBC-B018-35AB-A13E-FBC9C9240136}"/>
              </a:ext>
            </a:extLst>
          </p:cNvPr>
          <p:cNvSpPr txBox="1"/>
          <p:nvPr/>
        </p:nvSpPr>
        <p:spPr>
          <a:xfrm>
            <a:off x="3419795" y="4054562"/>
            <a:ext cx="5956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85000"/>
                  </a:schemeClr>
                </a:solidFill>
              </a:rPr>
              <a:t>08</a:t>
            </a:r>
          </a:p>
        </p:txBody>
      </p:sp>
      <p:pic>
        <p:nvPicPr>
          <p:cNvPr id="27" name="Graphic 26" descr="Bar graph with downward trend with solid fill">
            <a:extLst>
              <a:ext uri="{FF2B5EF4-FFF2-40B4-BE49-F238E27FC236}">
                <a16:creationId xmlns:a16="http://schemas.microsoft.com/office/drawing/2014/main" id="{E3EC10F4-21FD-9862-D019-968587F1A4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4742" y="3627688"/>
            <a:ext cx="388098" cy="388098"/>
          </a:xfrm>
          <a:prstGeom prst="rect">
            <a:avLst/>
          </a:prstGeom>
        </p:spPr>
      </p:pic>
      <p:pic>
        <p:nvPicPr>
          <p:cNvPr id="29" name="Graphic 28" descr="Bar graph with upward trend with solid fill">
            <a:extLst>
              <a:ext uri="{FF2B5EF4-FFF2-40B4-BE49-F238E27FC236}">
                <a16:creationId xmlns:a16="http://schemas.microsoft.com/office/drawing/2014/main" id="{3654F9BD-1CA4-D9A5-007A-8888BAA3BD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78397" y="2403268"/>
            <a:ext cx="388098" cy="388098"/>
          </a:xfrm>
          <a:prstGeom prst="rect">
            <a:avLst/>
          </a:prstGeom>
        </p:spPr>
      </p:pic>
      <p:pic>
        <p:nvPicPr>
          <p:cNvPr id="30" name="Graphic 29" descr="Brainstorm with solid fill">
            <a:extLst>
              <a:ext uri="{FF2B5EF4-FFF2-40B4-BE49-F238E27FC236}">
                <a16:creationId xmlns:a16="http://schemas.microsoft.com/office/drawing/2014/main" id="{EF461D96-8271-361F-CBC3-70AE3932C63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17437" y="4761126"/>
            <a:ext cx="388098" cy="388098"/>
          </a:xfrm>
          <a:prstGeom prst="rect">
            <a:avLst/>
          </a:prstGeom>
        </p:spPr>
      </p:pic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7A641B25-88C6-4922-14F8-2F71186C6BF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14658" y="4146246"/>
            <a:ext cx="388098" cy="388098"/>
          </a:xfrm>
          <a:prstGeom prst="rect">
            <a:avLst/>
          </a:prstGeom>
        </p:spPr>
      </p:pic>
      <p:pic>
        <p:nvPicPr>
          <p:cNvPr id="32" name="Graphic 31" descr="Database with solid fill">
            <a:extLst>
              <a:ext uri="{FF2B5EF4-FFF2-40B4-BE49-F238E27FC236}">
                <a16:creationId xmlns:a16="http://schemas.microsoft.com/office/drawing/2014/main" id="{5C4E7086-4C92-AD65-B179-A20674A276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63271" y="5118136"/>
            <a:ext cx="388098" cy="388098"/>
          </a:xfrm>
          <a:prstGeom prst="rect">
            <a:avLst/>
          </a:prstGeom>
        </p:spPr>
      </p:pic>
      <p:pic>
        <p:nvPicPr>
          <p:cNvPr id="33" name="Graphic 32" descr="Gears with solid fill">
            <a:extLst>
              <a:ext uri="{FF2B5EF4-FFF2-40B4-BE49-F238E27FC236}">
                <a16:creationId xmlns:a16="http://schemas.microsoft.com/office/drawing/2014/main" id="{0029B5B7-BCC1-990E-D9AA-89187B29281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03413" y="5336802"/>
            <a:ext cx="388098" cy="388098"/>
          </a:xfrm>
          <a:prstGeom prst="rect">
            <a:avLst/>
          </a:prstGeom>
        </p:spPr>
      </p:pic>
      <p:pic>
        <p:nvPicPr>
          <p:cNvPr id="34" name="Graphic 33" descr="Hourglass 30% with solid fill">
            <a:extLst>
              <a:ext uri="{FF2B5EF4-FFF2-40B4-BE49-F238E27FC236}">
                <a16:creationId xmlns:a16="http://schemas.microsoft.com/office/drawing/2014/main" id="{285B4B93-B0E7-B4B8-8327-7A0FAD7BD33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871484" y="2937699"/>
            <a:ext cx="388098" cy="388098"/>
          </a:xfrm>
          <a:prstGeom prst="rect">
            <a:avLst/>
          </a:prstGeom>
        </p:spPr>
      </p:pic>
      <p:pic>
        <p:nvPicPr>
          <p:cNvPr id="35" name="Graphic 34" descr="Lightbulb with solid fill">
            <a:extLst>
              <a:ext uri="{FF2B5EF4-FFF2-40B4-BE49-F238E27FC236}">
                <a16:creationId xmlns:a16="http://schemas.microsoft.com/office/drawing/2014/main" id="{524D60E5-C614-E33C-1623-8ED3AECDF3B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08662" y="1270324"/>
            <a:ext cx="388098" cy="388098"/>
          </a:xfrm>
          <a:prstGeom prst="rect">
            <a:avLst/>
          </a:prstGeom>
        </p:spPr>
      </p:pic>
      <p:pic>
        <p:nvPicPr>
          <p:cNvPr id="36" name="Graphic 35" descr="Research with solid fill">
            <a:extLst>
              <a:ext uri="{FF2B5EF4-FFF2-40B4-BE49-F238E27FC236}">
                <a16:creationId xmlns:a16="http://schemas.microsoft.com/office/drawing/2014/main" id="{0B095FC2-4948-6837-E281-9FEDFC3BCF8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215965" y="1807632"/>
            <a:ext cx="388098" cy="388098"/>
          </a:xfrm>
          <a:prstGeom prst="rect">
            <a:avLst/>
          </a:prstGeom>
        </p:spPr>
      </p:pic>
      <p:pic>
        <p:nvPicPr>
          <p:cNvPr id="37" name="Graphic 36" descr="Eye with solid fill">
            <a:extLst>
              <a:ext uri="{FF2B5EF4-FFF2-40B4-BE49-F238E27FC236}">
                <a16:creationId xmlns:a16="http://schemas.microsoft.com/office/drawing/2014/main" id="{0067BF65-AF36-325D-6A16-EA86AB04A87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935688" y="1509964"/>
            <a:ext cx="481446" cy="481446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6CA82A32-9512-ED1C-884B-B7F613A8D512}"/>
              </a:ext>
            </a:extLst>
          </p:cNvPr>
          <p:cNvGrpSpPr/>
          <p:nvPr/>
        </p:nvGrpSpPr>
        <p:grpSpPr>
          <a:xfrm>
            <a:off x="8927481" y="2195779"/>
            <a:ext cx="2926080" cy="862456"/>
            <a:chOff x="8927481" y="2245395"/>
            <a:chExt cx="2926080" cy="86245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2BA9AA2-33A5-1414-2C0F-47AE4C2D05F4}"/>
                </a:ext>
              </a:extLst>
            </p:cNvPr>
            <p:cNvSpPr txBox="1"/>
            <p:nvPr/>
          </p:nvSpPr>
          <p:spPr>
            <a:xfrm>
              <a:off x="8927481" y="224539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65D6DD4-90FF-C7B2-C36B-B73F17569D4B}"/>
                </a:ext>
              </a:extLst>
            </p:cNvPr>
            <p:cNvSpPr txBox="1"/>
            <p:nvPr/>
          </p:nvSpPr>
          <p:spPr>
            <a:xfrm>
              <a:off x="8927481" y="26461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6D2D876-32DF-AFD4-34FE-A555D7FA6A64}"/>
              </a:ext>
            </a:extLst>
          </p:cNvPr>
          <p:cNvGrpSpPr/>
          <p:nvPr/>
        </p:nvGrpSpPr>
        <p:grpSpPr>
          <a:xfrm>
            <a:off x="8927481" y="5074193"/>
            <a:ext cx="2926080" cy="862456"/>
            <a:chOff x="8927481" y="5080035"/>
            <a:chExt cx="2926080" cy="86245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8250050-EA7B-4874-D8FF-394C77D7CB9D}"/>
                </a:ext>
              </a:extLst>
            </p:cNvPr>
            <p:cNvSpPr txBox="1"/>
            <p:nvPr/>
          </p:nvSpPr>
          <p:spPr>
            <a:xfrm>
              <a:off x="8927481" y="508003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20CC0B0-058E-8FBA-AE9B-BFCD7CBDE418}"/>
                </a:ext>
              </a:extLst>
            </p:cNvPr>
            <p:cNvSpPr txBox="1"/>
            <p:nvPr/>
          </p:nvSpPr>
          <p:spPr>
            <a:xfrm>
              <a:off x="8927481" y="548082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187E968-A3F5-CE43-0968-59060A00BB72}"/>
              </a:ext>
            </a:extLst>
          </p:cNvPr>
          <p:cNvGrpSpPr/>
          <p:nvPr/>
        </p:nvGrpSpPr>
        <p:grpSpPr>
          <a:xfrm>
            <a:off x="338440" y="2195779"/>
            <a:ext cx="2926080" cy="862456"/>
            <a:chOff x="338440" y="2245395"/>
            <a:chExt cx="2926080" cy="86245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1DC28A8-30D5-46A6-3644-372D02B3147E}"/>
                </a:ext>
              </a:extLst>
            </p:cNvPr>
            <p:cNvSpPr txBox="1"/>
            <p:nvPr/>
          </p:nvSpPr>
          <p:spPr>
            <a:xfrm>
              <a:off x="338440" y="224539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166B398-01B6-7F9E-B4D1-FCCC078B8B3B}"/>
                </a:ext>
              </a:extLst>
            </p:cNvPr>
            <p:cNvSpPr txBox="1"/>
            <p:nvPr/>
          </p:nvSpPr>
          <p:spPr>
            <a:xfrm>
              <a:off x="338440" y="26461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B8ADE94-4BCF-3684-734F-EA3360219841}"/>
              </a:ext>
            </a:extLst>
          </p:cNvPr>
          <p:cNvGrpSpPr/>
          <p:nvPr/>
        </p:nvGrpSpPr>
        <p:grpSpPr>
          <a:xfrm>
            <a:off x="338440" y="5074193"/>
            <a:ext cx="2926080" cy="862456"/>
            <a:chOff x="338440" y="5080035"/>
            <a:chExt cx="2926080" cy="862456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959F3CA-3EF6-7020-89D2-9776CDAA7F69}"/>
                </a:ext>
              </a:extLst>
            </p:cNvPr>
            <p:cNvSpPr txBox="1"/>
            <p:nvPr/>
          </p:nvSpPr>
          <p:spPr>
            <a:xfrm>
              <a:off x="338440" y="508003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4373067-7C12-D756-C2B0-043E4E2A48B9}"/>
                </a:ext>
              </a:extLst>
            </p:cNvPr>
            <p:cNvSpPr txBox="1"/>
            <p:nvPr/>
          </p:nvSpPr>
          <p:spPr>
            <a:xfrm>
              <a:off x="338440" y="548082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BA6A4C1-42C3-E246-DC50-636272B0E549}"/>
              </a:ext>
            </a:extLst>
          </p:cNvPr>
          <p:cNvGrpSpPr/>
          <p:nvPr/>
        </p:nvGrpSpPr>
        <p:grpSpPr>
          <a:xfrm>
            <a:off x="8927481" y="1236308"/>
            <a:ext cx="2926080" cy="862456"/>
            <a:chOff x="8927481" y="1300515"/>
            <a:chExt cx="2926080" cy="86245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DB7B9F3-1766-AF34-0179-8651A67A4E3B}"/>
                </a:ext>
              </a:extLst>
            </p:cNvPr>
            <p:cNvSpPr txBox="1"/>
            <p:nvPr/>
          </p:nvSpPr>
          <p:spPr>
            <a:xfrm>
              <a:off x="8927481" y="130051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2DD58DF-2908-2797-1701-21042C6024CE}"/>
                </a:ext>
              </a:extLst>
            </p:cNvPr>
            <p:cNvSpPr txBox="1"/>
            <p:nvPr/>
          </p:nvSpPr>
          <p:spPr>
            <a:xfrm>
              <a:off x="8927481" y="170130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A2B461E-A823-9407-BF56-50C0B5265C53}"/>
              </a:ext>
            </a:extLst>
          </p:cNvPr>
          <p:cNvGrpSpPr/>
          <p:nvPr/>
        </p:nvGrpSpPr>
        <p:grpSpPr>
          <a:xfrm>
            <a:off x="338440" y="1236308"/>
            <a:ext cx="2926080" cy="862456"/>
            <a:chOff x="338440" y="1300515"/>
            <a:chExt cx="2926080" cy="86245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DD31C63-1748-DE48-6149-DCF30C3BA658}"/>
                </a:ext>
              </a:extLst>
            </p:cNvPr>
            <p:cNvSpPr txBox="1"/>
            <p:nvPr/>
          </p:nvSpPr>
          <p:spPr>
            <a:xfrm>
              <a:off x="338440" y="130051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723BABD-D654-A7AE-537B-6F2581C0B36B}"/>
                </a:ext>
              </a:extLst>
            </p:cNvPr>
            <p:cNvSpPr txBox="1"/>
            <p:nvPr/>
          </p:nvSpPr>
          <p:spPr>
            <a:xfrm>
              <a:off x="338440" y="170130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BDFBE2D-5255-3D94-E55A-05D28FCD514F}"/>
              </a:ext>
            </a:extLst>
          </p:cNvPr>
          <p:cNvGrpSpPr/>
          <p:nvPr/>
        </p:nvGrpSpPr>
        <p:grpSpPr>
          <a:xfrm>
            <a:off x="339123" y="3155250"/>
            <a:ext cx="2926080" cy="862456"/>
            <a:chOff x="339123" y="3190275"/>
            <a:chExt cx="2926080" cy="86245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81DDEBB-AAF4-D36E-FFFE-0240A1E3859A}"/>
                </a:ext>
              </a:extLst>
            </p:cNvPr>
            <p:cNvSpPr txBox="1"/>
            <p:nvPr/>
          </p:nvSpPr>
          <p:spPr>
            <a:xfrm>
              <a:off x="339123" y="319027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1DA6DBF-E7E1-33A9-955F-CCFBD7450A7C}"/>
                </a:ext>
              </a:extLst>
            </p:cNvPr>
            <p:cNvSpPr txBox="1"/>
            <p:nvPr/>
          </p:nvSpPr>
          <p:spPr>
            <a:xfrm>
              <a:off x="339123" y="35910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B4FF541-BF08-A341-6D0E-084395C5BCF5}"/>
              </a:ext>
            </a:extLst>
          </p:cNvPr>
          <p:cNvGrpSpPr/>
          <p:nvPr/>
        </p:nvGrpSpPr>
        <p:grpSpPr>
          <a:xfrm>
            <a:off x="8938871" y="3155250"/>
            <a:ext cx="2926080" cy="862456"/>
            <a:chOff x="8938871" y="3190275"/>
            <a:chExt cx="2926080" cy="86245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5226285-9AEA-7527-6A98-9607AA2A278B}"/>
                </a:ext>
              </a:extLst>
            </p:cNvPr>
            <p:cNvSpPr txBox="1"/>
            <p:nvPr/>
          </p:nvSpPr>
          <p:spPr>
            <a:xfrm>
              <a:off x="8938871" y="319027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92571FC-B859-21BF-6442-FAB018AAB6D9}"/>
                </a:ext>
              </a:extLst>
            </p:cNvPr>
            <p:cNvSpPr txBox="1"/>
            <p:nvPr/>
          </p:nvSpPr>
          <p:spPr>
            <a:xfrm>
              <a:off x="8938871" y="35910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F59D104-D809-6108-F8C7-6D3A2B7BE98B}"/>
              </a:ext>
            </a:extLst>
          </p:cNvPr>
          <p:cNvGrpSpPr/>
          <p:nvPr/>
        </p:nvGrpSpPr>
        <p:grpSpPr>
          <a:xfrm>
            <a:off x="338440" y="4114721"/>
            <a:ext cx="2926080" cy="862456"/>
            <a:chOff x="338440" y="4135155"/>
            <a:chExt cx="2926080" cy="86245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99BC3CE-F297-FBB5-88D5-FF44F20C9EB2}"/>
                </a:ext>
              </a:extLst>
            </p:cNvPr>
            <p:cNvSpPr txBox="1"/>
            <p:nvPr/>
          </p:nvSpPr>
          <p:spPr>
            <a:xfrm>
              <a:off x="338440" y="413515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EF88727-36BC-26FF-43B3-BB19F9A9DDDE}"/>
                </a:ext>
              </a:extLst>
            </p:cNvPr>
            <p:cNvSpPr txBox="1"/>
            <p:nvPr/>
          </p:nvSpPr>
          <p:spPr>
            <a:xfrm>
              <a:off x="338440" y="45359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13E0853-25D4-7F67-9CF0-CB298F6C8045}"/>
              </a:ext>
            </a:extLst>
          </p:cNvPr>
          <p:cNvGrpSpPr/>
          <p:nvPr/>
        </p:nvGrpSpPr>
        <p:grpSpPr>
          <a:xfrm>
            <a:off x="8927481" y="4114721"/>
            <a:ext cx="2926080" cy="862456"/>
            <a:chOff x="8927481" y="4135155"/>
            <a:chExt cx="2926080" cy="86245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05702C5-3C5E-557C-F593-E0A491D97D43}"/>
                </a:ext>
              </a:extLst>
            </p:cNvPr>
            <p:cNvSpPr txBox="1"/>
            <p:nvPr/>
          </p:nvSpPr>
          <p:spPr>
            <a:xfrm>
              <a:off x="8927481" y="413515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B989314-FD7D-F6A6-704E-207745533AC7}"/>
                </a:ext>
              </a:extLst>
            </p:cNvPr>
            <p:cNvSpPr txBox="1"/>
            <p:nvPr/>
          </p:nvSpPr>
          <p:spPr>
            <a:xfrm>
              <a:off x="8927481" y="453594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CC6D6DE-9F05-4F92-22EE-E24E998FE01E}"/>
              </a:ext>
            </a:extLst>
          </p:cNvPr>
          <p:cNvGrpSpPr/>
          <p:nvPr/>
        </p:nvGrpSpPr>
        <p:grpSpPr>
          <a:xfrm>
            <a:off x="5054556" y="2664663"/>
            <a:ext cx="2093475" cy="1659485"/>
            <a:chOff x="332936" y="2627766"/>
            <a:chExt cx="2926080" cy="165948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0770259-A6D6-5685-1B83-278134876DC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EB0091-CD5E-FF7A-E3D1-5B59E56C32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97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615</Words>
  <Application>Microsoft Office PowerPoint</Application>
  <PresentationFormat>Widescreen</PresentationFormat>
  <Paragraphs>72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10-Part Segmented Gear – Slide Template</vt:lpstr>
      <vt:lpstr>10-Part Segmented Gear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10-Part Segmented Gear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2023-01-23T18:50:08Z</dcterms:modified>
  <cp:category>Charts &amp; Diagrams</cp:category>
</cp:coreProperties>
</file>