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20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10-Step Infinity Process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D83BFDE4-E228-44AC-AF21-E4EDC61F163C}"/>
              </a:ext>
            </a:extLst>
          </p:cNvPr>
          <p:cNvSpPr/>
          <p:nvPr/>
        </p:nvSpPr>
        <p:spPr>
          <a:xfrm flipH="1">
            <a:off x="6210444" y="3779872"/>
            <a:ext cx="1467612" cy="1523723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E542F6-4498-4A5F-A33A-F0737F1464EB}"/>
              </a:ext>
            </a:extLst>
          </p:cNvPr>
          <p:cNvSpPr/>
          <p:nvPr/>
        </p:nvSpPr>
        <p:spPr>
          <a:xfrm>
            <a:off x="2411951" y="4342450"/>
            <a:ext cx="1767143" cy="1009076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8B6FF-BDBF-4AEA-B3C7-A839179D8A54}"/>
              </a:ext>
            </a:extLst>
          </p:cNvPr>
          <p:cNvSpPr/>
          <p:nvPr/>
        </p:nvSpPr>
        <p:spPr>
          <a:xfrm>
            <a:off x="6208593" y="2172940"/>
            <a:ext cx="1468208" cy="1531268"/>
          </a:xfrm>
          <a:custGeom>
            <a:avLst/>
            <a:gdLst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149 w 21600"/>
              <a:gd name="connsiteY4" fmla="*/ 14010 h 21529"/>
              <a:gd name="connsiteX5" fmla="*/ 0 w 21600"/>
              <a:gd name="connsiteY5" fmla="*/ 14134 h 21529"/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0 w 21600"/>
              <a:gd name="connsiteY4" fmla="*/ 14134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29" extrusionOk="0">
                <a:moveTo>
                  <a:pt x="0" y="14134"/>
                </a:moveTo>
                <a:lnTo>
                  <a:pt x="4695" y="21529"/>
                </a:lnTo>
                <a:lnTo>
                  <a:pt x="21600" y="21529"/>
                </a:lnTo>
                <a:lnTo>
                  <a:pt x="8592" y="0"/>
                </a:lnTo>
                <a:lnTo>
                  <a:pt x="0" y="141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C4813B-EA2D-4AE5-BFF3-D56EDAB3C2BC}"/>
              </a:ext>
            </a:extLst>
          </p:cNvPr>
          <p:cNvSpPr/>
          <p:nvPr/>
        </p:nvSpPr>
        <p:spPr>
          <a:xfrm>
            <a:off x="4959863" y="4342450"/>
            <a:ext cx="1767143" cy="1009076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5A2DD4-D5A1-4136-BE39-6FC8D554DCED}"/>
              </a:ext>
            </a:extLst>
          </p:cNvPr>
          <p:cNvSpPr/>
          <p:nvPr/>
        </p:nvSpPr>
        <p:spPr>
          <a:xfrm>
            <a:off x="3660681" y="2172940"/>
            <a:ext cx="1469464" cy="1531271"/>
          </a:xfrm>
          <a:custGeom>
            <a:avLst/>
            <a:gdLst>
              <a:gd name="connsiteX0" fmla="*/ 8603 w 21600"/>
              <a:gd name="connsiteY0" fmla="*/ 0 h 21600"/>
              <a:gd name="connsiteX1" fmla="*/ 0 w 21600"/>
              <a:gd name="connsiteY1" fmla="*/ 14163 h 21600"/>
              <a:gd name="connsiteX2" fmla="*/ 4468 w 21600"/>
              <a:gd name="connsiteY2" fmla="*/ 21600 h 21600"/>
              <a:gd name="connsiteX3" fmla="*/ 21600 w 21600"/>
              <a:gd name="connsiteY3" fmla="*/ 21600 h 21600"/>
              <a:gd name="connsiteX4" fmla="*/ 13349 w 21600"/>
              <a:gd name="connsiteY4" fmla="*/ 7900 h 21600"/>
              <a:gd name="connsiteX5" fmla="*/ 8603 w 21600"/>
              <a:gd name="connsiteY5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8603" y="0"/>
                </a:moveTo>
                <a:lnTo>
                  <a:pt x="0" y="14163"/>
                </a:lnTo>
                <a:lnTo>
                  <a:pt x="4468" y="21600"/>
                </a:lnTo>
                <a:lnTo>
                  <a:pt x="21600" y="21600"/>
                </a:lnTo>
                <a:lnTo>
                  <a:pt x="13349" y="7900"/>
                </a:lnTo>
                <a:lnTo>
                  <a:pt x="8603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89ED3D-4B19-4970-BA75-064FCCE5A534}"/>
              </a:ext>
            </a:extLst>
          </p:cNvPr>
          <p:cNvSpPr/>
          <p:nvPr/>
        </p:nvSpPr>
        <p:spPr>
          <a:xfrm>
            <a:off x="4922023" y="2135101"/>
            <a:ext cx="1812549" cy="1009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60" y="21600"/>
                </a:moveTo>
                <a:lnTo>
                  <a:pt x="14821" y="21087"/>
                </a:lnTo>
                <a:lnTo>
                  <a:pt x="21600" y="0"/>
                </a:lnTo>
                <a:lnTo>
                  <a:pt x="0" y="0"/>
                </a:lnTo>
                <a:lnTo>
                  <a:pt x="694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5AEF8E-5613-4621-829D-621AC5E205B9}"/>
              </a:ext>
            </a:extLst>
          </p:cNvPr>
          <p:cNvSpPr/>
          <p:nvPr/>
        </p:nvSpPr>
        <p:spPr>
          <a:xfrm>
            <a:off x="2411950" y="2135101"/>
            <a:ext cx="1768406" cy="1009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79" y="21168"/>
                </a:lnTo>
                <a:lnTo>
                  <a:pt x="7149" y="21600"/>
                </a:lnTo>
                <a:lnTo>
                  <a:pt x="14097" y="21600"/>
                </a:lnTo>
                <a:lnTo>
                  <a:pt x="14682" y="21006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2A65C72-F2FE-4AC0-9D43-02BFA74C0B96}"/>
              </a:ext>
            </a:extLst>
          </p:cNvPr>
          <p:cNvSpPr/>
          <p:nvPr/>
        </p:nvSpPr>
        <p:spPr>
          <a:xfrm>
            <a:off x="4013856" y="3774845"/>
            <a:ext cx="1450544" cy="15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7"/>
                </a:moveTo>
                <a:lnTo>
                  <a:pt x="21600" y="6975"/>
                </a:lnTo>
                <a:lnTo>
                  <a:pt x="17355" y="0"/>
                </a:lnTo>
                <a:lnTo>
                  <a:pt x="0" y="0"/>
                </a:lnTo>
                <a:lnTo>
                  <a:pt x="8339" y="13700"/>
                </a:lnTo>
                <a:lnTo>
                  <a:pt x="13167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8A999E2-7D45-41A8-8784-44040F00AF5A}"/>
              </a:ext>
            </a:extLst>
          </p:cNvPr>
          <p:cNvSpPr/>
          <p:nvPr/>
        </p:nvSpPr>
        <p:spPr>
          <a:xfrm>
            <a:off x="1465943" y="2172940"/>
            <a:ext cx="1468203" cy="15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82" y="21600"/>
                </a:moveTo>
                <a:lnTo>
                  <a:pt x="17388" y="21209"/>
                </a:lnTo>
                <a:lnTo>
                  <a:pt x="21600" y="14216"/>
                </a:lnTo>
                <a:lnTo>
                  <a:pt x="21414" y="13967"/>
                </a:lnTo>
                <a:lnTo>
                  <a:pt x="1300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FCA185-BA94-4D34-852A-2D42CDD65B69}"/>
              </a:ext>
            </a:extLst>
          </p:cNvPr>
          <p:cNvSpPr/>
          <p:nvPr/>
        </p:nvSpPr>
        <p:spPr>
          <a:xfrm>
            <a:off x="1465944" y="3779872"/>
            <a:ext cx="1464421" cy="1523723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2" descr="Backpack">
            <a:extLst>
              <a:ext uri="{FF2B5EF4-FFF2-40B4-BE49-F238E27FC236}">
                <a16:creationId xmlns:a16="http://schemas.microsoft.com/office/drawing/2014/main" id="{C4FA5F2C-F1AB-445D-BB3E-40F764131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788" y="3079837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Planet">
            <a:extLst>
              <a:ext uri="{FF2B5EF4-FFF2-40B4-BE49-F238E27FC236}">
                <a16:creationId xmlns:a16="http://schemas.microsoft.com/office/drawing/2014/main" id="{5079C7AC-4EE0-439C-9957-18AE81681C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71770" y="3958308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MO">
            <a:extLst>
              <a:ext uri="{FF2B5EF4-FFF2-40B4-BE49-F238E27FC236}">
                <a16:creationId xmlns:a16="http://schemas.microsoft.com/office/drawing/2014/main" id="{E40DCBE3-4035-470A-8CFA-D7E2C21065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2692" y="3046739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icroscope">
            <a:extLst>
              <a:ext uri="{FF2B5EF4-FFF2-40B4-BE49-F238E27FC236}">
                <a16:creationId xmlns:a16="http://schemas.microsoft.com/office/drawing/2014/main" id="{65A1048B-EBDD-45CB-A7B1-D1F95580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13948" y="3066160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DB5F6C33-5027-4F04-B6B3-18E3BB09BE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19618" y="2661655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Lunch Box">
            <a:extLst>
              <a:ext uri="{FF2B5EF4-FFF2-40B4-BE49-F238E27FC236}">
                <a16:creationId xmlns:a16="http://schemas.microsoft.com/office/drawing/2014/main" id="{457F5E56-E915-4BDB-8F65-11677110F1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6045" y="2624354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id="{7AE299FB-62A6-4633-B8CA-DAE09F69CB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16714" y="3945456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Mathematics">
            <a:extLst>
              <a:ext uri="{FF2B5EF4-FFF2-40B4-BE49-F238E27FC236}">
                <a16:creationId xmlns:a16="http://schemas.microsoft.com/office/drawing/2014/main" id="{61C21E0F-2B08-4291-9508-A75D9545D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48278" y="4442482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iploma roll">
            <a:extLst>
              <a:ext uri="{FF2B5EF4-FFF2-40B4-BE49-F238E27FC236}">
                <a16:creationId xmlns:a16="http://schemas.microsoft.com/office/drawing/2014/main" id="{299A2900-1777-4F1B-885B-46A34E5C18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65652" y="3940442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Open book">
            <a:extLst>
              <a:ext uri="{FF2B5EF4-FFF2-40B4-BE49-F238E27FC236}">
                <a16:creationId xmlns:a16="http://schemas.microsoft.com/office/drawing/2014/main" id="{E37BAD99-662E-45E5-9828-7730454E3A9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104224" y="4442483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C13290A-5DEA-4117-A3A8-C5C4ED19A24D}"/>
              </a:ext>
            </a:extLst>
          </p:cNvPr>
          <p:cNvSpPr txBox="1"/>
          <p:nvPr/>
        </p:nvSpPr>
        <p:spPr>
          <a:xfrm>
            <a:off x="2745224" y="4917622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F3DAA4-1876-4A67-A5BF-563FAF85409F}"/>
              </a:ext>
            </a:extLst>
          </p:cNvPr>
          <p:cNvSpPr txBox="1"/>
          <p:nvPr/>
        </p:nvSpPr>
        <p:spPr>
          <a:xfrm>
            <a:off x="5278650" y="4917622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51FDF1-4E81-4AAA-AFA6-B3ECAD51234E}"/>
              </a:ext>
            </a:extLst>
          </p:cNvPr>
          <p:cNvSpPr txBox="1"/>
          <p:nvPr/>
        </p:nvSpPr>
        <p:spPr>
          <a:xfrm>
            <a:off x="2745224" y="223896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D50D12-22A6-4D37-AF8C-5EDD54F352BF}"/>
              </a:ext>
            </a:extLst>
          </p:cNvPr>
          <p:cNvSpPr txBox="1"/>
          <p:nvPr/>
        </p:nvSpPr>
        <p:spPr>
          <a:xfrm>
            <a:off x="5278650" y="223896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4B77D8-7396-4071-B5E4-BE4C44E4E930}"/>
              </a:ext>
            </a:extLst>
          </p:cNvPr>
          <p:cNvSpPr txBox="1"/>
          <p:nvPr/>
        </p:nvSpPr>
        <p:spPr>
          <a:xfrm rot="3600000">
            <a:off x="6447343" y="287690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E67EDB-973C-44F7-B98D-E1B5709475C4}"/>
              </a:ext>
            </a:extLst>
          </p:cNvPr>
          <p:cNvSpPr txBox="1"/>
          <p:nvPr/>
        </p:nvSpPr>
        <p:spPr>
          <a:xfrm rot="3600000">
            <a:off x="1582197" y="425657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8B7229-F352-41A7-80C5-22F3B6E21D85}"/>
              </a:ext>
            </a:extLst>
          </p:cNvPr>
          <p:cNvSpPr txBox="1"/>
          <p:nvPr/>
        </p:nvSpPr>
        <p:spPr>
          <a:xfrm rot="3600000">
            <a:off x="4115623" y="425657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725A84-D9E7-446F-83E0-372617E4AB67}"/>
              </a:ext>
            </a:extLst>
          </p:cNvPr>
          <p:cNvSpPr txBox="1"/>
          <p:nvPr/>
        </p:nvSpPr>
        <p:spPr>
          <a:xfrm rot="3600000">
            <a:off x="3913917" y="292531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8DF017-B516-4558-A726-CB46E0DEC7B6}"/>
              </a:ext>
            </a:extLst>
          </p:cNvPr>
          <p:cNvSpPr txBox="1"/>
          <p:nvPr/>
        </p:nvSpPr>
        <p:spPr>
          <a:xfrm rot="18000000">
            <a:off x="1557068" y="287881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C96BB3-79E4-489F-B21D-42E394339BEA}"/>
              </a:ext>
            </a:extLst>
          </p:cNvPr>
          <p:cNvSpPr txBox="1"/>
          <p:nvPr/>
        </p:nvSpPr>
        <p:spPr>
          <a:xfrm rot="18000000">
            <a:off x="6430282" y="4250415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F760B5B5-5CE9-46B6-AC31-6C61A453FA4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475864" y="3381992"/>
            <a:ext cx="722642" cy="722642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4B8D2412-49EF-427E-AEDC-41B65A8B7D7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39292" y="3381992"/>
            <a:ext cx="722642" cy="722642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133B9D4E-2707-4EE9-ACE1-197436A87B3A}"/>
              </a:ext>
            </a:extLst>
          </p:cNvPr>
          <p:cNvGrpSpPr/>
          <p:nvPr/>
        </p:nvGrpSpPr>
        <p:grpSpPr>
          <a:xfrm>
            <a:off x="289833" y="4885057"/>
            <a:ext cx="1520178" cy="1022422"/>
            <a:chOff x="249702" y="4683254"/>
            <a:chExt cx="2194560" cy="102242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08EABD4-D035-4BD6-9D59-7D07D03EC31F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8C6504E-5856-4D42-A333-1260BACECEF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44CFA16-A4AB-4C3B-88B4-545D83780C60}"/>
              </a:ext>
            </a:extLst>
          </p:cNvPr>
          <p:cNvGrpSpPr/>
          <p:nvPr/>
        </p:nvGrpSpPr>
        <p:grpSpPr>
          <a:xfrm>
            <a:off x="290441" y="1579148"/>
            <a:ext cx="1520178" cy="1022422"/>
            <a:chOff x="249702" y="4683254"/>
            <a:chExt cx="2194560" cy="102242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4FDE21F-48D8-4818-8AE2-8D7213563951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B067088-186E-4FB6-93EC-A8FCDDE87385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9E6E45C-50B3-46F3-AB6C-3ED55D733B52}"/>
              </a:ext>
            </a:extLst>
          </p:cNvPr>
          <p:cNvGrpSpPr/>
          <p:nvPr/>
        </p:nvGrpSpPr>
        <p:grpSpPr>
          <a:xfrm>
            <a:off x="7333381" y="4885057"/>
            <a:ext cx="1520178" cy="1022422"/>
            <a:chOff x="249702" y="4683254"/>
            <a:chExt cx="2194560" cy="102242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02247B-5BFB-42B3-A704-E3F994B7C7FE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B8666C5-0321-487D-8DDB-6150D8BAD93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4988DE7-0E5A-4919-874B-8C144A7FCED1}"/>
              </a:ext>
            </a:extLst>
          </p:cNvPr>
          <p:cNvGrpSpPr/>
          <p:nvPr/>
        </p:nvGrpSpPr>
        <p:grpSpPr>
          <a:xfrm>
            <a:off x="7333989" y="1579148"/>
            <a:ext cx="1520178" cy="1022422"/>
            <a:chOff x="249702" y="4683254"/>
            <a:chExt cx="2194560" cy="102242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553B82-D884-487F-B0A8-92B959B821FA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33A13C8-270C-4198-8D9A-2453F8B2ECF1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10-Step Infinity Process – Slide Template</a:t>
            </a: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D83BFDE4-E228-44AC-AF21-E4EDC61F163C}"/>
              </a:ext>
            </a:extLst>
          </p:cNvPr>
          <p:cNvSpPr/>
          <p:nvPr/>
        </p:nvSpPr>
        <p:spPr>
          <a:xfrm flipH="1">
            <a:off x="6210444" y="3779872"/>
            <a:ext cx="1467612" cy="1523723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FE542F6-4498-4A5F-A33A-F0737F1464EB}"/>
              </a:ext>
            </a:extLst>
          </p:cNvPr>
          <p:cNvSpPr/>
          <p:nvPr/>
        </p:nvSpPr>
        <p:spPr>
          <a:xfrm>
            <a:off x="2411951" y="4342450"/>
            <a:ext cx="1767143" cy="1009076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A28B6FF-BDBF-4AEA-B3C7-A839179D8A54}"/>
              </a:ext>
            </a:extLst>
          </p:cNvPr>
          <p:cNvSpPr/>
          <p:nvPr/>
        </p:nvSpPr>
        <p:spPr>
          <a:xfrm>
            <a:off x="6208593" y="2172940"/>
            <a:ext cx="1468208" cy="1531268"/>
          </a:xfrm>
          <a:custGeom>
            <a:avLst/>
            <a:gdLst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149 w 21600"/>
              <a:gd name="connsiteY4" fmla="*/ 14010 h 21529"/>
              <a:gd name="connsiteX5" fmla="*/ 0 w 21600"/>
              <a:gd name="connsiteY5" fmla="*/ 14134 h 21529"/>
              <a:gd name="connsiteX0" fmla="*/ 0 w 21600"/>
              <a:gd name="connsiteY0" fmla="*/ 14134 h 21529"/>
              <a:gd name="connsiteX1" fmla="*/ 4695 w 21600"/>
              <a:gd name="connsiteY1" fmla="*/ 21529 h 21529"/>
              <a:gd name="connsiteX2" fmla="*/ 21600 w 21600"/>
              <a:gd name="connsiteY2" fmla="*/ 21529 h 21529"/>
              <a:gd name="connsiteX3" fmla="*/ 8592 w 21600"/>
              <a:gd name="connsiteY3" fmla="*/ 0 h 21529"/>
              <a:gd name="connsiteX4" fmla="*/ 0 w 21600"/>
              <a:gd name="connsiteY4" fmla="*/ 14134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529" extrusionOk="0">
                <a:moveTo>
                  <a:pt x="0" y="14134"/>
                </a:moveTo>
                <a:lnTo>
                  <a:pt x="4695" y="21529"/>
                </a:lnTo>
                <a:lnTo>
                  <a:pt x="21600" y="21529"/>
                </a:lnTo>
                <a:lnTo>
                  <a:pt x="8592" y="0"/>
                </a:lnTo>
                <a:lnTo>
                  <a:pt x="0" y="1413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C4813B-EA2D-4AE5-BFF3-D56EDAB3C2BC}"/>
              </a:ext>
            </a:extLst>
          </p:cNvPr>
          <p:cNvSpPr/>
          <p:nvPr/>
        </p:nvSpPr>
        <p:spPr>
          <a:xfrm>
            <a:off x="4959863" y="4342450"/>
            <a:ext cx="1767143" cy="1009076"/>
          </a:xfrm>
          <a:custGeom>
            <a:avLst/>
            <a:gdLst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7030 w 21600"/>
              <a:gd name="connsiteY3" fmla="*/ 216 h 21600"/>
              <a:gd name="connsiteX4" fmla="*/ 0 w 21600"/>
              <a:gd name="connsiteY4" fmla="*/ 21519 h 21600"/>
              <a:gd name="connsiteX5" fmla="*/ 46 w 21600"/>
              <a:gd name="connsiteY5" fmla="*/ 21600 h 21600"/>
              <a:gd name="connsiteX6" fmla="*/ 21600 w 21600"/>
              <a:gd name="connsiteY6" fmla="*/ 21600 h 21600"/>
              <a:gd name="connsiteX0" fmla="*/ 21600 w 21600"/>
              <a:gd name="connsiteY0" fmla="*/ 21600 h 21600"/>
              <a:gd name="connsiteX1" fmla="*/ 14539 w 21600"/>
              <a:gd name="connsiteY1" fmla="*/ 0 h 21600"/>
              <a:gd name="connsiteX2" fmla="*/ 7030 w 21600"/>
              <a:gd name="connsiteY2" fmla="*/ 0 h 21600"/>
              <a:gd name="connsiteX3" fmla="*/ 0 w 21600"/>
              <a:gd name="connsiteY3" fmla="*/ 21519 h 21600"/>
              <a:gd name="connsiteX4" fmla="*/ 46 w 21600"/>
              <a:gd name="connsiteY4" fmla="*/ 21600 h 21600"/>
              <a:gd name="connsiteX5" fmla="*/ 21600 w 21600"/>
              <a:gd name="connsiteY5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21600" y="21600"/>
                </a:moveTo>
                <a:lnTo>
                  <a:pt x="14539" y="0"/>
                </a:lnTo>
                <a:lnTo>
                  <a:pt x="7030" y="0"/>
                </a:lnTo>
                <a:lnTo>
                  <a:pt x="0" y="21519"/>
                </a:lnTo>
                <a:cubicBezTo>
                  <a:pt x="15" y="21546"/>
                  <a:pt x="31" y="21573"/>
                  <a:pt x="46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5A2DD4-D5A1-4136-BE39-6FC8D554DCED}"/>
              </a:ext>
            </a:extLst>
          </p:cNvPr>
          <p:cNvSpPr/>
          <p:nvPr/>
        </p:nvSpPr>
        <p:spPr>
          <a:xfrm>
            <a:off x="3660681" y="2172940"/>
            <a:ext cx="1469464" cy="1531271"/>
          </a:xfrm>
          <a:custGeom>
            <a:avLst/>
            <a:gdLst>
              <a:gd name="connsiteX0" fmla="*/ 8603 w 21600"/>
              <a:gd name="connsiteY0" fmla="*/ 0 h 21600"/>
              <a:gd name="connsiteX1" fmla="*/ 0 w 21600"/>
              <a:gd name="connsiteY1" fmla="*/ 14163 h 21600"/>
              <a:gd name="connsiteX2" fmla="*/ 4468 w 21600"/>
              <a:gd name="connsiteY2" fmla="*/ 21600 h 21600"/>
              <a:gd name="connsiteX3" fmla="*/ 21600 w 21600"/>
              <a:gd name="connsiteY3" fmla="*/ 21600 h 21600"/>
              <a:gd name="connsiteX4" fmla="*/ 13349 w 21600"/>
              <a:gd name="connsiteY4" fmla="*/ 7900 h 21600"/>
              <a:gd name="connsiteX5" fmla="*/ 8603 w 21600"/>
              <a:gd name="connsiteY5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1600" extrusionOk="0">
                <a:moveTo>
                  <a:pt x="8603" y="0"/>
                </a:moveTo>
                <a:lnTo>
                  <a:pt x="0" y="14163"/>
                </a:lnTo>
                <a:lnTo>
                  <a:pt x="4468" y="21600"/>
                </a:lnTo>
                <a:lnTo>
                  <a:pt x="21600" y="21600"/>
                </a:lnTo>
                <a:lnTo>
                  <a:pt x="13349" y="7900"/>
                </a:lnTo>
                <a:lnTo>
                  <a:pt x="860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89ED3D-4B19-4970-BA75-064FCCE5A534}"/>
              </a:ext>
            </a:extLst>
          </p:cNvPr>
          <p:cNvSpPr/>
          <p:nvPr/>
        </p:nvSpPr>
        <p:spPr>
          <a:xfrm>
            <a:off x="4922023" y="2135101"/>
            <a:ext cx="1812549" cy="1009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60" y="21600"/>
                </a:moveTo>
                <a:lnTo>
                  <a:pt x="14821" y="21087"/>
                </a:lnTo>
                <a:lnTo>
                  <a:pt x="21600" y="0"/>
                </a:lnTo>
                <a:lnTo>
                  <a:pt x="0" y="0"/>
                </a:lnTo>
                <a:lnTo>
                  <a:pt x="694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85AEF8E-5613-4621-829D-621AC5E205B9}"/>
              </a:ext>
            </a:extLst>
          </p:cNvPr>
          <p:cNvSpPr/>
          <p:nvPr/>
        </p:nvSpPr>
        <p:spPr>
          <a:xfrm>
            <a:off x="2411950" y="2135101"/>
            <a:ext cx="1768406" cy="1009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6979" y="21168"/>
                </a:lnTo>
                <a:lnTo>
                  <a:pt x="7149" y="21600"/>
                </a:lnTo>
                <a:lnTo>
                  <a:pt x="14097" y="21600"/>
                </a:lnTo>
                <a:lnTo>
                  <a:pt x="14682" y="21006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2A65C72-F2FE-4AC0-9D43-02BFA74C0B96}"/>
              </a:ext>
            </a:extLst>
          </p:cNvPr>
          <p:cNvSpPr/>
          <p:nvPr/>
        </p:nvSpPr>
        <p:spPr>
          <a:xfrm>
            <a:off x="4013856" y="3774845"/>
            <a:ext cx="1450544" cy="15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7"/>
                </a:moveTo>
                <a:lnTo>
                  <a:pt x="21600" y="6975"/>
                </a:lnTo>
                <a:lnTo>
                  <a:pt x="17355" y="0"/>
                </a:lnTo>
                <a:lnTo>
                  <a:pt x="0" y="0"/>
                </a:lnTo>
                <a:lnTo>
                  <a:pt x="8339" y="13700"/>
                </a:lnTo>
                <a:lnTo>
                  <a:pt x="13167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8A999E2-7D45-41A8-8784-44040F00AF5A}"/>
              </a:ext>
            </a:extLst>
          </p:cNvPr>
          <p:cNvSpPr/>
          <p:nvPr/>
        </p:nvSpPr>
        <p:spPr>
          <a:xfrm>
            <a:off x="1465943" y="2172940"/>
            <a:ext cx="1468203" cy="15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82" y="21600"/>
                </a:moveTo>
                <a:lnTo>
                  <a:pt x="17388" y="21209"/>
                </a:lnTo>
                <a:lnTo>
                  <a:pt x="21600" y="14216"/>
                </a:lnTo>
                <a:lnTo>
                  <a:pt x="21414" y="13967"/>
                </a:lnTo>
                <a:lnTo>
                  <a:pt x="13008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FCA185-BA94-4D34-852A-2D42CDD65B69}"/>
              </a:ext>
            </a:extLst>
          </p:cNvPr>
          <p:cNvSpPr/>
          <p:nvPr/>
        </p:nvSpPr>
        <p:spPr>
          <a:xfrm>
            <a:off x="1465944" y="3779872"/>
            <a:ext cx="1464421" cy="1523723"/>
          </a:xfrm>
          <a:custGeom>
            <a:avLst/>
            <a:gdLst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488 w 21600"/>
              <a:gd name="connsiteY6" fmla="*/ 7503 h 21529"/>
              <a:gd name="connsiteX7" fmla="*/ 21600 w 21600"/>
              <a:gd name="connsiteY7" fmla="*/ 7450 h 21529"/>
              <a:gd name="connsiteX0" fmla="*/ 21600 w 21600"/>
              <a:gd name="connsiteY0" fmla="*/ 7450 h 21529"/>
              <a:gd name="connsiteX1" fmla="*/ 16949 w 21600"/>
              <a:gd name="connsiteY1" fmla="*/ 0 h 21529"/>
              <a:gd name="connsiteX2" fmla="*/ 19 w 21600"/>
              <a:gd name="connsiteY2" fmla="*/ 0 h 21529"/>
              <a:gd name="connsiteX3" fmla="*/ 0 w 21600"/>
              <a:gd name="connsiteY3" fmla="*/ 107 h 21529"/>
              <a:gd name="connsiteX4" fmla="*/ 12856 w 21600"/>
              <a:gd name="connsiteY4" fmla="*/ 21458 h 21529"/>
              <a:gd name="connsiteX5" fmla="*/ 13042 w 21600"/>
              <a:gd name="connsiteY5" fmla="*/ 21529 h 21529"/>
              <a:gd name="connsiteX6" fmla="*/ 21600 w 21600"/>
              <a:gd name="connsiteY6" fmla="*/ 7450 h 2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0" h="21529" extrusionOk="0">
                <a:moveTo>
                  <a:pt x="21600" y="7450"/>
                </a:moveTo>
                <a:lnTo>
                  <a:pt x="16949" y="0"/>
                </a:lnTo>
                <a:lnTo>
                  <a:pt x="19" y="0"/>
                </a:lnTo>
                <a:cubicBezTo>
                  <a:pt x="13" y="36"/>
                  <a:pt x="6" y="71"/>
                  <a:pt x="0" y="107"/>
                </a:cubicBezTo>
                <a:lnTo>
                  <a:pt x="12856" y="21458"/>
                </a:lnTo>
                <a:lnTo>
                  <a:pt x="13042" y="21529"/>
                </a:lnTo>
                <a:lnTo>
                  <a:pt x="21600" y="745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3" name="Graphic 12" descr="Backpack">
            <a:extLst>
              <a:ext uri="{FF2B5EF4-FFF2-40B4-BE49-F238E27FC236}">
                <a16:creationId xmlns:a16="http://schemas.microsoft.com/office/drawing/2014/main" id="{C4FA5F2C-F1AB-445D-BB3E-40F764131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788" y="3079837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Planet">
            <a:extLst>
              <a:ext uri="{FF2B5EF4-FFF2-40B4-BE49-F238E27FC236}">
                <a16:creationId xmlns:a16="http://schemas.microsoft.com/office/drawing/2014/main" id="{5079C7AC-4EE0-439C-9957-18AE81681C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71770" y="3958308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MO">
            <a:extLst>
              <a:ext uri="{FF2B5EF4-FFF2-40B4-BE49-F238E27FC236}">
                <a16:creationId xmlns:a16="http://schemas.microsoft.com/office/drawing/2014/main" id="{E40DCBE3-4035-470A-8CFA-D7E2C21065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2692" y="3046739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icroscope">
            <a:extLst>
              <a:ext uri="{FF2B5EF4-FFF2-40B4-BE49-F238E27FC236}">
                <a16:creationId xmlns:a16="http://schemas.microsoft.com/office/drawing/2014/main" id="{65A1048B-EBDD-45CB-A7B1-D1F95580F1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13948" y="3066160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Pencil">
            <a:extLst>
              <a:ext uri="{FF2B5EF4-FFF2-40B4-BE49-F238E27FC236}">
                <a16:creationId xmlns:a16="http://schemas.microsoft.com/office/drawing/2014/main" id="{DB5F6C33-5027-4F04-B6B3-18E3BB09BE0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19618" y="2661655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Lunch Box">
            <a:extLst>
              <a:ext uri="{FF2B5EF4-FFF2-40B4-BE49-F238E27FC236}">
                <a16:creationId xmlns:a16="http://schemas.microsoft.com/office/drawing/2014/main" id="{457F5E56-E915-4BDB-8F65-11677110F17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6045" y="2624354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Books">
            <a:extLst>
              <a:ext uri="{FF2B5EF4-FFF2-40B4-BE49-F238E27FC236}">
                <a16:creationId xmlns:a16="http://schemas.microsoft.com/office/drawing/2014/main" id="{7AE299FB-62A6-4633-B8CA-DAE09F69CB1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16714" y="3945456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Mathematics">
            <a:extLst>
              <a:ext uri="{FF2B5EF4-FFF2-40B4-BE49-F238E27FC236}">
                <a16:creationId xmlns:a16="http://schemas.microsoft.com/office/drawing/2014/main" id="{61C21E0F-2B08-4291-9508-A75D9545D6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48278" y="4442482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Diploma roll">
            <a:extLst>
              <a:ext uri="{FF2B5EF4-FFF2-40B4-BE49-F238E27FC236}">
                <a16:creationId xmlns:a16="http://schemas.microsoft.com/office/drawing/2014/main" id="{299A2900-1777-4F1B-885B-46A34E5C18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65652" y="3940442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Open book">
            <a:extLst>
              <a:ext uri="{FF2B5EF4-FFF2-40B4-BE49-F238E27FC236}">
                <a16:creationId xmlns:a16="http://schemas.microsoft.com/office/drawing/2014/main" id="{E37BAD99-662E-45E5-9828-7730454E3A9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104224" y="4442483"/>
            <a:ext cx="404504" cy="4045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C13290A-5DEA-4117-A3A8-C5C4ED19A24D}"/>
              </a:ext>
            </a:extLst>
          </p:cNvPr>
          <p:cNvSpPr txBox="1"/>
          <p:nvPr/>
        </p:nvSpPr>
        <p:spPr>
          <a:xfrm>
            <a:off x="2745224" y="4917622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F3DAA4-1876-4A67-A5BF-563FAF85409F}"/>
              </a:ext>
            </a:extLst>
          </p:cNvPr>
          <p:cNvSpPr txBox="1"/>
          <p:nvPr/>
        </p:nvSpPr>
        <p:spPr>
          <a:xfrm>
            <a:off x="5278650" y="4917622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51FDF1-4E81-4AAA-AFA6-B3ECAD51234E}"/>
              </a:ext>
            </a:extLst>
          </p:cNvPr>
          <p:cNvSpPr txBox="1"/>
          <p:nvPr/>
        </p:nvSpPr>
        <p:spPr>
          <a:xfrm>
            <a:off x="2745224" y="223896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D50D12-22A6-4D37-AF8C-5EDD54F352BF}"/>
              </a:ext>
            </a:extLst>
          </p:cNvPr>
          <p:cNvSpPr txBox="1"/>
          <p:nvPr/>
        </p:nvSpPr>
        <p:spPr>
          <a:xfrm>
            <a:off x="5278650" y="223896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4B77D8-7396-4071-B5E4-BE4C44E4E930}"/>
              </a:ext>
            </a:extLst>
          </p:cNvPr>
          <p:cNvSpPr txBox="1"/>
          <p:nvPr/>
        </p:nvSpPr>
        <p:spPr>
          <a:xfrm rot="3600000">
            <a:off x="6447343" y="287690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E67EDB-973C-44F7-B98D-E1B5709475C4}"/>
              </a:ext>
            </a:extLst>
          </p:cNvPr>
          <p:cNvSpPr txBox="1"/>
          <p:nvPr/>
        </p:nvSpPr>
        <p:spPr>
          <a:xfrm rot="3600000">
            <a:off x="1582197" y="425657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8B7229-F352-41A7-80C5-22F3B6E21D85}"/>
              </a:ext>
            </a:extLst>
          </p:cNvPr>
          <p:cNvSpPr txBox="1"/>
          <p:nvPr/>
        </p:nvSpPr>
        <p:spPr>
          <a:xfrm rot="3600000">
            <a:off x="4115623" y="425657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725A84-D9E7-446F-83E0-372617E4AB67}"/>
              </a:ext>
            </a:extLst>
          </p:cNvPr>
          <p:cNvSpPr txBox="1"/>
          <p:nvPr/>
        </p:nvSpPr>
        <p:spPr>
          <a:xfrm rot="3600000">
            <a:off x="3913917" y="292531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8DF017-B516-4558-A726-CB46E0DEC7B6}"/>
              </a:ext>
            </a:extLst>
          </p:cNvPr>
          <p:cNvSpPr txBox="1"/>
          <p:nvPr/>
        </p:nvSpPr>
        <p:spPr>
          <a:xfrm rot="18000000">
            <a:off x="1557068" y="287881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C96BB3-79E4-489F-B21D-42E394339BEA}"/>
              </a:ext>
            </a:extLst>
          </p:cNvPr>
          <p:cNvSpPr txBox="1"/>
          <p:nvPr/>
        </p:nvSpPr>
        <p:spPr>
          <a:xfrm rot="18000000">
            <a:off x="6430282" y="4250415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Lorem Ipsum</a:t>
            </a:r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F760B5B5-5CE9-46B6-AC31-6C61A453FA4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475864" y="3381992"/>
            <a:ext cx="722642" cy="722642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4B8D2412-49EF-427E-AEDC-41B65A8B7D7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39292" y="3381992"/>
            <a:ext cx="722642" cy="722642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133B9D4E-2707-4EE9-ACE1-197436A87B3A}"/>
              </a:ext>
            </a:extLst>
          </p:cNvPr>
          <p:cNvGrpSpPr/>
          <p:nvPr/>
        </p:nvGrpSpPr>
        <p:grpSpPr>
          <a:xfrm>
            <a:off x="289833" y="4885057"/>
            <a:ext cx="1520178" cy="1022422"/>
            <a:chOff x="249702" y="4683254"/>
            <a:chExt cx="2194560" cy="102242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08EABD4-D035-4BD6-9D59-7D07D03EC31F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8C6504E-5856-4D42-A333-1260BACECEF4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44CFA16-A4AB-4C3B-88B4-545D83780C60}"/>
              </a:ext>
            </a:extLst>
          </p:cNvPr>
          <p:cNvGrpSpPr/>
          <p:nvPr/>
        </p:nvGrpSpPr>
        <p:grpSpPr>
          <a:xfrm>
            <a:off x="290441" y="1579148"/>
            <a:ext cx="1520178" cy="1022422"/>
            <a:chOff x="249702" y="4683254"/>
            <a:chExt cx="2194560" cy="102242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4FDE21F-48D8-4818-8AE2-8D7213563951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B067088-186E-4FB6-93EC-A8FCDDE87385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9E6E45C-50B3-46F3-AB6C-3ED55D733B52}"/>
              </a:ext>
            </a:extLst>
          </p:cNvPr>
          <p:cNvGrpSpPr/>
          <p:nvPr/>
        </p:nvGrpSpPr>
        <p:grpSpPr>
          <a:xfrm>
            <a:off x="7333381" y="4885057"/>
            <a:ext cx="1520178" cy="1022422"/>
            <a:chOff x="249702" y="4683254"/>
            <a:chExt cx="2194560" cy="102242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02247B-5BFB-42B3-A704-E3F994B7C7FE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B8666C5-0321-487D-8DDB-6150D8BAD93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4988DE7-0E5A-4919-874B-8C144A7FCED1}"/>
              </a:ext>
            </a:extLst>
          </p:cNvPr>
          <p:cNvGrpSpPr/>
          <p:nvPr/>
        </p:nvGrpSpPr>
        <p:grpSpPr>
          <a:xfrm>
            <a:off x="7333989" y="1579148"/>
            <a:ext cx="1520178" cy="1022422"/>
            <a:chOff x="249702" y="4683254"/>
            <a:chExt cx="2194560" cy="102242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2553B82-D884-487F-B0A8-92B959B821FA}"/>
                </a:ext>
              </a:extLst>
            </p:cNvPr>
            <p:cNvSpPr txBox="1"/>
            <p:nvPr/>
          </p:nvSpPr>
          <p:spPr>
            <a:xfrm>
              <a:off x="249702" y="4683254"/>
              <a:ext cx="2194560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33A13C8-270C-4198-8D9A-2453F8B2ECF1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087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369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10-Step Infinity Process – Slide Template</vt:lpstr>
      <vt:lpstr>10-Step Infinity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10-Step Infinity Process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2022-01-17T18:55:26Z</dcterms:modified>
  <cp:category>Charts &amp; Diagrams</cp:category>
</cp:coreProperties>
</file>