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2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">
            <a:extLst>
              <a:ext uri="{FF2B5EF4-FFF2-40B4-BE49-F238E27FC236}">
                <a16:creationId xmlns:a16="http://schemas.microsoft.com/office/drawing/2014/main" id="{D83BFDE4-E228-44AC-AF21-E4EDC61F163C}"/>
              </a:ext>
            </a:extLst>
          </p:cNvPr>
          <p:cNvSpPr/>
          <p:nvPr/>
        </p:nvSpPr>
        <p:spPr>
          <a:xfrm flipH="1">
            <a:off x="8280592" y="3617444"/>
            <a:ext cx="1956816" cy="2031631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E542F6-4498-4A5F-A33A-F0737F1464EB}"/>
              </a:ext>
            </a:extLst>
          </p:cNvPr>
          <p:cNvSpPr/>
          <p:nvPr/>
        </p:nvSpPr>
        <p:spPr>
          <a:xfrm>
            <a:off x="3215935" y="4367548"/>
            <a:ext cx="2356190" cy="1345435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10-Step Infinity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8B6FF-BDBF-4AEA-B3C7-A839179D8A54}"/>
              </a:ext>
            </a:extLst>
          </p:cNvPr>
          <p:cNvSpPr/>
          <p:nvPr/>
        </p:nvSpPr>
        <p:spPr>
          <a:xfrm>
            <a:off x="8278123" y="1474870"/>
            <a:ext cx="1957611" cy="2041690"/>
          </a:xfrm>
          <a:custGeom>
            <a:avLst/>
            <a:gdLst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149 w 21600"/>
              <a:gd name="connsiteY4" fmla="*/ 14010 h 21529"/>
              <a:gd name="connsiteX5" fmla="*/ 0 w 21600"/>
              <a:gd name="connsiteY5" fmla="*/ 14134 h 21529"/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0 w 21600"/>
              <a:gd name="connsiteY4" fmla="*/ 14134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29" extrusionOk="0">
                <a:moveTo>
                  <a:pt x="0" y="14134"/>
                </a:moveTo>
                <a:lnTo>
                  <a:pt x="4695" y="21529"/>
                </a:lnTo>
                <a:lnTo>
                  <a:pt x="21600" y="21529"/>
                </a:lnTo>
                <a:lnTo>
                  <a:pt x="8592" y="0"/>
                </a:lnTo>
                <a:lnTo>
                  <a:pt x="0" y="141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C4813B-EA2D-4AE5-BFF3-D56EDAB3C2BC}"/>
              </a:ext>
            </a:extLst>
          </p:cNvPr>
          <p:cNvSpPr/>
          <p:nvPr/>
        </p:nvSpPr>
        <p:spPr>
          <a:xfrm>
            <a:off x="6613151" y="4367548"/>
            <a:ext cx="2356190" cy="1345435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5A2DD4-D5A1-4136-BE39-6FC8D554DCED}"/>
              </a:ext>
            </a:extLst>
          </p:cNvPr>
          <p:cNvSpPr/>
          <p:nvPr/>
        </p:nvSpPr>
        <p:spPr>
          <a:xfrm>
            <a:off x="4880907" y="1474870"/>
            <a:ext cx="1959285" cy="2041694"/>
          </a:xfrm>
          <a:custGeom>
            <a:avLst/>
            <a:gdLst>
              <a:gd name="connsiteX0" fmla="*/ 8603 w 21600"/>
              <a:gd name="connsiteY0" fmla="*/ 0 h 21600"/>
              <a:gd name="connsiteX1" fmla="*/ 0 w 21600"/>
              <a:gd name="connsiteY1" fmla="*/ 14163 h 21600"/>
              <a:gd name="connsiteX2" fmla="*/ 4468 w 21600"/>
              <a:gd name="connsiteY2" fmla="*/ 21600 h 21600"/>
              <a:gd name="connsiteX3" fmla="*/ 21600 w 21600"/>
              <a:gd name="connsiteY3" fmla="*/ 21600 h 21600"/>
              <a:gd name="connsiteX4" fmla="*/ 13349 w 21600"/>
              <a:gd name="connsiteY4" fmla="*/ 7900 h 21600"/>
              <a:gd name="connsiteX5" fmla="*/ 8603 w 21600"/>
              <a:gd name="connsiteY5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8603" y="0"/>
                </a:moveTo>
                <a:lnTo>
                  <a:pt x="0" y="14163"/>
                </a:lnTo>
                <a:lnTo>
                  <a:pt x="4468" y="21600"/>
                </a:lnTo>
                <a:lnTo>
                  <a:pt x="21600" y="21600"/>
                </a:lnTo>
                <a:lnTo>
                  <a:pt x="13349" y="7900"/>
                </a:lnTo>
                <a:lnTo>
                  <a:pt x="8603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89ED3D-4B19-4970-BA75-064FCCE5A534}"/>
              </a:ext>
            </a:extLst>
          </p:cNvPr>
          <p:cNvSpPr/>
          <p:nvPr/>
        </p:nvSpPr>
        <p:spPr>
          <a:xfrm>
            <a:off x="6562697" y="1424416"/>
            <a:ext cx="2416732" cy="1345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60" y="21600"/>
                </a:moveTo>
                <a:lnTo>
                  <a:pt x="14821" y="21087"/>
                </a:lnTo>
                <a:lnTo>
                  <a:pt x="21600" y="0"/>
                </a:lnTo>
                <a:lnTo>
                  <a:pt x="0" y="0"/>
                </a:lnTo>
                <a:lnTo>
                  <a:pt x="694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5AEF8E-5613-4621-829D-621AC5E205B9}"/>
              </a:ext>
            </a:extLst>
          </p:cNvPr>
          <p:cNvSpPr/>
          <p:nvPr/>
        </p:nvSpPr>
        <p:spPr>
          <a:xfrm>
            <a:off x="3215933" y="1424416"/>
            <a:ext cx="2357875" cy="1345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79" y="21168"/>
                </a:lnTo>
                <a:lnTo>
                  <a:pt x="7149" y="21600"/>
                </a:lnTo>
                <a:lnTo>
                  <a:pt x="14097" y="21600"/>
                </a:lnTo>
                <a:lnTo>
                  <a:pt x="14682" y="21006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2A65C72-F2FE-4AC0-9D43-02BFA74C0B96}"/>
              </a:ext>
            </a:extLst>
          </p:cNvPr>
          <p:cNvSpPr/>
          <p:nvPr/>
        </p:nvSpPr>
        <p:spPr>
          <a:xfrm>
            <a:off x="5351808" y="3610743"/>
            <a:ext cx="1934058" cy="204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7"/>
                </a:moveTo>
                <a:lnTo>
                  <a:pt x="21600" y="6975"/>
                </a:lnTo>
                <a:lnTo>
                  <a:pt x="17355" y="0"/>
                </a:lnTo>
                <a:lnTo>
                  <a:pt x="0" y="0"/>
                </a:lnTo>
                <a:lnTo>
                  <a:pt x="8339" y="13700"/>
                </a:lnTo>
                <a:lnTo>
                  <a:pt x="13167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8A999E2-7D45-41A8-8784-44040F00AF5A}"/>
              </a:ext>
            </a:extLst>
          </p:cNvPr>
          <p:cNvSpPr/>
          <p:nvPr/>
        </p:nvSpPr>
        <p:spPr>
          <a:xfrm>
            <a:off x="1954591" y="1474870"/>
            <a:ext cx="1957604" cy="204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82" y="21600"/>
                </a:moveTo>
                <a:lnTo>
                  <a:pt x="17388" y="21209"/>
                </a:lnTo>
                <a:lnTo>
                  <a:pt x="21600" y="14216"/>
                </a:lnTo>
                <a:lnTo>
                  <a:pt x="21414" y="13967"/>
                </a:lnTo>
                <a:lnTo>
                  <a:pt x="1300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FCA185-BA94-4D34-852A-2D42CDD65B69}"/>
              </a:ext>
            </a:extLst>
          </p:cNvPr>
          <p:cNvSpPr/>
          <p:nvPr/>
        </p:nvSpPr>
        <p:spPr>
          <a:xfrm>
            <a:off x="1954592" y="3617444"/>
            <a:ext cx="1952561" cy="2031631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Backpack">
            <a:extLst>
              <a:ext uri="{FF2B5EF4-FFF2-40B4-BE49-F238E27FC236}">
                <a16:creationId xmlns:a16="http://schemas.microsoft.com/office/drawing/2014/main" id="{C4FA5F2C-F1AB-445D-BB3E-40F764131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9717" y="2684065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Planet">
            <a:extLst>
              <a:ext uri="{FF2B5EF4-FFF2-40B4-BE49-F238E27FC236}">
                <a16:creationId xmlns:a16="http://schemas.microsoft.com/office/drawing/2014/main" id="{5079C7AC-4EE0-439C-9957-18AE81681C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9026" y="3855359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MO">
            <a:extLst>
              <a:ext uri="{FF2B5EF4-FFF2-40B4-BE49-F238E27FC236}">
                <a16:creationId xmlns:a16="http://schemas.microsoft.com/office/drawing/2014/main" id="{E40DCBE3-4035-470A-8CFA-D7E2C21065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23588" y="2639934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icroscope">
            <a:extLst>
              <a:ext uri="{FF2B5EF4-FFF2-40B4-BE49-F238E27FC236}">
                <a16:creationId xmlns:a16="http://schemas.microsoft.com/office/drawing/2014/main" id="{65A1048B-EBDD-45CB-A7B1-D1F95580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85263" y="2665828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DB5F6C33-5027-4F04-B6B3-18E3BB09BE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59490" y="2126489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Lunch Box">
            <a:extLst>
              <a:ext uri="{FF2B5EF4-FFF2-40B4-BE49-F238E27FC236}">
                <a16:creationId xmlns:a16="http://schemas.microsoft.com/office/drawing/2014/main" id="{457F5E56-E915-4BDB-8F65-11677110F1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1393" y="2076754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id="{7AE299FB-62A6-4633-B8CA-DAE09F69CB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55618" y="3838223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Mathematics">
            <a:extLst>
              <a:ext uri="{FF2B5EF4-FFF2-40B4-BE49-F238E27FC236}">
                <a16:creationId xmlns:a16="http://schemas.microsoft.com/office/drawing/2014/main" id="{61C21E0F-2B08-4291-9508-A75D9545D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531036" y="4500925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iploma roll">
            <a:extLst>
              <a:ext uri="{FF2B5EF4-FFF2-40B4-BE49-F238E27FC236}">
                <a16:creationId xmlns:a16="http://schemas.microsoft.com/office/drawing/2014/main" id="{299A2900-1777-4F1B-885B-46A34E5C18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87535" y="3831538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Open book">
            <a:extLst>
              <a:ext uri="{FF2B5EF4-FFF2-40B4-BE49-F238E27FC236}">
                <a16:creationId xmlns:a16="http://schemas.microsoft.com/office/drawing/2014/main" id="{E37BAD99-662E-45E5-9828-7730454E3A9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38965" y="4500926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C13290A-5DEA-4117-A3A8-C5C4ED19A24D}"/>
              </a:ext>
            </a:extLst>
          </p:cNvPr>
          <p:cNvSpPr txBox="1"/>
          <p:nvPr/>
        </p:nvSpPr>
        <p:spPr>
          <a:xfrm>
            <a:off x="3692434" y="513444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F3DAA4-1876-4A67-A5BF-563FAF85409F}"/>
              </a:ext>
            </a:extLst>
          </p:cNvPr>
          <p:cNvSpPr txBox="1"/>
          <p:nvPr/>
        </p:nvSpPr>
        <p:spPr>
          <a:xfrm>
            <a:off x="7070335" y="513444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51FDF1-4E81-4AAA-AFA6-B3ECAD51234E}"/>
              </a:ext>
            </a:extLst>
          </p:cNvPr>
          <p:cNvSpPr txBox="1"/>
          <p:nvPr/>
        </p:nvSpPr>
        <p:spPr>
          <a:xfrm>
            <a:off x="3692434" y="15629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D50D12-22A6-4D37-AF8C-5EDD54F352BF}"/>
              </a:ext>
            </a:extLst>
          </p:cNvPr>
          <p:cNvSpPr txBox="1"/>
          <p:nvPr/>
        </p:nvSpPr>
        <p:spPr>
          <a:xfrm>
            <a:off x="7070335" y="15629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4B77D8-7396-4071-B5E4-BE4C44E4E930}"/>
              </a:ext>
            </a:extLst>
          </p:cNvPr>
          <p:cNvSpPr txBox="1"/>
          <p:nvPr/>
        </p:nvSpPr>
        <p:spPr>
          <a:xfrm rot="3600000">
            <a:off x="8628592" y="2428882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E67EDB-973C-44F7-B98D-E1B5709475C4}"/>
              </a:ext>
            </a:extLst>
          </p:cNvPr>
          <p:cNvSpPr txBox="1"/>
          <p:nvPr/>
        </p:nvSpPr>
        <p:spPr>
          <a:xfrm rot="3600000">
            <a:off x="2141731" y="4268439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8B7229-F352-41A7-80C5-22F3B6E21D85}"/>
              </a:ext>
            </a:extLst>
          </p:cNvPr>
          <p:cNvSpPr txBox="1"/>
          <p:nvPr/>
        </p:nvSpPr>
        <p:spPr>
          <a:xfrm rot="3600000">
            <a:off x="5519632" y="4268439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725A84-D9E7-446F-83E0-372617E4AB67}"/>
              </a:ext>
            </a:extLst>
          </p:cNvPr>
          <p:cNvSpPr txBox="1"/>
          <p:nvPr/>
        </p:nvSpPr>
        <p:spPr>
          <a:xfrm rot="3600000">
            <a:off x="5250691" y="249342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8DF017-B516-4558-A726-CB46E0DEC7B6}"/>
              </a:ext>
            </a:extLst>
          </p:cNvPr>
          <p:cNvSpPr txBox="1"/>
          <p:nvPr/>
        </p:nvSpPr>
        <p:spPr>
          <a:xfrm rot="18000000">
            <a:off x="2108226" y="243142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C96BB3-79E4-489F-B21D-42E394339BEA}"/>
              </a:ext>
            </a:extLst>
          </p:cNvPr>
          <p:cNvSpPr txBox="1"/>
          <p:nvPr/>
        </p:nvSpPr>
        <p:spPr>
          <a:xfrm rot="18000000">
            <a:off x="8605845" y="426022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F760B5B5-5CE9-46B6-AC31-6C61A453FA4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301151" y="3086938"/>
            <a:ext cx="963523" cy="963523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4B8D2412-49EF-427E-AEDC-41B65A8B7D7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919055" y="3086938"/>
            <a:ext cx="963523" cy="963523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47F6CED7-2714-48E3-9AE7-563056E3C544}"/>
              </a:ext>
            </a:extLst>
          </p:cNvPr>
          <p:cNvGrpSpPr/>
          <p:nvPr/>
        </p:nvGrpSpPr>
        <p:grpSpPr>
          <a:xfrm>
            <a:off x="10134376" y="4361275"/>
            <a:ext cx="1719185" cy="1351708"/>
            <a:chOff x="8921977" y="4196497"/>
            <a:chExt cx="2926080" cy="135170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9BD01CF-D42C-4B52-9163-3D50209612BD}"/>
                </a:ext>
              </a:extLst>
            </p:cNvPr>
            <p:cNvSpPr txBox="1"/>
            <p:nvPr/>
          </p:nvSpPr>
          <p:spPr>
            <a:xfrm>
              <a:off x="8921977" y="419649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761ACD3-B947-4DE6-A1B5-35B69653D61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D3CA4F-C89F-4BE5-BC4D-225484740B15}"/>
              </a:ext>
            </a:extLst>
          </p:cNvPr>
          <p:cNvGrpSpPr/>
          <p:nvPr/>
        </p:nvGrpSpPr>
        <p:grpSpPr>
          <a:xfrm>
            <a:off x="338439" y="4361275"/>
            <a:ext cx="1719185" cy="1351708"/>
            <a:chOff x="332936" y="4775449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5576E41-417E-4E04-BA13-AAFB18B790EA}"/>
                </a:ext>
              </a:extLst>
            </p:cNvPr>
            <p:cNvSpPr txBox="1"/>
            <p:nvPr/>
          </p:nvSpPr>
          <p:spPr>
            <a:xfrm>
              <a:off x="332936" y="4775449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C903AC4-ED00-4126-8085-07B4C09DF9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7DDCF2-319F-492B-B3AA-739C8216301D}"/>
              </a:ext>
            </a:extLst>
          </p:cNvPr>
          <p:cNvGrpSpPr/>
          <p:nvPr/>
        </p:nvGrpSpPr>
        <p:grpSpPr>
          <a:xfrm>
            <a:off x="10134376" y="1424416"/>
            <a:ext cx="1719185" cy="1351708"/>
            <a:chOff x="8921977" y="1589836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C976F7A-3946-461C-AFCA-2AA3643C4BEB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5EA2E4-4788-4250-A2FA-8BA1F6D4BB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2EA3097-0035-4F18-A287-849471E41F13}"/>
              </a:ext>
            </a:extLst>
          </p:cNvPr>
          <p:cNvGrpSpPr/>
          <p:nvPr/>
        </p:nvGrpSpPr>
        <p:grpSpPr>
          <a:xfrm>
            <a:off x="338439" y="1424416"/>
            <a:ext cx="1719185" cy="1351708"/>
            <a:chOff x="332936" y="275087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86708AD-7570-4F88-8C5E-0BBA583A5819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612A895-3FFB-418F-853A-2FB5A8430A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">
            <a:extLst>
              <a:ext uri="{FF2B5EF4-FFF2-40B4-BE49-F238E27FC236}">
                <a16:creationId xmlns:a16="http://schemas.microsoft.com/office/drawing/2014/main" id="{D83BFDE4-E228-44AC-AF21-E4EDC61F163C}"/>
              </a:ext>
            </a:extLst>
          </p:cNvPr>
          <p:cNvSpPr/>
          <p:nvPr/>
        </p:nvSpPr>
        <p:spPr>
          <a:xfrm flipH="1">
            <a:off x="8280592" y="3617444"/>
            <a:ext cx="1956816" cy="2031631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E542F6-4498-4A5F-A33A-F0737F1464EB}"/>
              </a:ext>
            </a:extLst>
          </p:cNvPr>
          <p:cNvSpPr/>
          <p:nvPr/>
        </p:nvSpPr>
        <p:spPr>
          <a:xfrm>
            <a:off x="3215935" y="4367548"/>
            <a:ext cx="2356190" cy="1345435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10-Step Infinity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8B6FF-BDBF-4AEA-B3C7-A839179D8A54}"/>
              </a:ext>
            </a:extLst>
          </p:cNvPr>
          <p:cNvSpPr/>
          <p:nvPr/>
        </p:nvSpPr>
        <p:spPr>
          <a:xfrm>
            <a:off x="8278123" y="1474870"/>
            <a:ext cx="1957611" cy="2041690"/>
          </a:xfrm>
          <a:custGeom>
            <a:avLst/>
            <a:gdLst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149 w 21600"/>
              <a:gd name="connsiteY4" fmla="*/ 14010 h 21529"/>
              <a:gd name="connsiteX5" fmla="*/ 0 w 21600"/>
              <a:gd name="connsiteY5" fmla="*/ 14134 h 21529"/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0 w 21600"/>
              <a:gd name="connsiteY4" fmla="*/ 14134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29" extrusionOk="0">
                <a:moveTo>
                  <a:pt x="0" y="14134"/>
                </a:moveTo>
                <a:lnTo>
                  <a:pt x="4695" y="21529"/>
                </a:lnTo>
                <a:lnTo>
                  <a:pt x="21600" y="21529"/>
                </a:lnTo>
                <a:lnTo>
                  <a:pt x="8592" y="0"/>
                </a:lnTo>
                <a:lnTo>
                  <a:pt x="0" y="141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C4813B-EA2D-4AE5-BFF3-D56EDAB3C2BC}"/>
              </a:ext>
            </a:extLst>
          </p:cNvPr>
          <p:cNvSpPr/>
          <p:nvPr/>
        </p:nvSpPr>
        <p:spPr>
          <a:xfrm>
            <a:off x="6613151" y="4367548"/>
            <a:ext cx="2356190" cy="1345435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5A2DD4-D5A1-4136-BE39-6FC8D554DCED}"/>
              </a:ext>
            </a:extLst>
          </p:cNvPr>
          <p:cNvSpPr/>
          <p:nvPr/>
        </p:nvSpPr>
        <p:spPr>
          <a:xfrm>
            <a:off x="4880907" y="1474870"/>
            <a:ext cx="1959285" cy="2041694"/>
          </a:xfrm>
          <a:custGeom>
            <a:avLst/>
            <a:gdLst>
              <a:gd name="connsiteX0" fmla="*/ 8603 w 21600"/>
              <a:gd name="connsiteY0" fmla="*/ 0 h 21600"/>
              <a:gd name="connsiteX1" fmla="*/ 0 w 21600"/>
              <a:gd name="connsiteY1" fmla="*/ 14163 h 21600"/>
              <a:gd name="connsiteX2" fmla="*/ 4468 w 21600"/>
              <a:gd name="connsiteY2" fmla="*/ 21600 h 21600"/>
              <a:gd name="connsiteX3" fmla="*/ 21600 w 21600"/>
              <a:gd name="connsiteY3" fmla="*/ 21600 h 21600"/>
              <a:gd name="connsiteX4" fmla="*/ 13349 w 21600"/>
              <a:gd name="connsiteY4" fmla="*/ 7900 h 21600"/>
              <a:gd name="connsiteX5" fmla="*/ 8603 w 21600"/>
              <a:gd name="connsiteY5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8603" y="0"/>
                </a:moveTo>
                <a:lnTo>
                  <a:pt x="0" y="14163"/>
                </a:lnTo>
                <a:lnTo>
                  <a:pt x="4468" y="21600"/>
                </a:lnTo>
                <a:lnTo>
                  <a:pt x="21600" y="21600"/>
                </a:lnTo>
                <a:lnTo>
                  <a:pt x="13349" y="7900"/>
                </a:lnTo>
                <a:lnTo>
                  <a:pt x="860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89ED3D-4B19-4970-BA75-064FCCE5A534}"/>
              </a:ext>
            </a:extLst>
          </p:cNvPr>
          <p:cNvSpPr/>
          <p:nvPr/>
        </p:nvSpPr>
        <p:spPr>
          <a:xfrm>
            <a:off x="6562697" y="1424416"/>
            <a:ext cx="2416732" cy="1345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60" y="21600"/>
                </a:moveTo>
                <a:lnTo>
                  <a:pt x="14821" y="21087"/>
                </a:lnTo>
                <a:lnTo>
                  <a:pt x="21600" y="0"/>
                </a:lnTo>
                <a:lnTo>
                  <a:pt x="0" y="0"/>
                </a:lnTo>
                <a:lnTo>
                  <a:pt x="694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5AEF8E-5613-4621-829D-621AC5E205B9}"/>
              </a:ext>
            </a:extLst>
          </p:cNvPr>
          <p:cNvSpPr/>
          <p:nvPr/>
        </p:nvSpPr>
        <p:spPr>
          <a:xfrm>
            <a:off x="3215933" y="1424416"/>
            <a:ext cx="2357875" cy="1345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79" y="21168"/>
                </a:lnTo>
                <a:lnTo>
                  <a:pt x="7149" y="21600"/>
                </a:lnTo>
                <a:lnTo>
                  <a:pt x="14097" y="21600"/>
                </a:lnTo>
                <a:lnTo>
                  <a:pt x="14682" y="21006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2A65C72-F2FE-4AC0-9D43-02BFA74C0B96}"/>
              </a:ext>
            </a:extLst>
          </p:cNvPr>
          <p:cNvSpPr/>
          <p:nvPr/>
        </p:nvSpPr>
        <p:spPr>
          <a:xfrm>
            <a:off x="5351808" y="3610743"/>
            <a:ext cx="1934058" cy="204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7"/>
                </a:moveTo>
                <a:lnTo>
                  <a:pt x="21600" y="6975"/>
                </a:lnTo>
                <a:lnTo>
                  <a:pt x="17355" y="0"/>
                </a:lnTo>
                <a:lnTo>
                  <a:pt x="0" y="0"/>
                </a:lnTo>
                <a:lnTo>
                  <a:pt x="8339" y="13700"/>
                </a:lnTo>
                <a:lnTo>
                  <a:pt x="13167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8A999E2-7D45-41A8-8784-44040F00AF5A}"/>
              </a:ext>
            </a:extLst>
          </p:cNvPr>
          <p:cNvSpPr/>
          <p:nvPr/>
        </p:nvSpPr>
        <p:spPr>
          <a:xfrm>
            <a:off x="1954591" y="1474870"/>
            <a:ext cx="1957604" cy="204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82" y="21600"/>
                </a:moveTo>
                <a:lnTo>
                  <a:pt x="17388" y="21209"/>
                </a:lnTo>
                <a:lnTo>
                  <a:pt x="21600" y="14216"/>
                </a:lnTo>
                <a:lnTo>
                  <a:pt x="21414" y="13967"/>
                </a:lnTo>
                <a:lnTo>
                  <a:pt x="1300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FCA185-BA94-4D34-852A-2D42CDD65B69}"/>
              </a:ext>
            </a:extLst>
          </p:cNvPr>
          <p:cNvSpPr/>
          <p:nvPr/>
        </p:nvSpPr>
        <p:spPr>
          <a:xfrm>
            <a:off x="1954592" y="3617444"/>
            <a:ext cx="1952561" cy="2031631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Backpack">
            <a:extLst>
              <a:ext uri="{FF2B5EF4-FFF2-40B4-BE49-F238E27FC236}">
                <a16:creationId xmlns:a16="http://schemas.microsoft.com/office/drawing/2014/main" id="{C4FA5F2C-F1AB-445D-BB3E-40F764131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9717" y="2684065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Planet">
            <a:extLst>
              <a:ext uri="{FF2B5EF4-FFF2-40B4-BE49-F238E27FC236}">
                <a16:creationId xmlns:a16="http://schemas.microsoft.com/office/drawing/2014/main" id="{5079C7AC-4EE0-439C-9957-18AE81681C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9026" y="3855359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MO">
            <a:extLst>
              <a:ext uri="{FF2B5EF4-FFF2-40B4-BE49-F238E27FC236}">
                <a16:creationId xmlns:a16="http://schemas.microsoft.com/office/drawing/2014/main" id="{E40DCBE3-4035-470A-8CFA-D7E2C21065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23588" y="2639934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icroscope">
            <a:extLst>
              <a:ext uri="{FF2B5EF4-FFF2-40B4-BE49-F238E27FC236}">
                <a16:creationId xmlns:a16="http://schemas.microsoft.com/office/drawing/2014/main" id="{65A1048B-EBDD-45CB-A7B1-D1F95580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85263" y="2665828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DB5F6C33-5027-4F04-B6B3-18E3BB09BE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59490" y="2126489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Lunch Box">
            <a:extLst>
              <a:ext uri="{FF2B5EF4-FFF2-40B4-BE49-F238E27FC236}">
                <a16:creationId xmlns:a16="http://schemas.microsoft.com/office/drawing/2014/main" id="{457F5E56-E915-4BDB-8F65-11677110F1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01393" y="2076754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id="{7AE299FB-62A6-4633-B8CA-DAE09F69CB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55618" y="3838223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Mathematics">
            <a:extLst>
              <a:ext uri="{FF2B5EF4-FFF2-40B4-BE49-F238E27FC236}">
                <a16:creationId xmlns:a16="http://schemas.microsoft.com/office/drawing/2014/main" id="{61C21E0F-2B08-4291-9508-A75D9545D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531036" y="4500925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iploma roll">
            <a:extLst>
              <a:ext uri="{FF2B5EF4-FFF2-40B4-BE49-F238E27FC236}">
                <a16:creationId xmlns:a16="http://schemas.microsoft.com/office/drawing/2014/main" id="{299A2900-1777-4F1B-885B-46A34E5C18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87535" y="3831538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Open book">
            <a:extLst>
              <a:ext uri="{FF2B5EF4-FFF2-40B4-BE49-F238E27FC236}">
                <a16:creationId xmlns:a16="http://schemas.microsoft.com/office/drawing/2014/main" id="{E37BAD99-662E-45E5-9828-7730454E3A9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38965" y="4500926"/>
            <a:ext cx="539339" cy="539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C13290A-5DEA-4117-A3A8-C5C4ED19A24D}"/>
              </a:ext>
            </a:extLst>
          </p:cNvPr>
          <p:cNvSpPr txBox="1"/>
          <p:nvPr/>
        </p:nvSpPr>
        <p:spPr>
          <a:xfrm>
            <a:off x="3692434" y="513444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F3DAA4-1876-4A67-A5BF-563FAF85409F}"/>
              </a:ext>
            </a:extLst>
          </p:cNvPr>
          <p:cNvSpPr txBox="1"/>
          <p:nvPr/>
        </p:nvSpPr>
        <p:spPr>
          <a:xfrm>
            <a:off x="7070335" y="513444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51FDF1-4E81-4AAA-AFA6-B3ECAD51234E}"/>
              </a:ext>
            </a:extLst>
          </p:cNvPr>
          <p:cNvSpPr txBox="1"/>
          <p:nvPr/>
        </p:nvSpPr>
        <p:spPr>
          <a:xfrm>
            <a:off x="3692434" y="15629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D50D12-22A6-4D37-AF8C-5EDD54F352BF}"/>
              </a:ext>
            </a:extLst>
          </p:cNvPr>
          <p:cNvSpPr txBox="1"/>
          <p:nvPr/>
        </p:nvSpPr>
        <p:spPr>
          <a:xfrm>
            <a:off x="7070335" y="156290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4B77D8-7396-4071-B5E4-BE4C44E4E930}"/>
              </a:ext>
            </a:extLst>
          </p:cNvPr>
          <p:cNvSpPr txBox="1"/>
          <p:nvPr/>
        </p:nvSpPr>
        <p:spPr>
          <a:xfrm rot="3600000">
            <a:off x="8628592" y="2428882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E67EDB-973C-44F7-B98D-E1B5709475C4}"/>
              </a:ext>
            </a:extLst>
          </p:cNvPr>
          <p:cNvSpPr txBox="1"/>
          <p:nvPr/>
        </p:nvSpPr>
        <p:spPr>
          <a:xfrm rot="3600000">
            <a:off x="2141731" y="4268439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8B7229-F352-41A7-80C5-22F3B6E21D85}"/>
              </a:ext>
            </a:extLst>
          </p:cNvPr>
          <p:cNvSpPr txBox="1"/>
          <p:nvPr/>
        </p:nvSpPr>
        <p:spPr>
          <a:xfrm rot="3600000">
            <a:off x="5519632" y="4268439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725A84-D9E7-446F-83E0-372617E4AB67}"/>
              </a:ext>
            </a:extLst>
          </p:cNvPr>
          <p:cNvSpPr txBox="1"/>
          <p:nvPr/>
        </p:nvSpPr>
        <p:spPr>
          <a:xfrm rot="3600000">
            <a:off x="5250691" y="249342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8DF017-B516-4558-A726-CB46E0DEC7B6}"/>
              </a:ext>
            </a:extLst>
          </p:cNvPr>
          <p:cNvSpPr txBox="1"/>
          <p:nvPr/>
        </p:nvSpPr>
        <p:spPr>
          <a:xfrm rot="18000000">
            <a:off x="2108226" y="2431426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C96BB3-79E4-489F-B21D-42E394339BEA}"/>
              </a:ext>
            </a:extLst>
          </p:cNvPr>
          <p:cNvSpPr txBox="1"/>
          <p:nvPr/>
        </p:nvSpPr>
        <p:spPr>
          <a:xfrm rot="18000000">
            <a:off x="8605845" y="426022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F760B5B5-5CE9-46B6-AC31-6C61A453FA4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301151" y="3086938"/>
            <a:ext cx="963523" cy="963523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4B8D2412-49EF-427E-AEDC-41B65A8B7D7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919055" y="3086938"/>
            <a:ext cx="963523" cy="963523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47F6CED7-2714-48E3-9AE7-563056E3C544}"/>
              </a:ext>
            </a:extLst>
          </p:cNvPr>
          <p:cNvGrpSpPr/>
          <p:nvPr/>
        </p:nvGrpSpPr>
        <p:grpSpPr>
          <a:xfrm>
            <a:off x="10134376" y="4361275"/>
            <a:ext cx="1719185" cy="1351708"/>
            <a:chOff x="8921977" y="4196497"/>
            <a:chExt cx="2926080" cy="135170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9BD01CF-D42C-4B52-9163-3D50209612BD}"/>
                </a:ext>
              </a:extLst>
            </p:cNvPr>
            <p:cNvSpPr txBox="1"/>
            <p:nvPr/>
          </p:nvSpPr>
          <p:spPr>
            <a:xfrm>
              <a:off x="8921977" y="419649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761ACD3-B947-4DE6-A1B5-35B69653D61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D3CA4F-C89F-4BE5-BC4D-225484740B15}"/>
              </a:ext>
            </a:extLst>
          </p:cNvPr>
          <p:cNvGrpSpPr/>
          <p:nvPr/>
        </p:nvGrpSpPr>
        <p:grpSpPr>
          <a:xfrm>
            <a:off x="338439" y="4361275"/>
            <a:ext cx="1719185" cy="1351708"/>
            <a:chOff x="332936" y="4775449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5576E41-417E-4E04-BA13-AAFB18B790EA}"/>
                </a:ext>
              </a:extLst>
            </p:cNvPr>
            <p:cNvSpPr txBox="1"/>
            <p:nvPr/>
          </p:nvSpPr>
          <p:spPr>
            <a:xfrm>
              <a:off x="332936" y="4775449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C903AC4-ED00-4126-8085-07B4C09DF9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7DDCF2-319F-492B-B3AA-739C8216301D}"/>
              </a:ext>
            </a:extLst>
          </p:cNvPr>
          <p:cNvGrpSpPr/>
          <p:nvPr/>
        </p:nvGrpSpPr>
        <p:grpSpPr>
          <a:xfrm>
            <a:off x="10134376" y="1424416"/>
            <a:ext cx="1719185" cy="1351708"/>
            <a:chOff x="8921977" y="1589836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C976F7A-3946-461C-AFCA-2AA3643C4BEB}"/>
                </a:ext>
              </a:extLst>
            </p:cNvPr>
            <p:cNvSpPr txBox="1"/>
            <p:nvPr/>
          </p:nvSpPr>
          <p:spPr>
            <a:xfrm>
              <a:off x="8921977" y="158983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5EA2E4-4788-4250-A2FA-8BA1F6D4BB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2EA3097-0035-4F18-A287-849471E41F13}"/>
              </a:ext>
            </a:extLst>
          </p:cNvPr>
          <p:cNvGrpSpPr/>
          <p:nvPr/>
        </p:nvGrpSpPr>
        <p:grpSpPr>
          <a:xfrm>
            <a:off x="338439" y="1424416"/>
            <a:ext cx="1719185" cy="1351708"/>
            <a:chOff x="332936" y="275087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86708AD-7570-4F88-8C5E-0BBA583A5819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612A895-3FFB-418F-853A-2FB5A8430A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18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409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10-Step Infinity Process – Slide Template</vt:lpstr>
      <vt:lpstr>10-Step Infinity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10-Step Infinity Process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2022-01-17T18:55:29Z</dcterms:modified>
  <cp:category>Charts &amp; Diagrams</cp:category>
</cp:coreProperties>
</file>