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0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12-Part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8ECE29F-0FA4-30E5-3F58-30D0180D8247}"/>
              </a:ext>
            </a:extLst>
          </p:cNvPr>
          <p:cNvSpPr/>
          <p:nvPr/>
        </p:nvSpPr>
        <p:spPr>
          <a:xfrm>
            <a:off x="3371850" y="2342356"/>
            <a:ext cx="2404114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BDD33D3-C6FB-A630-A95B-B5C8AF99E655}"/>
              </a:ext>
            </a:extLst>
          </p:cNvPr>
          <p:cNvSpPr/>
          <p:nvPr/>
        </p:nvSpPr>
        <p:spPr>
          <a:xfrm>
            <a:off x="5891515" y="3153886"/>
            <a:ext cx="561977" cy="781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40" y="12670"/>
                </a:moveTo>
                <a:cubicBezTo>
                  <a:pt x="12777" y="12064"/>
                  <a:pt x="12814" y="11432"/>
                  <a:pt x="12814" y="10800"/>
                </a:cubicBezTo>
                <a:cubicBezTo>
                  <a:pt x="12814" y="10168"/>
                  <a:pt x="12777" y="9562"/>
                  <a:pt x="12740" y="8930"/>
                </a:cubicBezTo>
                <a:lnTo>
                  <a:pt x="21600" y="8087"/>
                </a:lnTo>
                <a:cubicBezTo>
                  <a:pt x="21417" y="5321"/>
                  <a:pt x="20904" y="2634"/>
                  <a:pt x="20136" y="0"/>
                </a:cubicBezTo>
                <a:lnTo>
                  <a:pt x="11276" y="843"/>
                </a:lnTo>
                <a:lnTo>
                  <a:pt x="0" y="1923"/>
                </a:lnTo>
                <a:cubicBezTo>
                  <a:pt x="879" y="4531"/>
                  <a:pt x="1391" y="7218"/>
                  <a:pt x="1464" y="10010"/>
                </a:cubicBezTo>
                <a:cubicBezTo>
                  <a:pt x="1464" y="10273"/>
                  <a:pt x="1464" y="10537"/>
                  <a:pt x="1464" y="10800"/>
                </a:cubicBezTo>
                <a:cubicBezTo>
                  <a:pt x="1464" y="11063"/>
                  <a:pt x="1464" y="11327"/>
                  <a:pt x="1464" y="11590"/>
                </a:cubicBezTo>
                <a:cubicBezTo>
                  <a:pt x="1391" y="14356"/>
                  <a:pt x="879" y="17069"/>
                  <a:pt x="0" y="19677"/>
                </a:cubicBezTo>
                <a:lnTo>
                  <a:pt x="11276" y="20757"/>
                </a:lnTo>
                <a:lnTo>
                  <a:pt x="20136" y="21600"/>
                </a:lnTo>
                <a:cubicBezTo>
                  <a:pt x="20904" y="18966"/>
                  <a:pt x="21417" y="16279"/>
                  <a:pt x="21600" y="13513"/>
                </a:cubicBezTo>
                <a:lnTo>
                  <a:pt x="12740" y="1267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6ACC56C-FD71-F46A-67BA-6AA3937ACEF4}"/>
              </a:ext>
            </a:extLst>
          </p:cNvPr>
          <p:cNvSpPr/>
          <p:nvPr/>
        </p:nvSpPr>
        <p:spPr>
          <a:xfrm>
            <a:off x="5553277" y="3923506"/>
            <a:ext cx="809627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89" y="0"/>
                </a:moveTo>
                <a:cubicBezTo>
                  <a:pt x="7852" y="2345"/>
                  <a:pt x="6836" y="4597"/>
                  <a:pt x="5565" y="6707"/>
                </a:cubicBezTo>
                <a:cubicBezTo>
                  <a:pt x="5311" y="7130"/>
                  <a:pt x="5057" y="7528"/>
                  <a:pt x="4803" y="7927"/>
                </a:cubicBezTo>
                <a:cubicBezTo>
                  <a:pt x="3431" y="10014"/>
                  <a:pt x="1830" y="11937"/>
                  <a:pt x="0" y="13673"/>
                </a:cubicBezTo>
                <a:lnTo>
                  <a:pt x="6251" y="18106"/>
                </a:lnTo>
                <a:lnTo>
                  <a:pt x="11207" y="21600"/>
                </a:lnTo>
                <a:cubicBezTo>
                  <a:pt x="12960" y="19794"/>
                  <a:pt x="14561" y="17871"/>
                  <a:pt x="15984" y="15854"/>
                </a:cubicBezTo>
                <a:lnTo>
                  <a:pt x="11054" y="12360"/>
                </a:lnTo>
                <a:cubicBezTo>
                  <a:pt x="11689" y="11422"/>
                  <a:pt x="12299" y="10483"/>
                  <a:pt x="12858" y="9498"/>
                </a:cubicBezTo>
                <a:lnTo>
                  <a:pt x="18601" y="11703"/>
                </a:lnTo>
                <a:cubicBezTo>
                  <a:pt x="19796" y="9569"/>
                  <a:pt x="20787" y="7317"/>
                  <a:pt x="21600" y="4995"/>
                </a:cubicBezTo>
                <a:lnTo>
                  <a:pt x="15857" y="2791"/>
                </a:lnTo>
                <a:lnTo>
                  <a:pt x="858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2E98277-B509-4D2D-EC61-6A852569D2F2}"/>
              </a:ext>
            </a:extLst>
          </p:cNvPr>
          <p:cNvSpPr/>
          <p:nvPr/>
        </p:nvSpPr>
        <p:spPr>
          <a:xfrm>
            <a:off x="2781097" y="2275479"/>
            <a:ext cx="809627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11" y="21600"/>
                </a:moveTo>
                <a:cubicBezTo>
                  <a:pt x="13748" y="19255"/>
                  <a:pt x="14764" y="17003"/>
                  <a:pt x="16035" y="14893"/>
                </a:cubicBezTo>
                <a:cubicBezTo>
                  <a:pt x="16289" y="14470"/>
                  <a:pt x="16543" y="14072"/>
                  <a:pt x="16797" y="13673"/>
                </a:cubicBezTo>
                <a:cubicBezTo>
                  <a:pt x="18169" y="11586"/>
                  <a:pt x="19770" y="9663"/>
                  <a:pt x="21600" y="7927"/>
                </a:cubicBezTo>
                <a:lnTo>
                  <a:pt x="15349" y="3494"/>
                </a:lnTo>
                <a:lnTo>
                  <a:pt x="10393" y="0"/>
                </a:lnTo>
                <a:cubicBezTo>
                  <a:pt x="8640" y="1806"/>
                  <a:pt x="7039" y="3729"/>
                  <a:pt x="5616" y="5746"/>
                </a:cubicBezTo>
                <a:lnTo>
                  <a:pt x="10546" y="9240"/>
                </a:lnTo>
                <a:cubicBezTo>
                  <a:pt x="9911" y="10178"/>
                  <a:pt x="9301" y="11117"/>
                  <a:pt x="8742" y="12102"/>
                </a:cubicBezTo>
                <a:lnTo>
                  <a:pt x="2999" y="9897"/>
                </a:lnTo>
                <a:cubicBezTo>
                  <a:pt x="1804" y="12031"/>
                  <a:pt x="813" y="14283"/>
                  <a:pt x="0" y="16605"/>
                </a:cubicBezTo>
                <a:lnTo>
                  <a:pt x="5743" y="18809"/>
                </a:lnTo>
                <a:lnTo>
                  <a:pt x="1301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1DD573C-AD53-683D-5078-6BABEDFBFB78}"/>
              </a:ext>
            </a:extLst>
          </p:cNvPr>
          <p:cNvSpPr/>
          <p:nvPr/>
        </p:nvSpPr>
        <p:spPr>
          <a:xfrm>
            <a:off x="4181470" y="1651287"/>
            <a:ext cx="781061" cy="561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" y="21600"/>
                </a:moveTo>
                <a:cubicBezTo>
                  <a:pt x="4531" y="20721"/>
                  <a:pt x="7218" y="20209"/>
                  <a:pt x="10010" y="20136"/>
                </a:cubicBezTo>
                <a:cubicBezTo>
                  <a:pt x="10273" y="20136"/>
                  <a:pt x="10537" y="20136"/>
                  <a:pt x="10800" y="20136"/>
                </a:cubicBezTo>
                <a:cubicBezTo>
                  <a:pt x="11063" y="20136"/>
                  <a:pt x="11327" y="20136"/>
                  <a:pt x="11590" y="20136"/>
                </a:cubicBezTo>
                <a:cubicBezTo>
                  <a:pt x="14356" y="20209"/>
                  <a:pt x="17069" y="20721"/>
                  <a:pt x="19677" y="21600"/>
                </a:cubicBezTo>
                <a:lnTo>
                  <a:pt x="20757" y="10324"/>
                </a:lnTo>
                <a:lnTo>
                  <a:pt x="21600" y="1464"/>
                </a:lnTo>
                <a:cubicBezTo>
                  <a:pt x="18966" y="696"/>
                  <a:pt x="16279" y="183"/>
                  <a:pt x="13513" y="0"/>
                </a:cubicBezTo>
                <a:lnTo>
                  <a:pt x="12670" y="8860"/>
                </a:lnTo>
                <a:cubicBezTo>
                  <a:pt x="12064" y="8823"/>
                  <a:pt x="11432" y="8786"/>
                  <a:pt x="10800" y="8786"/>
                </a:cubicBezTo>
                <a:cubicBezTo>
                  <a:pt x="10168" y="8786"/>
                  <a:pt x="9562" y="8823"/>
                  <a:pt x="8930" y="8860"/>
                </a:cubicBezTo>
                <a:lnTo>
                  <a:pt x="8087" y="0"/>
                </a:lnTo>
                <a:cubicBezTo>
                  <a:pt x="5321" y="183"/>
                  <a:pt x="2634" y="696"/>
                  <a:pt x="0" y="1464"/>
                </a:cubicBezTo>
                <a:lnTo>
                  <a:pt x="843" y="10324"/>
                </a:lnTo>
                <a:lnTo>
                  <a:pt x="192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F9ECF63-4794-687C-2382-54BB8D6B4B3D}"/>
              </a:ext>
            </a:extLst>
          </p:cNvPr>
          <p:cNvSpPr/>
          <p:nvPr/>
        </p:nvSpPr>
        <p:spPr>
          <a:xfrm>
            <a:off x="3314700" y="1746740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27" y="21600"/>
                </a:moveTo>
                <a:cubicBezTo>
                  <a:pt x="9662" y="19798"/>
                  <a:pt x="11609" y="18173"/>
                  <a:pt x="13673" y="16803"/>
                </a:cubicBezTo>
                <a:cubicBezTo>
                  <a:pt x="14072" y="16549"/>
                  <a:pt x="14470" y="16295"/>
                  <a:pt x="14892" y="16041"/>
                </a:cubicBezTo>
                <a:cubicBezTo>
                  <a:pt x="17003" y="14772"/>
                  <a:pt x="19231" y="13757"/>
                  <a:pt x="21600" y="13021"/>
                </a:cubicBezTo>
                <a:lnTo>
                  <a:pt x="18809" y="5736"/>
                </a:lnTo>
                <a:lnTo>
                  <a:pt x="16605" y="0"/>
                </a:lnTo>
                <a:cubicBezTo>
                  <a:pt x="14283" y="812"/>
                  <a:pt x="12055" y="1827"/>
                  <a:pt x="9897" y="2995"/>
                </a:cubicBezTo>
                <a:lnTo>
                  <a:pt x="12102" y="8731"/>
                </a:lnTo>
                <a:cubicBezTo>
                  <a:pt x="11117" y="9290"/>
                  <a:pt x="10155" y="9899"/>
                  <a:pt x="9240" y="10533"/>
                </a:cubicBezTo>
                <a:lnTo>
                  <a:pt x="5746" y="5609"/>
                </a:lnTo>
                <a:cubicBezTo>
                  <a:pt x="3705" y="7031"/>
                  <a:pt x="1782" y="8630"/>
                  <a:pt x="0" y="10381"/>
                </a:cubicBezTo>
                <a:lnTo>
                  <a:pt x="3494" y="15331"/>
                </a:lnTo>
                <a:lnTo>
                  <a:pt x="7927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7C661CA-1241-562B-3587-99E36FCEACB1}"/>
              </a:ext>
            </a:extLst>
          </p:cNvPr>
          <p:cNvSpPr/>
          <p:nvPr/>
        </p:nvSpPr>
        <p:spPr>
          <a:xfrm>
            <a:off x="4948338" y="1741876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021"/>
                </a:moveTo>
                <a:cubicBezTo>
                  <a:pt x="2345" y="13757"/>
                  <a:pt x="4597" y="14772"/>
                  <a:pt x="6708" y="16041"/>
                </a:cubicBezTo>
                <a:cubicBezTo>
                  <a:pt x="7130" y="16295"/>
                  <a:pt x="7528" y="16549"/>
                  <a:pt x="7927" y="16803"/>
                </a:cubicBezTo>
                <a:cubicBezTo>
                  <a:pt x="10014" y="18173"/>
                  <a:pt x="11938" y="19773"/>
                  <a:pt x="13673" y="21600"/>
                </a:cubicBezTo>
                <a:lnTo>
                  <a:pt x="18106" y="15331"/>
                </a:lnTo>
                <a:lnTo>
                  <a:pt x="21600" y="10381"/>
                </a:lnTo>
                <a:cubicBezTo>
                  <a:pt x="19794" y="8630"/>
                  <a:pt x="17871" y="7031"/>
                  <a:pt x="15854" y="5609"/>
                </a:cubicBezTo>
                <a:lnTo>
                  <a:pt x="12360" y="10533"/>
                </a:lnTo>
                <a:cubicBezTo>
                  <a:pt x="11422" y="9899"/>
                  <a:pt x="10483" y="9290"/>
                  <a:pt x="9498" y="8731"/>
                </a:cubicBezTo>
                <a:lnTo>
                  <a:pt x="11703" y="2995"/>
                </a:lnTo>
                <a:cubicBezTo>
                  <a:pt x="9569" y="1802"/>
                  <a:pt x="7317" y="812"/>
                  <a:pt x="4995" y="0"/>
                </a:cubicBezTo>
                <a:lnTo>
                  <a:pt x="2791" y="5736"/>
                </a:lnTo>
                <a:lnTo>
                  <a:pt x="0" y="130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92F519A-37C8-5014-FFE2-C011C12F939C}"/>
              </a:ext>
            </a:extLst>
          </p:cNvPr>
          <p:cNvSpPr/>
          <p:nvPr/>
        </p:nvSpPr>
        <p:spPr>
          <a:xfrm>
            <a:off x="5553278" y="2275479"/>
            <a:ext cx="810579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27"/>
                </a:moveTo>
                <a:cubicBezTo>
                  <a:pt x="1802" y="9663"/>
                  <a:pt x="3427" y="11609"/>
                  <a:pt x="4797" y="13673"/>
                </a:cubicBezTo>
                <a:cubicBezTo>
                  <a:pt x="5051" y="14072"/>
                  <a:pt x="5305" y="14470"/>
                  <a:pt x="5559" y="14893"/>
                </a:cubicBezTo>
                <a:cubicBezTo>
                  <a:pt x="6828" y="17003"/>
                  <a:pt x="7843" y="19231"/>
                  <a:pt x="8579" y="21600"/>
                </a:cubicBezTo>
                <a:lnTo>
                  <a:pt x="15864" y="18809"/>
                </a:lnTo>
                <a:lnTo>
                  <a:pt x="21600" y="16605"/>
                </a:lnTo>
                <a:cubicBezTo>
                  <a:pt x="20788" y="14283"/>
                  <a:pt x="19772" y="12055"/>
                  <a:pt x="18605" y="9897"/>
                </a:cubicBezTo>
                <a:lnTo>
                  <a:pt x="12869" y="12102"/>
                </a:lnTo>
                <a:cubicBezTo>
                  <a:pt x="12310" y="11117"/>
                  <a:pt x="11701" y="10155"/>
                  <a:pt x="11067" y="9240"/>
                </a:cubicBezTo>
                <a:lnTo>
                  <a:pt x="15991" y="5746"/>
                </a:lnTo>
                <a:cubicBezTo>
                  <a:pt x="14569" y="3706"/>
                  <a:pt x="12970" y="1782"/>
                  <a:pt x="11219" y="0"/>
                </a:cubicBezTo>
                <a:lnTo>
                  <a:pt x="6269" y="3494"/>
                </a:lnTo>
                <a:lnTo>
                  <a:pt x="0" y="792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D2CEBAC-B41C-A290-878E-C1ACF4235D9B}"/>
              </a:ext>
            </a:extLst>
          </p:cNvPr>
          <p:cNvSpPr/>
          <p:nvPr/>
        </p:nvSpPr>
        <p:spPr>
          <a:xfrm>
            <a:off x="4953202" y="4518920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73" y="0"/>
                </a:moveTo>
                <a:cubicBezTo>
                  <a:pt x="11938" y="1802"/>
                  <a:pt x="9991" y="3427"/>
                  <a:pt x="7927" y="4797"/>
                </a:cubicBezTo>
                <a:cubicBezTo>
                  <a:pt x="7528" y="5051"/>
                  <a:pt x="7130" y="5305"/>
                  <a:pt x="6708" y="5559"/>
                </a:cubicBezTo>
                <a:cubicBezTo>
                  <a:pt x="4597" y="6828"/>
                  <a:pt x="2369" y="7843"/>
                  <a:pt x="0" y="8579"/>
                </a:cubicBezTo>
                <a:lnTo>
                  <a:pt x="2791" y="15864"/>
                </a:lnTo>
                <a:lnTo>
                  <a:pt x="4995" y="21600"/>
                </a:lnTo>
                <a:cubicBezTo>
                  <a:pt x="7317" y="20788"/>
                  <a:pt x="9545" y="19773"/>
                  <a:pt x="11703" y="18605"/>
                </a:cubicBezTo>
                <a:lnTo>
                  <a:pt x="9498" y="12869"/>
                </a:lnTo>
                <a:cubicBezTo>
                  <a:pt x="10483" y="12310"/>
                  <a:pt x="11445" y="11701"/>
                  <a:pt x="12360" y="11067"/>
                </a:cubicBezTo>
                <a:lnTo>
                  <a:pt x="15854" y="15991"/>
                </a:lnTo>
                <a:cubicBezTo>
                  <a:pt x="17895" y="14569"/>
                  <a:pt x="19818" y="12970"/>
                  <a:pt x="21600" y="11219"/>
                </a:cubicBezTo>
                <a:lnTo>
                  <a:pt x="18106" y="6269"/>
                </a:lnTo>
                <a:lnTo>
                  <a:pt x="1367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FA6CB9E-4413-9262-08E7-2FF47C8193B9}"/>
              </a:ext>
            </a:extLst>
          </p:cNvPr>
          <p:cNvSpPr/>
          <p:nvPr/>
        </p:nvSpPr>
        <p:spPr>
          <a:xfrm>
            <a:off x="4181470" y="4857158"/>
            <a:ext cx="781061" cy="561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77" y="0"/>
                </a:moveTo>
                <a:cubicBezTo>
                  <a:pt x="17069" y="879"/>
                  <a:pt x="14382" y="1391"/>
                  <a:pt x="11590" y="1464"/>
                </a:cubicBezTo>
                <a:cubicBezTo>
                  <a:pt x="11327" y="1464"/>
                  <a:pt x="11063" y="1464"/>
                  <a:pt x="10800" y="1464"/>
                </a:cubicBezTo>
                <a:cubicBezTo>
                  <a:pt x="10537" y="1464"/>
                  <a:pt x="10273" y="1464"/>
                  <a:pt x="10010" y="1464"/>
                </a:cubicBezTo>
                <a:cubicBezTo>
                  <a:pt x="7244" y="1391"/>
                  <a:pt x="4531" y="879"/>
                  <a:pt x="1923" y="0"/>
                </a:cubicBezTo>
                <a:lnTo>
                  <a:pt x="843" y="11276"/>
                </a:lnTo>
                <a:lnTo>
                  <a:pt x="0" y="20136"/>
                </a:lnTo>
                <a:cubicBezTo>
                  <a:pt x="2634" y="20904"/>
                  <a:pt x="5321" y="21417"/>
                  <a:pt x="8087" y="21600"/>
                </a:cubicBezTo>
                <a:lnTo>
                  <a:pt x="8930" y="12740"/>
                </a:lnTo>
                <a:cubicBezTo>
                  <a:pt x="9536" y="12777"/>
                  <a:pt x="10168" y="12814"/>
                  <a:pt x="10800" y="12814"/>
                </a:cubicBezTo>
                <a:cubicBezTo>
                  <a:pt x="11432" y="12814"/>
                  <a:pt x="12038" y="12777"/>
                  <a:pt x="12670" y="12740"/>
                </a:cubicBezTo>
                <a:lnTo>
                  <a:pt x="13513" y="21600"/>
                </a:lnTo>
                <a:cubicBezTo>
                  <a:pt x="16279" y="21417"/>
                  <a:pt x="18966" y="20904"/>
                  <a:pt x="21600" y="20136"/>
                </a:cubicBezTo>
                <a:lnTo>
                  <a:pt x="20757" y="11276"/>
                </a:lnTo>
                <a:lnTo>
                  <a:pt x="19677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FBBBCF10-5934-F60F-8AAB-230ED95A475F}"/>
              </a:ext>
            </a:extLst>
          </p:cNvPr>
          <p:cNvSpPr/>
          <p:nvPr/>
        </p:nvSpPr>
        <p:spPr>
          <a:xfrm>
            <a:off x="2690508" y="3153886"/>
            <a:ext cx="561977" cy="781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77"/>
                </a:moveTo>
                <a:cubicBezTo>
                  <a:pt x="20721" y="17069"/>
                  <a:pt x="20209" y="14382"/>
                  <a:pt x="20136" y="11590"/>
                </a:cubicBezTo>
                <a:cubicBezTo>
                  <a:pt x="20136" y="11327"/>
                  <a:pt x="20136" y="11063"/>
                  <a:pt x="20136" y="10800"/>
                </a:cubicBezTo>
                <a:cubicBezTo>
                  <a:pt x="20136" y="10537"/>
                  <a:pt x="20136" y="10273"/>
                  <a:pt x="20136" y="10010"/>
                </a:cubicBezTo>
                <a:cubicBezTo>
                  <a:pt x="20209" y="7244"/>
                  <a:pt x="20721" y="4531"/>
                  <a:pt x="21600" y="1923"/>
                </a:cubicBezTo>
                <a:lnTo>
                  <a:pt x="10324" y="843"/>
                </a:lnTo>
                <a:lnTo>
                  <a:pt x="1464" y="0"/>
                </a:lnTo>
                <a:cubicBezTo>
                  <a:pt x="696" y="2634"/>
                  <a:pt x="183" y="5321"/>
                  <a:pt x="0" y="8087"/>
                </a:cubicBezTo>
                <a:lnTo>
                  <a:pt x="8860" y="8930"/>
                </a:lnTo>
                <a:cubicBezTo>
                  <a:pt x="8823" y="9536"/>
                  <a:pt x="8786" y="10168"/>
                  <a:pt x="8786" y="10800"/>
                </a:cubicBezTo>
                <a:cubicBezTo>
                  <a:pt x="8786" y="11432"/>
                  <a:pt x="8823" y="12038"/>
                  <a:pt x="8860" y="12670"/>
                </a:cubicBezTo>
                <a:lnTo>
                  <a:pt x="0" y="13513"/>
                </a:lnTo>
                <a:cubicBezTo>
                  <a:pt x="183" y="16279"/>
                  <a:pt x="696" y="18966"/>
                  <a:pt x="1464" y="21600"/>
                </a:cubicBezTo>
                <a:lnTo>
                  <a:pt x="10324" y="20757"/>
                </a:lnTo>
                <a:lnTo>
                  <a:pt x="21600" y="196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19F4A8A-573C-D8BF-4CA6-E09AF0CFB556}"/>
              </a:ext>
            </a:extLst>
          </p:cNvPr>
          <p:cNvSpPr/>
          <p:nvPr/>
        </p:nvSpPr>
        <p:spPr>
          <a:xfrm>
            <a:off x="2781098" y="3923506"/>
            <a:ext cx="810579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673"/>
                </a:moveTo>
                <a:cubicBezTo>
                  <a:pt x="19798" y="11937"/>
                  <a:pt x="18173" y="9991"/>
                  <a:pt x="16803" y="7927"/>
                </a:cubicBezTo>
                <a:cubicBezTo>
                  <a:pt x="16549" y="7528"/>
                  <a:pt x="16295" y="7130"/>
                  <a:pt x="16041" y="6707"/>
                </a:cubicBezTo>
                <a:cubicBezTo>
                  <a:pt x="14772" y="4597"/>
                  <a:pt x="13757" y="2369"/>
                  <a:pt x="13021" y="0"/>
                </a:cubicBezTo>
                <a:lnTo>
                  <a:pt x="5736" y="2791"/>
                </a:lnTo>
                <a:lnTo>
                  <a:pt x="0" y="4995"/>
                </a:lnTo>
                <a:cubicBezTo>
                  <a:pt x="812" y="7317"/>
                  <a:pt x="1828" y="9545"/>
                  <a:pt x="2995" y="11703"/>
                </a:cubicBezTo>
                <a:lnTo>
                  <a:pt x="8731" y="9498"/>
                </a:lnTo>
                <a:cubicBezTo>
                  <a:pt x="9290" y="10483"/>
                  <a:pt x="9899" y="11445"/>
                  <a:pt x="10533" y="12360"/>
                </a:cubicBezTo>
                <a:lnTo>
                  <a:pt x="5609" y="15854"/>
                </a:lnTo>
                <a:cubicBezTo>
                  <a:pt x="7031" y="17894"/>
                  <a:pt x="8630" y="19818"/>
                  <a:pt x="10381" y="21600"/>
                </a:cubicBezTo>
                <a:lnTo>
                  <a:pt x="15331" y="18106"/>
                </a:lnTo>
                <a:lnTo>
                  <a:pt x="21600" y="136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6530ED84-846A-1CFC-0F48-F3CEEE1F8E5D}"/>
              </a:ext>
            </a:extLst>
          </p:cNvPr>
          <p:cNvSpPr/>
          <p:nvPr/>
        </p:nvSpPr>
        <p:spPr>
          <a:xfrm>
            <a:off x="3309836" y="4518920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579"/>
                </a:moveTo>
                <a:cubicBezTo>
                  <a:pt x="19255" y="7843"/>
                  <a:pt x="17003" y="6828"/>
                  <a:pt x="14892" y="5559"/>
                </a:cubicBezTo>
                <a:cubicBezTo>
                  <a:pt x="14470" y="5305"/>
                  <a:pt x="14072" y="5051"/>
                  <a:pt x="13673" y="4797"/>
                </a:cubicBezTo>
                <a:cubicBezTo>
                  <a:pt x="11586" y="3427"/>
                  <a:pt x="9662" y="1827"/>
                  <a:pt x="7927" y="0"/>
                </a:cubicBezTo>
                <a:lnTo>
                  <a:pt x="3494" y="6269"/>
                </a:lnTo>
                <a:lnTo>
                  <a:pt x="0" y="11219"/>
                </a:lnTo>
                <a:cubicBezTo>
                  <a:pt x="1806" y="12970"/>
                  <a:pt x="3729" y="14569"/>
                  <a:pt x="5746" y="15991"/>
                </a:cubicBezTo>
                <a:lnTo>
                  <a:pt x="9240" y="11067"/>
                </a:lnTo>
                <a:cubicBezTo>
                  <a:pt x="10178" y="11701"/>
                  <a:pt x="11117" y="12310"/>
                  <a:pt x="12102" y="12869"/>
                </a:cubicBezTo>
                <a:lnTo>
                  <a:pt x="9897" y="18605"/>
                </a:lnTo>
                <a:cubicBezTo>
                  <a:pt x="12031" y="19798"/>
                  <a:pt x="14283" y="20788"/>
                  <a:pt x="16605" y="21600"/>
                </a:cubicBezTo>
                <a:lnTo>
                  <a:pt x="18809" y="15864"/>
                </a:lnTo>
                <a:lnTo>
                  <a:pt x="21600" y="85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2EEDC10-CDA8-9AFC-7EA4-21E135D6D6BB}"/>
              </a:ext>
            </a:extLst>
          </p:cNvPr>
          <p:cNvGrpSpPr/>
          <p:nvPr/>
        </p:nvGrpSpPr>
        <p:grpSpPr>
          <a:xfrm>
            <a:off x="3783077" y="2896163"/>
            <a:ext cx="1581655" cy="1290782"/>
            <a:chOff x="8921977" y="1435947"/>
            <a:chExt cx="2926080" cy="172104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C80D34-1F76-8DC5-9945-CE232323FC6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20C6A07-11B5-45DB-A884-373D255A850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332E10F-5825-0602-F050-F6F0A5FC3265}"/>
              </a:ext>
            </a:extLst>
          </p:cNvPr>
          <p:cNvSpPr txBox="1"/>
          <p:nvPr/>
        </p:nvSpPr>
        <p:spPr>
          <a:xfrm>
            <a:off x="4350547" y="1516572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D0D767-8DF9-A81D-6AB4-AACF0B2C33E0}"/>
              </a:ext>
            </a:extLst>
          </p:cNvPr>
          <p:cNvSpPr txBox="1"/>
          <p:nvPr/>
        </p:nvSpPr>
        <p:spPr>
          <a:xfrm>
            <a:off x="5292989" y="1759295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9AD425-E3D2-9C2A-8A9F-2F5F679B36D2}"/>
              </a:ext>
            </a:extLst>
          </p:cNvPr>
          <p:cNvSpPr txBox="1"/>
          <p:nvPr/>
        </p:nvSpPr>
        <p:spPr>
          <a:xfrm>
            <a:off x="5991795" y="2476035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6AA253-6F8C-7BF2-A67E-9C0417619267}"/>
              </a:ext>
            </a:extLst>
          </p:cNvPr>
          <p:cNvSpPr txBox="1"/>
          <p:nvPr/>
        </p:nvSpPr>
        <p:spPr>
          <a:xfrm>
            <a:off x="5968399" y="4340789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690C74-7C5B-A59F-2A84-5F9C547DCF92}"/>
              </a:ext>
            </a:extLst>
          </p:cNvPr>
          <p:cNvSpPr txBox="1"/>
          <p:nvPr/>
        </p:nvSpPr>
        <p:spPr>
          <a:xfrm>
            <a:off x="6217498" y="3415548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4FE2E9-6C06-C306-7F8A-A827B337F60D}"/>
              </a:ext>
            </a:extLst>
          </p:cNvPr>
          <p:cNvSpPr txBox="1"/>
          <p:nvPr/>
        </p:nvSpPr>
        <p:spPr>
          <a:xfrm>
            <a:off x="5292989" y="5032604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A2CD63-F9A3-EA03-92B0-2E5EF8F289D4}"/>
              </a:ext>
            </a:extLst>
          </p:cNvPr>
          <p:cNvSpPr txBox="1"/>
          <p:nvPr/>
        </p:nvSpPr>
        <p:spPr>
          <a:xfrm>
            <a:off x="4350547" y="5299829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9AF7EF-498B-C594-64EE-297F57F244BB}"/>
              </a:ext>
            </a:extLst>
          </p:cNvPr>
          <p:cNvSpPr txBox="1"/>
          <p:nvPr/>
        </p:nvSpPr>
        <p:spPr>
          <a:xfrm>
            <a:off x="3404297" y="1778507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749D35-3503-2143-42C1-D64BA869CBDD}"/>
              </a:ext>
            </a:extLst>
          </p:cNvPr>
          <p:cNvSpPr txBox="1"/>
          <p:nvPr/>
        </p:nvSpPr>
        <p:spPr>
          <a:xfrm>
            <a:off x="3404297" y="5032604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D1D9E1C-65C5-41D8-D129-4C6DA6013B8B}"/>
              </a:ext>
            </a:extLst>
          </p:cNvPr>
          <p:cNvSpPr txBox="1"/>
          <p:nvPr/>
        </p:nvSpPr>
        <p:spPr>
          <a:xfrm>
            <a:off x="2717054" y="2471730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11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C277D5-1BD6-06CF-D7CA-1A1431FCE10B}"/>
              </a:ext>
            </a:extLst>
          </p:cNvPr>
          <p:cNvSpPr txBox="1"/>
          <p:nvPr/>
        </p:nvSpPr>
        <p:spPr>
          <a:xfrm>
            <a:off x="2721969" y="4336803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09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1FA6F18-75B7-CE6B-2A03-FD6AA6D0105A}"/>
              </a:ext>
            </a:extLst>
          </p:cNvPr>
          <p:cNvSpPr txBox="1"/>
          <p:nvPr/>
        </p:nvSpPr>
        <p:spPr>
          <a:xfrm>
            <a:off x="2464124" y="3415548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/>
              <a:t>10</a:t>
            </a:r>
          </a:p>
        </p:txBody>
      </p:sp>
      <p:pic>
        <p:nvPicPr>
          <p:cNvPr id="63" name="Graphic 62" descr="Bar graph with downward trend with solid fill">
            <a:extLst>
              <a:ext uri="{FF2B5EF4-FFF2-40B4-BE49-F238E27FC236}">
                <a16:creationId xmlns:a16="http://schemas.microsoft.com/office/drawing/2014/main" id="{4FF9805C-8A19-E064-3189-A4B5A7298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8974" y="4605717"/>
            <a:ext cx="291074" cy="291074"/>
          </a:xfrm>
          <a:prstGeom prst="rect">
            <a:avLst/>
          </a:prstGeom>
        </p:spPr>
      </p:pic>
      <p:pic>
        <p:nvPicPr>
          <p:cNvPr id="64" name="Graphic 63" descr="Bar graph with upward trend with solid fill">
            <a:extLst>
              <a:ext uri="{FF2B5EF4-FFF2-40B4-BE49-F238E27FC236}">
                <a16:creationId xmlns:a16="http://schemas.microsoft.com/office/drawing/2014/main" id="{AEAADDCF-D571-83F4-1FA9-2870E0969B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0700" y="3995362"/>
            <a:ext cx="291074" cy="291074"/>
          </a:xfrm>
          <a:prstGeom prst="rect">
            <a:avLst/>
          </a:prstGeom>
        </p:spPr>
      </p:pic>
      <p:pic>
        <p:nvPicPr>
          <p:cNvPr id="65" name="Graphic 64" descr="Brainstorm with solid fill">
            <a:extLst>
              <a:ext uri="{FF2B5EF4-FFF2-40B4-BE49-F238E27FC236}">
                <a16:creationId xmlns:a16="http://schemas.microsoft.com/office/drawing/2014/main" id="{729C8F95-5924-CB77-F0D4-D1A140C6BB1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5793" y="4915591"/>
            <a:ext cx="291074" cy="291074"/>
          </a:xfrm>
          <a:prstGeom prst="rect">
            <a:avLst/>
          </a:prstGeom>
        </p:spPr>
      </p:pic>
      <p:pic>
        <p:nvPicPr>
          <p:cNvPr id="66" name="Graphic 65" descr="Bullseye with solid fill">
            <a:extLst>
              <a:ext uri="{FF2B5EF4-FFF2-40B4-BE49-F238E27FC236}">
                <a16:creationId xmlns:a16="http://schemas.microsoft.com/office/drawing/2014/main" id="{46B01C8C-AC53-F089-8506-BDC9AC33FC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19033" y="3554968"/>
            <a:ext cx="291074" cy="291074"/>
          </a:xfrm>
          <a:prstGeom prst="rect">
            <a:avLst/>
          </a:prstGeom>
        </p:spPr>
      </p:pic>
      <p:pic>
        <p:nvPicPr>
          <p:cNvPr id="67" name="Graphic 66" descr="Database with solid fill">
            <a:extLst>
              <a:ext uri="{FF2B5EF4-FFF2-40B4-BE49-F238E27FC236}">
                <a16:creationId xmlns:a16="http://schemas.microsoft.com/office/drawing/2014/main" id="{D5938AA4-23F9-3776-3FFA-D732542572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7289" y="4281531"/>
            <a:ext cx="291074" cy="291074"/>
          </a:xfrm>
          <a:prstGeom prst="rect">
            <a:avLst/>
          </a:prstGeom>
        </p:spPr>
      </p:pic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96E2B4D5-8F72-6AA0-3310-7B93AB1A44B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35979" y="4792994"/>
            <a:ext cx="291074" cy="291074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A8CD8F3F-0897-A79E-41E2-4AF19BA1429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95016" y="2773710"/>
            <a:ext cx="291074" cy="291074"/>
          </a:xfrm>
          <a:prstGeom prst="rect">
            <a:avLst/>
          </a:prstGeom>
        </p:spPr>
      </p:pic>
      <p:pic>
        <p:nvPicPr>
          <p:cNvPr id="70" name="Graphic 69" descr="Lightbulb with solid fill">
            <a:extLst>
              <a:ext uri="{FF2B5EF4-FFF2-40B4-BE49-F238E27FC236}">
                <a16:creationId xmlns:a16="http://schemas.microsoft.com/office/drawing/2014/main" id="{29CCC41A-F37B-B19C-51C1-B569CDED3DB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09669" y="1867204"/>
            <a:ext cx="291074" cy="291074"/>
          </a:xfrm>
          <a:prstGeom prst="rect">
            <a:avLst/>
          </a:prstGeom>
        </p:spPr>
      </p:pic>
      <p:pic>
        <p:nvPicPr>
          <p:cNvPr id="71" name="Graphic 70" descr="Research with solid fill">
            <a:extLst>
              <a:ext uri="{FF2B5EF4-FFF2-40B4-BE49-F238E27FC236}">
                <a16:creationId xmlns:a16="http://schemas.microsoft.com/office/drawing/2014/main" id="{7A2E3620-42D1-D629-D7AC-9DBC30F7495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283543" y="2173853"/>
            <a:ext cx="291074" cy="291074"/>
          </a:xfrm>
          <a:prstGeom prst="rect">
            <a:avLst/>
          </a:prstGeom>
        </p:spPr>
      </p:pic>
      <p:pic>
        <p:nvPicPr>
          <p:cNvPr id="72" name="Graphic 71" descr="Eye with solid fill">
            <a:extLst>
              <a:ext uri="{FF2B5EF4-FFF2-40B4-BE49-F238E27FC236}">
                <a16:creationId xmlns:a16="http://schemas.microsoft.com/office/drawing/2014/main" id="{71EA8BDA-D95E-2E36-C3D6-37143623BDB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876026" y="3158733"/>
            <a:ext cx="361085" cy="361085"/>
          </a:xfrm>
          <a:prstGeom prst="rect">
            <a:avLst/>
          </a:prstGeom>
        </p:spPr>
      </p:pic>
      <p:pic>
        <p:nvPicPr>
          <p:cNvPr id="73" name="Graphic 72" descr="Gears with solid fill">
            <a:extLst>
              <a:ext uri="{FF2B5EF4-FFF2-40B4-BE49-F238E27FC236}">
                <a16:creationId xmlns:a16="http://schemas.microsoft.com/office/drawing/2014/main" id="{0753354E-75C1-3E19-4BC9-C3EFB82AE4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3529" y="2513344"/>
            <a:ext cx="291074" cy="291074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7960E838-3EEC-48E7-CE07-B4E45602F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95400" y="2001462"/>
            <a:ext cx="291074" cy="291074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0BB2906-C0EE-E3B9-35CA-0D8C560D8B07}"/>
              </a:ext>
            </a:extLst>
          </p:cNvPr>
          <p:cNvSpPr txBox="1"/>
          <p:nvPr/>
        </p:nvSpPr>
        <p:spPr>
          <a:xfrm>
            <a:off x="253830" y="4780639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1E12940-9BD4-5E14-EC77-72D156784729}"/>
              </a:ext>
            </a:extLst>
          </p:cNvPr>
          <p:cNvSpPr txBox="1"/>
          <p:nvPr/>
        </p:nvSpPr>
        <p:spPr>
          <a:xfrm>
            <a:off x="253830" y="1902225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9736C2E-DD4C-1357-0F1A-5ECBE4073F7F}"/>
              </a:ext>
            </a:extLst>
          </p:cNvPr>
          <p:cNvSpPr txBox="1"/>
          <p:nvPr/>
        </p:nvSpPr>
        <p:spPr>
          <a:xfrm>
            <a:off x="253830" y="4204956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939727-F26C-59FC-2E08-7FD7E6547CAD}"/>
              </a:ext>
            </a:extLst>
          </p:cNvPr>
          <p:cNvSpPr txBox="1"/>
          <p:nvPr/>
        </p:nvSpPr>
        <p:spPr>
          <a:xfrm>
            <a:off x="253830" y="3629273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69CF762-16A1-19A0-48D1-418F096AD0D1}"/>
              </a:ext>
            </a:extLst>
          </p:cNvPr>
          <p:cNvSpPr txBox="1"/>
          <p:nvPr/>
        </p:nvSpPr>
        <p:spPr>
          <a:xfrm>
            <a:off x="253830" y="3053591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CBE7EE3-833A-A707-E31D-627BBF5940B0}"/>
              </a:ext>
            </a:extLst>
          </p:cNvPr>
          <p:cNvSpPr txBox="1"/>
          <p:nvPr/>
        </p:nvSpPr>
        <p:spPr>
          <a:xfrm>
            <a:off x="253830" y="2477908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087E4D0-3E38-D3C7-C5BF-8B5BEFA388F1}"/>
              </a:ext>
            </a:extLst>
          </p:cNvPr>
          <p:cNvSpPr txBox="1"/>
          <p:nvPr/>
        </p:nvSpPr>
        <p:spPr>
          <a:xfrm>
            <a:off x="6926094" y="4780639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32521C5-BB40-8EAD-724D-F4FD62B294CE}"/>
              </a:ext>
            </a:extLst>
          </p:cNvPr>
          <p:cNvSpPr txBox="1"/>
          <p:nvPr/>
        </p:nvSpPr>
        <p:spPr>
          <a:xfrm>
            <a:off x="6926094" y="1902225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C5A3682-6F2E-0084-E755-F561D1F8C744}"/>
              </a:ext>
            </a:extLst>
          </p:cNvPr>
          <p:cNvSpPr txBox="1"/>
          <p:nvPr/>
        </p:nvSpPr>
        <p:spPr>
          <a:xfrm>
            <a:off x="6926094" y="4204956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D17A718-BB93-33FC-CF8C-89E9BEC9B1CF}"/>
              </a:ext>
            </a:extLst>
          </p:cNvPr>
          <p:cNvSpPr txBox="1"/>
          <p:nvPr/>
        </p:nvSpPr>
        <p:spPr>
          <a:xfrm>
            <a:off x="6926094" y="3629273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725BEB-2610-4C88-3AA9-5B28B6EE8231}"/>
              </a:ext>
            </a:extLst>
          </p:cNvPr>
          <p:cNvSpPr txBox="1"/>
          <p:nvPr/>
        </p:nvSpPr>
        <p:spPr>
          <a:xfrm>
            <a:off x="6926094" y="3053591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D1BF7E3-E332-C7FA-91BA-6F6946A1723C}"/>
              </a:ext>
            </a:extLst>
          </p:cNvPr>
          <p:cNvSpPr txBox="1"/>
          <p:nvPr/>
        </p:nvSpPr>
        <p:spPr>
          <a:xfrm>
            <a:off x="6926094" y="2477908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2306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12-Part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3381059" y="2335585"/>
            <a:ext cx="2404109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D8ECE29F-0FA4-30E5-3F58-30D0180D8247}"/>
              </a:ext>
            </a:extLst>
          </p:cNvPr>
          <p:cNvSpPr/>
          <p:nvPr/>
        </p:nvSpPr>
        <p:spPr>
          <a:xfrm>
            <a:off x="3371850" y="2342356"/>
            <a:ext cx="2404114" cy="240411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BDD33D3-C6FB-A630-A95B-B5C8AF99E655}"/>
              </a:ext>
            </a:extLst>
          </p:cNvPr>
          <p:cNvSpPr/>
          <p:nvPr/>
        </p:nvSpPr>
        <p:spPr>
          <a:xfrm>
            <a:off x="5891515" y="3153886"/>
            <a:ext cx="561977" cy="781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40" y="12670"/>
                </a:moveTo>
                <a:cubicBezTo>
                  <a:pt x="12777" y="12064"/>
                  <a:pt x="12814" y="11432"/>
                  <a:pt x="12814" y="10800"/>
                </a:cubicBezTo>
                <a:cubicBezTo>
                  <a:pt x="12814" y="10168"/>
                  <a:pt x="12777" y="9562"/>
                  <a:pt x="12740" y="8930"/>
                </a:cubicBezTo>
                <a:lnTo>
                  <a:pt x="21600" y="8087"/>
                </a:lnTo>
                <a:cubicBezTo>
                  <a:pt x="21417" y="5321"/>
                  <a:pt x="20904" y="2634"/>
                  <a:pt x="20136" y="0"/>
                </a:cubicBezTo>
                <a:lnTo>
                  <a:pt x="11276" y="843"/>
                </a:lnTo>
                <a:lnTo>
                  <a:pt x="0" y="1923"/>
                </a:lnTo>
                <a:cubicBezTo>
                  <a:pt x="879" y="4531"/>
                  <a:pt x="1391" y="7218"/>
                  <a:pt x="1464" y="10010"/>
                </a:cubicBezTo>
                <a:cubicBezTo>
                  <a:pt x="1464" y="10273"/>
                  <a:pt x="1464" y="10537"/>
                  <a:pt x="1464" y="10800"/>
                </a:cubicBezTo>
                <a:cubicBezTo>
                  <a:pt x="1464" y="11063"/>
                  <a:pt x="1464" y="11327"/>
                  <a:pt x="1464" y="11590"/>
                </a:cubicBezTo>
                <a:cubicBezTo>
                  <a:pt x="1391" y="14356"/>
                  <a:pt x="879" y="17069"/>
                  <a:pt x="0" y="19677"/>
                </a:cubicBezTo>
                <a:lnTo>
                  <a:pt x="11276" y="20757"/>
                </a:lnTo>
                <a:lnTo>
                  <a:pt x="20136" y="21600"/>
                </a:lnTo>
                <a:cubicBezTo>
                  <a:pt x="20904" y="18966"/>
                  <a:pt x="21417" y="16279"/>
                  <a:pt x="21600" y="13513"/>
                </a:cubicBezTo>
                <a:lnTo>
                  <a:pt x="12740" y="1267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6ACC56C-FD71-F46A-67BA-6AA3937ACEF4}"/>
              </a:ext>
            </a:extLst>
          </p:cNvPr>
          <p:cNvSpPr/>
          <p:nvPr/>
        </p:nvSpPr>
        <p:spPr>
          <a:xfrm>
            <a:off x="5553277" y="3923506"/>
            <a:ext cx="809627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89" y="0"/>
                </a:moveTo>
                <a:cubicBezTo>
                  <a:pt x="7852" y="2345"/>
                  <a:pt x="6836" y="4597"/>
                  <a:pt x="5565" y="6707"/>
                </a:cubicBezTo>
                <a:cubicBezTo>
                  <a:pt x="5311" y="7130"/>
                  <a:pt x="5057" y="7528"/>
                  <a:pt x="4803" y="7927"/>
                </a:cubicBezTo>
                <a:cubicBezTo>
                  <a:pt x="3431" y="10014"/>
                  <a:pt x="1830" y="11937"/>
                  <a:pt x="0" y="13673"/>
                </a:cubicBezTo>
                <a:lnTo>
                  <a:pt x="6251" y="18106"/>
                </a:lnTo>
                <a:lnTo>
                  <a:pt x="11207" y="21600"/>
                </a:lnTo>
                <a:cubicBezTo>
                  <a:pt x="12960" y="19794"/>
                  <a:pt x="14561" y="17871"/>
                  <a:pt x="15984" y="15854"/>
                </a:cubicBezTo>
                <a:lnTo>
                  <a:pt x="11054" y="12360"/>
                </a:lnTo>
                <a:cubicBezTo>
                  <a:pt x="11689" y="11422"/>
                  <a:pt x="12299" y="10483"/>
                  <a:pt x="12858" y="9498"/>
                </a:cubicBezTo>
                <a:lnTo>
                  <a:pt x="18601" y="11703"/>
                </a:lnTo>
                <a:cubicBezTo>
                  <a:pt x="19796" y="9569"/>
                  <a:pt x="20787" y="7317"/>
                  <a:pt x="21600" y="4995"/>
                </a:cubicBezTo>
                <a:lnTo>
                  <a:pt x="15857" y="2791"/>
                </a:lnTo>
                <a:lnTo>
                  <a:pt x="8589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2E98277-B509-4D2D-EC61-6A852569D2F2}"/>
              </a:ext>
            </a:extLst>
          </p:cNvPr>
          <p:cNvSpPr/>
          <p:nvPr/>
        </p:nvSpPr>
        <p:spPr>
          <a:xfrm>
            <a:off x="2781097" y="2275479"/>
            <a:ext cx="809627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11" y="21600"/>
                </a:moveTo>
                <a:cubicBezTo>
                  <a:pt x="13748" y="19255"/>
                  <a:pt x="14764" y="17003"/>
                  <a:pt x="16035" y="14893"/>
                </a:cubicBezTo>
                <a:cubicBezTo>
                  <a:pt x="16289" y="14470"/>
                  <a:pt x="16543" y="14072"/>
                  <a:pt x="16797" y="13673"/>
                </a:cubicBezTo>
                <a:cubicBezTo>
                  <a:pt x="18169" y="11586"/>
                  <a:pt x="19770" y="9663"/>
                  <a:pt x="21600" y="7927"/>
                </a:cubicBezTo>
                <a:lnTo>
                  <a:pt x="15349" y="3494"/>
                </a:lnTo>
                <a:lnTo>
                  <a:pt x="10393" y="0"/>
                </a:lnTo>
                <a:cubicBezTo>
                  <a:pt x="8640" y="1806"/>
                  <a:pt x="7039" y="3729"/>
                  <a:pt x="5616" y="5746"/>
                </a:cubicBezTo>
                <a:lnTo>
                  <a:pt x="10546" y="9240"/>
                </a:lnTo>
                <a:cubicBezTo>
                  <a:pt x="9911" y="10178"/>
                  <a:pt x="9301" y="11117"/>
                  <a:pt x="8742" y="12102"/>
                </a:cubicBezTo>
                <a:lnTo>
                  <a:pt x="2999" y="9897"/>
                </a:lnTo>
                <a:cubicBezTo>
                  <a:pt x="1804" y="12031"/>
                  <a:pt x="813" y="14283"/>
                  <a:pt x="0" y="16605"/>
                </a:cubicBezTo>
                <a:lnTo>
                  <a:pt x="5743" y="18809"/>
                </a:lnTo>
                <a:lnTo>
                  <a:pt x="13011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F1DD573C-AD53-683D-5078-6BABEDFBFB78}"/>
              </a:ext>
            </a:extLst>
          </p:cNvPr>
          <p:cNvSpPr/>
          <p:nvPr/>
        </p:nvSpPr>
        <p:spPr>
          <a:xfrm>
            <a:off x="4181470" y="1651287"/>
            <a:ext cx="781061" cy="561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" y="21600"/>
                </a:moveTo>
                <a:cubicBezTo>
                  <a:pt x="4531" y="20721"/>
                  <a:pt x="7218" y="20209"/>
                  <a:pt x="10010" y="20136"/>
                </a:cubicBezTo>
                <a:cubicBezTo>
                  <a:pt x="10273" y="20136"/>
                  <a:pt x="10537" y="20136"/>
                  <a:pt x="10800" y="20136"/>
                </a:cubicBezTo>
                <a:cubicBezTo>
                  <a:pt x="11063" y="20136"/>
                  <a:pt x="11327" y="20136"/>
                  <a:pt x="11590" y="20136"/>
                </a:cubicBezTo>
                <a:cubicBezTo>
                  <a:pt x="14356" y="20209"/>
                  <a:pt x="17069" y="20721"/>
                  <a:pt x="19677" y="21600"/>
                </a:cubicBezTo>
                <a:lnTo>
                  <a:pt x="20757" y="10324"/>
                </a:lnTo>
                <a:lnTo>
                  <a:pt x="21600" y="1464"/>
                </a:lnTo>
                <a:cubicBezTo>
                  <a:pt x="18966" y="696"/>
                  <a:pt x="16279" y="183"/>
                  <a:pt x="13513" y="0"/>
                </a:cubicBezTo>
                <a:lnTo>
                  <a:pt x="12670" y="8860"/>
                </a:lnTo>
                <a:cubicBezTo>
                  <a:pt x="12064" y="8823"/>
                  <a:pt x="11432" y="8786"/>
                  <a:pt x="10800" y="8786"/>
                </a:cubicBezTo>
                <a:cubicBezTo>
                  <a:pt x="10168" y="8786"/>
                  <a:pt x="9562" y="8823"/>
                  <a:pt x="8930" y="8860"/>
                </a:cubicBezTo>
                <a:lnTo>
                  <a:pt x="8087" y="0"/>
                </a:lnTo>
                <a:cubicBezTo>
                  <a:pt x="5321" y="183"/>
                  <a:pt x="2634" y="696"/>
                  <a:pt x="0" y="1464"/>
                </a:cubicBezTo>
                <a:lnTo>
                  <a:pt x="843" y="10324"/>
                </a:lnTo>
                <a:lnTo>
                  <a:pt x="192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F9ECF63-4794-687C-2382-54BB8D6B4B3D}"/>
              </a:ext>
            </a:extLst>
          </p:cNvPr>
          <p:cNvSpPr/>
          <p:nvPr/>
        </p:nvSpPr>
        <p:spPr>
          <a:xfrm>
            <a:off x="3314700" y="1746740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27" y="21600"/>
                </a:moveTo>
                <a:cubicBezTo>
                  <a:pt x="9662" y="19798"/>
                  <a:pt x="11609" y="18173"/>
                  <a:pt x="13673" y="16803"/>
                </a:cubicBezTo>
                <a:cubicBezTo>
                  <a:pt x="14072" y="16549"/>
                  <a:pt x="14470" y="16295"/>
                  <a:pt x="14892" y="16041"/>
                </a:cubicBezTo>
                <a:cubicBezTo>
                  <a:pt x="17003" y="14772"/>
                  <a:pt x="19231" y="13757"/>
                  <a:pt x="21600" y="13021"/>
                </a:cubicBezTo>
                <a:lnTo>
                  <a:pt x="18809" y="5736"/>
                </a:lnTo>
                <a:lnTo>
                  <a:pt x="16605" y="0"/>
                </a:lnTo>
                <a:cubicBezTo>
                  <a:pt x="14283" y="812"/>
                  <a:pt x="12055" y="1827"/>
                  <a:pt x="9897" y="2995"/>
                </a:cubicBezTo>
                <a:lnTo>
                  <a:pt x="12102" y="8731"/>
                </a:lnTo>
                <a:cubicBezTo>
                  <a:pt x="11117" y="9290"/>
                  <a:pt x="10155" y="9899"/>
                  <a:pt x="9240" y="10533"/>
                </a:cubicBezTo>
                <a:lnTo>
                  <a:pt x="5746" y="5609"/>
                </a:lnTo>
                <a:cubicBezTo>
                  <a:pt x="3705" y="7031"/>
                  <a:pt x="1782" y="8630"/>
                  <a:pt x="0" y="10381"/>
                </a:cubicBezTo>
                <a:lnTo>
                  <a:pt x="3494" y="15331"/>
                </a:lnTo>
                <a:lnTo>
                  <a:pt x="7927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7C661CA-1241-562B-3587-99E36FCEACB1}"/>
              </a:ext>
            </a:extLst>
          </p:cNvPr>
          <p:cNvSpPr/>
          <p:nvPr/>
        </p:nvSpPr>
        <p:spPr>
          <a:xfrm>
            <a:off x="4948338" y="1741876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021"/>
                </a:moveTo>
                <a:cubicBezTo>
                  <a:pt x="2345" y="13757"/>
                  <a:pt x="4597" y="14772"/>
                  <a:pt x="6708" y="16041"/>
                </a:cubicBezTo>
                <a:cubicBezTo>
                  <a:pt x="7130" y="16295"/>
                  <a:pt x="7528" y="16549"/>
                  <a:pt x="7927" y="16803"/>
                </a:cubicBezTo>
                <a:cubicBezTo>
                  <a:pt x="10014" y="18173"/>
                  <a:pt x="11938" y="19773"/>
                  <a:pt x="13673" y="21600"/>
                </a:cubicBezTo>
                <a:lnTo>
                  <a:pt x="18106" y="15331"/>
                </a:lnTo>
                <a:lnTo>
                  <a:pt x="21600" y="10381"/>
                </a:lnTo>
                <a:cubicBezTo>
                  <a:pt x="19794" y="8630"/>
                  <a:pt x="17871" y="7031"/>
                  <a:pt x="15854" y="5609"/>
                </a:cubicBezTo>
                <a:lnTo>
                  <a:pt x="12360" y="10533"/>
                </a:lnTo>
                <a:cubicBezTo>
                  <a:pt x="11422" y="9899"/>
                  <a:pt x="10483" y="9290"/>
                  <a:pt x="9498" y="8731"/>
                </a:cubicBezTo>
                <a:lnTo>
                  <a:pt x="11703" y="2995"/>
                </a:lnTo>
                <a:cubicBezTo>
                  <a:pt x="9569" y="1802"/>
                  <a:pt x="7317" y="812"/>
                  <a:pt x="4995" y="0"/>
                </a:cubicBezTo>
                <a:lnTo>
                  <a:pt x="2791" y="5736"/>
                </a:lnTo>
                <a:lnTo>
                  <a:pt x="0" y="1302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992F519A-37C8-5014-FFE2-C011C12F939C}"/>
              </a:ext>
            </a:extLst>
          </p:cNvPr>
          <p:cNvSpPr/>
          <p:nvPr/>
        </p:nvSpPr>
        <p:spPr>
          <a:xfrm>
            <a:off x="5553278" y="2275479"/>
            <a:ext cx="810579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927"/>
                </a:moveTo>
                <a:cubicBezTo>
                  <a:pt x="1802" y="9663"/>
                  <a:pt x="3427" y="11609"/>
                  <a:pt x="4797" y="13673"/>
                </a:cubicBezTo>
                <a:cubicBezTo>
                  <a:pt x="5051" y="14072"/>
                  <a:pt x="5305" y="14470"/>
                  <a:pt x="5559" y="14893"/>
                </a:cubicBezTo>
                <a:cubicBezTo>
                  <a:pt x="6828" y="17003"/>
                  <a:pt x="7843" y="19231"/>
                  <a:pt x="8579" y="21600"/>
                </a:cubicBezTo>
                <a:lnTo>
                  <a:pt x="15864" y="18809"/>
                </a:lnTo>
                <a:lnTo>
                  <a:pt x="21600" y="16605"/>
                </a:lnTo>
                <a:cubicBezTo>
                  <a:pt x="20788" y="14283"/>
                  <a:pt x="19772" y="12055"/>
                  <a:pt x="18605" y="9897"/>
                </a:cubicBezTo>
                <a:lnTo>
                  <a:pt x="12869" y="12102"/>
                </a:lnTo>
                <a:cubicBezTo>
                  <a:pt x="12310" y="11117"/>
                  <a:pt x="11701" y="10155"/>
                  <a:pt x="11067" y="9240"/>
                </a:cubicBezTo>
                <a:lnTo>
                  <a:pt x="15991" y="5746"/>
                </a:lnTo>
                <a:cubicBezTo>
                  <a:pt x="14569" y="3706"/>
                  <a:pt x="12970" y="1782"/>
                  <a:pt x="11219" y="0"/>
                </a:cubicBezTo>
                <a:lnTo>
                  <a:pt x="6269" y="3494"/>
                </a:lnTo>
                <a:lnTo>
                  <a:pt x="0" y="792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D2CEBAC-B41C-A290-878E-C1ACF4235D9B}"/>
              </a:ext>
            </a:extLst>
          </p:cNvPr>
          <p:cNvSpPr/>
          <p:nvPr/>
        </p:nvSpPr>
        <p:spPr>
          <a:xfrm>
            <a:off x="4953202" y="4518920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73" y="0"/>
                </a:moveTo>
                <a:cubicBezTo>
                  <a:pt x="11938" y="1802"/>
                  <a:pt x="9991" y="3427"/>
                  <a:pt x="7927" y="4797"/>
                </a:cubicBezTo>
                <a:cubicBezTo>
                  <a:pt x="7528" y="5051"/>
                  <a:pt x="7130" y="5305"/>
                  <a:pt x="6708" y="5559"/>
                </a:cubicBezTo>
                <a:cubicBezTo>
                  <a:pt x="4597" y="6828"/>
                  <a:pt x="2369" y="7843"/>
                  <a:pt x="0" y="8579"/>
                </a:cubicBezTo>
                <a:lnTo>
                  <a:pt x="2791" y="15864"/>
                </a:lnTo>
                <a:lnTo>
                  <a:pt x="4995" y="21600"/>
                </a:lnTo>
                <a:cubicBezTo>
                  <a:pt x="7317" y="20788"/>
                  <a:pt x="9545" y="19773"/>
                  <a:pt x="11703" y="18605"/>
                </a:cubicBezTo>
                <a:lnTo>
                  <a:pt x="9498" y="12869"/>
                </a:lnTo>
                <a:cubicBezTo>
                  <a:pt x="10483" y="12310"/>
                  <a:pt x="11445" y="11701"/>
                  <a:pt x="12360" y="11067"/>
                </a:cubicBezTo>
                <a:lnTo>
                  <a:pt x="15854" y="15991"/>
                </a:lnTo>
                <a:cubicBezTo>
                  <a:pt x="17895" y="14569"/>
                  <a:pt x="19818" y="12970"/>
                  <a:pt x="21600" y="11219"/>
                </a:cubicBezTo>
                <a:lnTo>
                  <a:pt x="18106" y="6269"/>
                </a:lnTo>
                <a:lnTo>
                  <a:pt x="1367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1FA6CB9E-4413-9262-08E7-2FF47C8193B9}"/>
              </a:ext>
            </a:extLst>
          </p:cNvPr>
          <p:cNvSpPr/>
          <p:nvPr/>
        </p:nvSpPr>
        <p:spPr>
          <a:xfrm>
            <a:off x="4181470" y="4857158"/>
            <a:ext cx="781061" cy="561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77" y="0"/>
                </a:moveTo>
                <a:cubicBezTo>
                  <a:pt x="17069" y="879"/>
                  <a:pt x="14382" y="1391"/>
                  <a:pt x="11590" y="1464"/>
                </a:cubicBezTo>
                <a:cubicBezTo>
                  <a:pt x="11327" y="1464"/>
                  <a:pt x="11063" y="1464"/>
                  <a:pt x="10800" y="1464"/>
                </a:cubicBezTo>
                <a:cubicBezTo>
                  <a:pt x="10537" y="1464"/>
                  <a:pt x="10273" y="1464"/>
                  <a:pt x="10010" y="1464"/>
                </a:cubicBezTo>
                <a:cubicBezTo>
                  <a:pt x="7244" y="1391"/>
                  <a:pt x="4531" y="879"/>
                  <a:pt x="1923" y="0"/>
                </a:cubicBezTo>
                <a:lnTo>
                  <a:pt x="843" y="11276"/>
                </a:lnTo>
                <a:lnTo>
                  <a:pt x="0" y="20136"/>
                </a:lnTo>
                <a:cubicBezTo>
                  <a:pt x="2634" y="20904"/>
                  <a:pt x="5321" y="21417"/>
                  <a:pt x="8087" y="21600"/>
                </a:cubicBezTo>
                <a:lnTo>
                  <a:pt x="8930" y="12740"/>
                </a:lnTo>
                <a:cubicBezTo>
                  <a:pt x="9536" y="12777"/>
                  <a:pt x="10168" y="12814"/>
                  <a:pt x="10800" y="12814"/>
                </a:cubicBezTo>
                <a:cubicBezTo>
                  <a:pt x="11432" y="12814"/>
                  <a:pt x="12038" y="12777"/>
                  <a:pt x="12670" y="12740"/>
                </a:cubicBezTo>
                <a:lnTo>
                  <a:pt x="13513" y="21600"/>
                </a:lnTo>
                <a:cubicBezTo>
                  <a:pt x="16279" y="21417"/>
                  <a:pt x="18966" y="20904"/>
                  <a:pt x="21600" y="20136"/>
                </a:cubicBezTo>
                <a:lnTo>
                  <a:pt x="20757" y="11276"/>
                </a:lnTo>
                <a:lnTo>
                  <a:pt x="19677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FBBBCF10-5934-F60F-8AAB-230ED95A475F}"/>
              </a:ext>
            </a:extLst>
          </p:cNvPr>
          <p:cNvSpPr/>
          <p:nvPr/>
        </p:nvSpPr>
        <p:spPr>
          <a:xfrm>
            <a:off x="2690508" y="3153886"/>
            <a:ext cx="561977" cy="781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77"/>
                </a:moveTo>
                <a:cubicBezTo>
                  <a:pt x="20721" y="17069"/>
                  <a:pt x="20209" y="14382"/>
                  <a:pt x="20136" y="11590"/>
                </a:cubicBezTo>
                <a:cubicBezTo>
                  <a:pt x="20136" y="11327"/>
                  <a:pt x="20136" y="11063"/>
                  <a:pt x="20136" y="10800"/>
                </a:cubicBezTo>
                <a:cubicBezTo>
                  <a:pt x="20136" y="10537"/>
                  <a:pt x="20136" y="10273"/>
                  <a:pt x="20136" y="10010"/>
                </a:cubicBezTo>
                <a:cubicBezTo>
                  <a:pt x="20209" y="7244"/>
                  <a:pt x="20721" y="4531"/>
                  <a:pt x="21600" y="1923"/>
                </a:cubicBezTo>
                <a:lnTo>
                  <a:pt x="10324" y="843"/>
                </a:lnTo>
                <a:lnTo>
                  <a:pt x="1464" y="0"/>
                </a:lnTo>
                <a:cubicBezTo>
                  <a:pt x="696" y="2634"/>
                  <a:pt x="183" y="5321"/>
                  <a:pt x="0" y="8087"/>
                </a:cubicBezTo>
                <a:lnTo>
                  <a:pt x="8860" y="8930"/>
                </a:lnTo>
                <a:cubicBezTo>
                  <a:pt x="8823" y="9536"/>
                  <a:pt x="8786" y="10168"/>
                  <a:pt x="8786" y="10800"/>
                </a:cubicBezTo>
                <a:cubicBezTo>
                  <a:pt x="8786" y="11432"/>
                  <a:pt x="8823" y="12038"/>
                  <a:pt x="8860" y="12670"/>
                </a:cubicBezTo>
                <a:lnTo>
                  <a:pt x="0" y="13513"/>
                </a:lnTo>
                <a:cubicBezTo>
                  <a:pt x="183" y="16279"/>
                  <a:pt x="696" y="18966"/>
                  <a:pt x="1464" y="21600"/>
                </a:cubicBezTo>
                <a:lnTo>
                  <a:pt x="10324" y="20757"/>
                </a:lnTo>
                <a:lnTo>
                  <a:pt x="21600" y="1967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C19F4A8A-573C-D8BF-4CA6-E09AF0CFB556}"/>
              </a:ext>
            </a:extLst>
          </p:cNvPr>
          <p:cNvSpPr/>
          <p:nvPr/>
        </p:nvSpPr>
        <p:spPr>
          <a:xfrm>
            <a:off x="2781098" y="3923506"/>
            <a:ext cx="810579" cy="87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673"/>
                </a:moveTo>
                <a:cubicBezTo>
                  <a:pt x="19798" y="11937"/>
                  <a:pt x="18173" y="9991"/>
                  <a:pt x="16803" y="7927"/>
                </a:cubicBezTo>
                <a:cubicBezTo>
                  <a:pt x="16549" y="7528"/>
                  <a:pt x="16295" y="7130"/>
                  <a:pt x="16041" y="6707"/>
                </a:cubicBezTo>
                <a:cubicBezTo>
                  <a:pt x="14772" y="4597"/>
                  <a:pt x="13757" y="2369"/>
                  <a:pt x="13021" y="0"/>
                </a:cubicBezTo>
                <a:lnTo>
                  <a:pt x="5736" y="2791"/>
                </a:lnTo>
                <a:lnTo>
                  <a:pt x="0" y="4995"/>
                </a:lnTo>
                <a:cubicBezTo>
                  <a:pt x="812" y="7317"/>
                  <a:pt x="1828" y="9545"/>
                  <a:pt x="2995" y="11703"/>
                </a:cubicBezTo>
                <a:lnTo>
                  <a:pt x="8731" y="9498"/>
                </a:lnTo>
                <a:cubicBezTo>
                  <a:pt x="9290" y="10483"/>
                  <a:pt x="9899" y="11445"/>
                  <a:pt x="10533" y="12360"/>
                </a:cubicBezTo>
                <a:lnTo>
                  <a:pt x="5609" y="15854"/>
                </a:lnTo>
                <a:cubicBezTo>
                  <a:pt x="7031" y="17894"/>
                  <a:pt x="8630" y="19818"/>
                  <a:pt x="10381" y="21600"/>
                </a:cubicBezTo>
                <a:lnTo>
                  <a:pt x="15331" y="18106"/>
                </a:lnTo>
                <a:lnTo>
                  <a:pt x="21600" y="136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6530ED84-846A-1CFC-0F48-F3CEEE1F8E5D}"/>
              </a:ext>
            </a:extLst>
          </p:cNvPr>
          <p:cNvSpPr/>
          <p:nvPr/>
        </p:nvSpPr>
        <p:spPr>
          <a:xfrm>
            <a:off x="3309836" y="4518920"/>
            <a:ext cx="877255" cy="810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579"/>
                </a:moveTo>
                <a:cubicBezTo>
                  <a:pt x="19255" y="7843"/>
                  <a:pt x="17003" y="6828"/>
                  <a:pt x="14892" y="5559"/>
                </a:cubicBezTo>
                <a:cubicBezTo>
                  <a:pt x="14470" y="5305"/>
                  <a:pt x="14072" y="5051"/>
                  <a:pt x="13673" y="4797"/>
                </a:cubicBezTo>
                <a:cubicBezTo>
                  <a:pt x="11586" y="3427"/>
                  <a:pt x="9662" y="1827"/>
                  <a:pt x="7927" y="0"/>
                </a:cubicBezTo>
                <a:lnTo>
                  <a:pt x="3494" y="6269"/>
                </a:lnTo>
                <a:lnTo>
                  <a:pt x="0" y="11219"/>
                </a:lnTo>
                <a:cubicBezTo>
                  <a:pt x="1806" y="12970"/>
                  <a:pt x="3729" y="14569"/>
                  <a:pt x="5746" y="15991"/>
                </a:cubicBezTo>
                <a:lnTo>
                  <a:pt x="9240" y="11067"/>
                </a:lnTo>
                <a:cubicBezTo>
                  <a:pt x="10178" y="11701"/>
                  <a:pt x="11117" y="12310"/>
                  <a:pt x="12102" y="12869"/>
                </a:cubicBezTo>
                <a:lnTo>
                  <a:pt x="9897" y="18605"/>
                </a:lnTo>
                <a:cubicBezTo>
                  <a:pt x="12031" y="19798"/>
                  <a:pt x="14283" y="20788"/>
                  <a:pt x="16605" y="21600"/>
                </a:cubicBezTo>
                <a:lnTo>
                  <a:pt x="18809" y="15864"/>
                </a:lnTo>
                <a:lnTo>
                  <a:pt x="21600" y="857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2EEDC10-CDA8-9AFC-7EA4-21E135D6D6BB}"/>
              </a:ext>
            </a:extLst>
          </p:cNvPr>
          <p:cNvGrpSpPr/>
          <p:nvPr/>
        </p:nvGrpSpPr>
        <p:grpSpPr>
          <a:xfrm>
            <a:off x="3783077" y="2896163"/>
            <a:ext cx="1581655" cy="1290782"/>
            <a:chOff x="8921977" y="1435947"/>
            <a:chExt cx="2926080" cy="172104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1C80D34-1F76-8DC5-9945-CE232323FC6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20C6A07-11B5-45DB-A884-373D255A850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332E10F-5825-0602-F050-F6F0A5FC3265}"/>
              </a:ext>
            </a:extLst>
          </p:cNvPr>
          <p:cNvSpPr txBox="1"/>
          <p:nvPr/>
        </p:nvSpPr>
        <p:spPr>
          <a:xfrm>
            <a:off x="4350547" y="1516572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D0D767-8DF9-A81D-6AB4-AACF0B2C33E0}"/>
              </a:ext>
            </a:extLst>
          </p:cNvPr>
          <p:cNvSpPr txBox="1"/>
          <p:nvPr/>
        </p:nvSpPr>
        <p:spPr>
          <a:xfrm>
            <a:off x="5292989" y="1759295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9AD425-E3D2-9C2A-8A9F-2F5F679B36D2}"/>
              </a:ext>
            </a:extLst>
          </p:cNvPr>
          <p:cNvSpPr txBox="1"/>
          <p:nvPr/>
        </p:nvSpPr>
        <p:spPr>
          <a:xfrm>
            <a:off x="5991795" y="2476035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6AA253-6F8C-7BF2-A67E-9C0417619267}"/>
              </a:ext>
            </a:extLst>
          </p:cNvPr>
          <p:cNvSpPr txBox="1"/>
          <p:nvPr/>
        </p:nvSpPr>
        <p:spPr>
          <a:xfrm>
            <a:off x="5968399" y="4340789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690C74-7C5B-A59F-2A84-5F9C547DCF92}"/>
              </a:ext>
            </a:extLst>
          </p:cNvPr>
          <p:cNvSpPr txBox="1"/>
          <p:nvPr/>
        </p:nvSpPr>
        <p:spPr>
          <a:xfrm>
            <a:off x="6217498" y="3415548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A4FE2E9-6C06-C306-7F8A-A827B337F60D}"/>
              </a:ext>
            </a:extLst>
          </p:cNvPr>
          <p:cNvSpPr txBox="1"/>
          <p:nvPr/>
        </p:nvSpPr>
        <p:spPr>
          <a:xfrm>
            <a:off x="5292989" y="5032604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2A2CD63-F9A3-EA03-92B0-2E5EF8F289D4}"/>
              </a:ext>
            </a:extLst>
          </p:cNvPr>
          <p:cNvSpPr txBox="1"/>
          <p:nvPr/>
        </p:nvSpPr>
        <p:spPr>
          <a:xfrm>
            <a:off x="4350547" y="5299829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39AF7EF-498B-C594-64EE-297F57F244BB}"/>
              </a:ext>
            </a:extLst>
          </p:cNvPr>
          <p:cNvSpPr txBox="1"/>
          <p:nvPr/>
        </p:nvSpPr>
        <p:spPr>
          <a:xfrm>
            <a:off x="3404297" y="1778507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749D35-3503-2143-42C1-D64BA869CBDD}"/>
              </a:ext>
            </a:extLst>
          </p:cNvPr>
          <p:cNvSpPr txBox="1"/>
          <p:nvPr/>
        </p:nvSpPr>
        <p:spPr>
          <a:xfrm>
            <a:off x="3404297" y="5032604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D1D9E1C-65C5-41D8-D129-4C6DA6013B8B}"/>
              </a:ext>
            </a:extLst>
          </p:cNvPr>
          <p:cNvSpPr txBox="1"/>
          <p:nvPr/>
        </p:nvSpPr>
        <p:spPr>
          <a:xfrm>
            <a:off x="2717054" y="2471730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11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9C277D5-1BD6-06CF-D7CA-1A1431FCE10B}"/>
              </a:ext>
            </a:extLst>
          </p:cNvPr>
          <p:cNvSpPr txBox="1"/>
          <p:nvPr/>
        </p:nvSpPr>
        <p:spPr>
          <a:xfrm>
            <a:off x="2721969" y="4336803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09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1FA6F18-75B7-CE6B-2A03-FD6AA6D0105A}"/>
              </a:ext>
            </a:extLst>
          </p:cNvPr>
          <p:cNvSpPr txBox="1"/>
          <p:nvPr/>
        </p:nvSpPr>
        <p:spPr>
          <a:xfrm>
            <a:off x="2464124" y="3415548"/>
            <a:ext cx="44671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pic>
        <p:nvPicPr>
          <p:cNvPr id="63" name="Graphic 62" descr="Bar graph with downward trend with solid fill">
            <a:extLst>
              <a:ext uri="{FF2B5EF4-FFF2-40B4-BE49-F238E27FC236}">
                <a16:creationId xmlns:a16="http://schemas.microsoft.com/office/drawing/2014/main" id="{4FF9805C-8A19-E064-3189-A4B5A7298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8974" y="4605717"/>
            <a:ext cx="291074" cy="291074"/>
          </a:xfrm>
          <a:prstGeom prst="rect">
            <a:avLst/>
          </a:prstGeom>
        </p:spPr>
      </p:pic>
      <p:pic>
        <p:nvPicPr>
          <p:cNvPr id="64" name="Graphic 63" descr="Bar graph with upward trend with solid fill">
            <a:extLst>
              <a:ext uri="{FF2B5EF4-FFF2-40B4-BE49-F238E27FC236}">
                <a16:creationId xmlns:a16="http://schemas.microsoft.com/office/drawing/2014/main" id="{AEAADDCF-D571-83F4-1FA9-2870E0969B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20700" y="3995362"/>
            <a:ext cx="291074" cy="291074"/>
          </a:xfrm>
          <a:prstGeom prst="rect">
            <a:avLst/>
          </a:prstGeom>
        </p:spPr>
      </p:pic>
      <p:pic>
        <p:nvPicPr>
          <p:cNvPr id="65" name="Graphic 64" descr="Brainstorm with solid fill">
            <a:extLst>
              <a:ext uri="{FF2B5EF4-FFF2-40B4-BE49-F238E27FC236}">
                <a16:creationId xmlns:a16="http://schemas.microsoft.com/office/drawing/2014/main" id="{729C8F95-5924-CB77-F0D4-D1A140C6BB1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5793" y="4915591"/>
            <a:ext cx="291074" cy="291074"/>
          </a:xfrm>
          <a:prstGeom prst="rect">
            <a:avLst/>
          </a:prstGeom>
        </p:spPr>
      </p:pic>
      <p:pic>
        <p:nvPicPr>
          <p:cNvPr id="66" name="Graphic 65" descr="Bullseye with solid fill">
            <a:extLst>
              <a:ext uri="{FF2B5EF4-FFF2-40B4-BE49-F238E27FC236}">
                <a16:creationId xmlns:a16="http://schemas.microsoft.com/office/drawing/2014/main" id="{46B01C8C-AC53-F089-8506-BDC9AC33FC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19033" y="3554968"/>
            <a:ext cx="291074" cy="291074"/>
          </a:xfrm>
          <a:prstGeom prst="rect">
            <a:avLst/>
          </a:prstGeom>
        </p:spPr>
      </p:pic>
      <p:pic>
        <p:nvPicPr>
          <p:cNvPr id="67" name="Graphic 66" descr="Database with solid fill">
            <a:extLst>
              <a:ext uri="{FF2B5EF4-FFF2-40B4-BE49-F238E27FC236}">
                <a16:creationId xmlns:a16="http://schemas.microsoft.com/office/drawing/2014/main" id="{D5938AA4-23F9-3776-3FFA-D732542572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57289" y="4281531"/>
            <a:ext cx="291074" cy="291074"/>
          </a:xfrm>
          <a:prstGeom prst="rect">
            <a:avLst/>
          </a:prstGeom>
        </p:spPr>
      </p:pic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96E2B4D5-8F72-6AA0-3310-7B93AB1A44B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35979" y="4792994"/>
            <a:ext cx="291074" cy="291074"/>
          </a:xfrm>
          <a:prstGeom prst="rect">
            <a:avLst/>
          </a:prstGeom>
        </p:spPr>
      </p:pic>
      <p:pic>
        <p:nvPicPr>
          <p:cNvPr id="69" name="Graphic 68" descr="Hourglass 30% with solid fill">
            <a:extLst>
              <a:ext uri="{FF2B5EF4-FFF2-40B4-BE49-F238E27FC236}">
                <a16:creationId xmlns:a16="http://schemas.microsoft.com/office/drawing/2014/main" id="{A8CD8F3F-0897-A79E-41E2-4AF19BA1429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95016" y="2773710"/>
            <a:ext cx="291074" cy="291074"/>
          </a:xfrm>
          <a:prstGeom prst="rect">
            <a:avLst/>
          </a:prstGeom>
        </p:spPr>
      </p:pic>
      <p:pic>
        <p:nvPicPr>
          <p:cNvPr id="70" name="Graphic 69" descr="Lightbulb with solid fill">
            <a:extLst>
              <a:ext uri="{FF2B5EF4-FFF2-40B4-BE49-F238E27FC236}">
                <a16:creationId xmlns:a16="http://schemas.microsoft.com/office/drawing/2014/main" id="{29CCC41A-F37B-B19C-51C1-B569CDED3DB6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609669" y="1867204"/>
            <a:ext cx="291074" cy="291074"/>
          </a:xfrm>
          <a:prstGeom prst="rect">
            <a:avLst/>
          </a:prstGeom>
        </p:spPr>
      </p:pic>
      <p:pic>
        <p:nvPicPr>
          <p:cNvPr id="71" name="Graphic 70" descr="Research with solid fill">
            <a:extLst>
              <a:ext uri="{FF2B5EF4-FFF2-40B4-BE49-F238E27FC236}">
                <a16:creationId xmlns:a16="http://schemas.microsoft.com/office/drawing/2014/main" id="{7A2E3620-42D1-D629-D7AC-9DBC30F7495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283543" y="2173853"/>
            <a:ext cx="291074" cy="291074"/>
          </a:xfrm>
          <a:prstGeom prst="rect">
            <a:avLst/>
          </a:prstGeom>
        </p:spPr>
      </p:pic>
      <p:pic>
        <p:nvPicPr>
          <p:cNvPr id="72" name="Graphic 71" descr="Eye with solid fill">
            <a:extLst>
              <a:ext uri="{FF2B5EF4-FFF2-40B4-BE49-F238E27FC236}">
                <a16:creationId xmlns:a16="http://schemas.microsoft.com/office/drawing/2014/main" id="{71EA8BDA-D95E-2E36-C3D6-37143623BDB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876026" y="3158733"/>
            <a:ext cx="361085" cy="361085"/>
          </a:xfrm>
          <a:prstGeom prst="rect">
            <a:avLst/>
          </a:prstGeom>
        </p:spPr>
      </p:pic>
      <p:pic>
        <p:nvPicPr>
          <p:cNvPr id="73" name="Graphic 72" descr="Gears with solid fill">
            <a:extLst>
              <a:ext uri="{FF2B5EF4-FFF2-40B4-BE49-F238E27FC236}">
                <a16:creationId xmlns:a16="http://schemas.microsoft.com/office/drawing/2014/main" id="{0753354E-75C1-3E19-4BC9-C3EFB82AE47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13529" y="2513344"/>
            <a:ext cx="291074" cy="291074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7960E838-3EEC-48E7-CE07-B4E45602F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95400" y="2001462"/>
            <a:ext cx="291074" cy="291074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0BB2906-C0EE-E3B9-35CA-0D8C560D8B07}"/>
              </a:ext>
            </a:extLst>
          </p:cNvPr>
          <p:cNvSpPr txBox="1"/>
          <p:nvPr/>
        </p:nvSpPr>
        <p:spPr>
          <a:xfrm>
            <a:off x="253830" y="4780639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1E12940-9BD4-5E14-EC77-72D156784729}"/>
              </a:ext>
            </a:extLst>
          </p:cNvPr>
          <p:cNvSpPr txBox="1"/>
          <p:nvPr/>
        </p:nvSpPr>
        <p:spPr>
          <a:xfrm>
            <a:off x="253830" y="1902225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9736C2E-DD4C-1357-0F1A-5ECBE4073F7F}"/>
              </a:ext>
            </a:extLst>
          </p:cNvPr>
          <p:cNvSpPr txBox="1"/>
          <p:nvPr/>
        </p:nvSpPr>
        <p:spPr>
          <a:xfrm>
            <a:off x="253830" y="4204956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9939727-F26C-59FC-2E08-7FD7E6547CAD}"/>
              </a:ext>
            </a:extLst>
          </p:cNvPr>
          <p:cNvSpPr txBox="1"/>
          <p:nvPr/>
        </p:nvSpPr>
        <p:spPr>
          <a:xfrm>
            <a:off x="253830" y="3629273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69CF762-16A1-19A0-48D1-418F096AD0D1}"/>
              </a:ext>
            </a:extLst>
          </p:cNvPr>
          <p:cNvSpPr txBox="1"/>
          <p:nvPr/>
        </p:nvSpPr>
        <p:spPr>
          <a:xfrm>
            <a:off x="253830" y="3053591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CBE7EE3-833A-A707-E31D-627BBF5940B0}"/>
              </a:ext>
            </a:extLst>
          </p:cNvPr>
          <p:cNvSpPr txBox="1"/>
          <p:nvPr/>
        </p:nvSpPr>
        <p:spPr>
          <a:xfrm>
            <a:off x="253830" y="2477908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087E4D0-3E38-D3C7-C5BF-8B5BEFA388F1}"/>
              </a:ext>
            </a:extLst>
          </p:cNvPr>
          <p:cNvSpPr txBox="1"/>
          <p:nvPr/>
        </p:nvSpPr>
        <p:spPr>
          <a:xfrm>
            <a:off x="6926094" y="4780639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32521C5-BB40-8EAD-724D-F4FD62B294CE}"/>
              </a:ext>
            </a:extLst>
          </p:cNvPr>
          <p:cNvSpPr txBox="1"/>
          <p:nvPr/>
        </p:nvSpPr>
        <p:spPr>
          <a:xfrm>
            <a:off x="6926094" y="1902225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C5A3682-6F2E-0084-E755-F561D1F8C744}"/>
              </a:ext>
            </a:extLst>
          </p:cNvPr>
          <p:cNvSpPr txBox="1"/>
          <p:nvPr/>
        </p:nvSpPr>
        <p:spPr>
          <a:xfrm>
            <a:off x="6926094" y="4204956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D17A718-BB93-33FC-CF8C-89E9BEC9B1CF}"/>
              </a:ext>
            </a:extLst>
          </p:cNvPr>
          <p:cNvSpPr txBox="1"/>
          <p:nvPr/>
        </p:nvSpPr>
        <p:spPr>
          <a:xfrm>
            <a:off x="6926094" y="3629273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3725BEB-2610-4C88-3AA9-5B28B6EE8231}"/>
              </a:ext>
            </a:extLst>
          </p:cNvPr>
          <p:cNvSpPr txBox="1"/>
          <p:nvPr/>
        </p:nvSpPr>
        <p:spPr>
          <a:xfrm>
            <a:off x="6926094" y="3053591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D1BF7E3-E332-C7FA-91BA-6F6946A1723C}"/>
              </a:ext>
            </a:extLst>
          </p:cNvPr>
          <p:cNvSpPr txBox="1"/>
          <p:nvPr/>
        </p:nvSpPr>
        <p:spPr>
          <a:xfrm>
            <a:off x="6926094" y="2477908"/>
            <a:ext cx="196407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55358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207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12-Part Segmented Gear – Slide Template</vt:lpstr>
      <vt:lpstr>12-Part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12-Part Segmented Gear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2023-01-23T18:50:28Z</dcterms:modified>
  <cp:category>Charts &amp; Diagrams</cp:category>
</cp:coreProperties>
</file>