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01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24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4508078" y="1886446"/>
            <a:ext cx="3205479" cy="320548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D8ECE29F-0FA4-30E5-3F58-30D0180D8247}"/>
              </a:ext>
            </a:extLst>
          </p:cNvPr>
          <p:cNvSpPr/>
          <p:nvPr/>
        </p:nvSpPr>
        <p:spPr>
          <a:xfrm>
            <a:off x="4495800" y="1895475"/>
            <a:ext cx="3205485" cy="320548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BDD33D3-C6FB-A630-A95B-B5C8AF99E655}"/>
              </a:ext>
            </a:extLst>
          </p:cNvPr>
          <p:cNvSpPr/>
          <p:nvPr/>
        </p:nvSpPr>
        <p:spPr>
          <a:xfrm>
            <a:off x="7855354" y="2977514"/>
            <a:ext cx="749302" cy="1041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40" y="12670"/>
                </a:moveTo>
                <a:cubicBezTo>
                  <a:pt x="12777" y="12064"/>
                  <a:pt x="12814" y="11432"/>
                  <a:pt x="12814" y="10800"/>
                </a:cubicBezTo>
                <a:cubicBezTo>
                  <a:pt x="12814" y="10168"/>
                  <a:pt x="12777" y="9562"/>
                  <a:pt x="12740" y="8930"/>
                </a:cubicBezTo>
                <a:lnTo>
                  <a:pt x="21600" y="8087"/>
                </a:lnTo>
                <a:cubicBezTo>
                  <a:pt x="21417" y="5321"/>
                  <a:pt x="20904" y="2634"/>
                  <a:pt x="20136" y="0"/>
                </a:cubicBezTo>
                <a:lnTo>
                  <a:pt x="11276" y="843"/>
                </a:lnTo>
                <a:lnTo>
                  <a:pt x="0" y="1923"/>
                </a:lnTo>
                <a:cubicBezTo>
                  <a:pt x="879" y="4531"/>
                  <a:pt x="1391" y="7218"/>
                  <a:pt x="1464" y="10010"/>
                </a:cubicBezTo>
                <a:cubicBezTo>
                  <a:pt x="1464" y="10273"/>
                  <a:pt x="1464" y="10537"/>
                  <a:pt x="1464" y="10800"/>
                </a:cubicBezTo>
                <a:cubicBezTo>
                  <a:pt x="1464" y="11063"/>
                  <a:pt x="1464" y="11327"/>
                  <a:pt x="1464" y="11590"/>
                </a:cubicBezTo>
                <a:cubicBezTo>
                  <a:pt x="1391" y="14356"/>
                  <a:pt x="879" y="17069"/>
                  <a:pt x="0" y="19677"/>
                </a:cubicBezTo>
                <a:lnTo>
                  <a:pt x="11276" y="20757"/>
                </a:lnTo>
                <a:lnTo>
                  <a:pt x="20136" y="21600"/>
                </a:lnTo>
                <a:cubicBezTo>
                  <a:pt x="20904" y="18966"/>
                  <a:pt x="21417" y="16279"/>
                  <a:pt x="21600" y="13513"/>
                </a:cubicBezTo>
                <a:lnTo>
                  <a:pt x="12740" y="1267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6ACC56C-FD71-F46A-67BA-6AA3937ACEF4}"/>
              </a:ext>
            </a:extLst>
          </p:cNvPr>
          <p:cNvSpPr/>
          <p:nvPr/>
        </p:nvSpPr>
        <p:spPr>
          <a:xfrm>
            <a:off x="7404369" y="4003674"/>
            <a:ext cx="1079502" cy="1169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89" y="0"/>
                </a:moveTo>
                <a:cubicBezTo>
                  <a:pt x="7852" y="2345"/>
                  <a:pt x="6836" y="4597"/>
                  <a:pt x="5565" y="6707"/>
                </a:cubicBezTo>
                <a:cubicBezTo>
                  <a:pt x="5311" y="7130"/>
                  <a:pt x="5057" y="7528"/>
                  <a:pt x="4803" y="7927"/>
                </a:cubicBezTo>
                <a:cubicBezTo>
                  <a:pt x="3431" y="10014"/>
                  <a:pt x="1830" y="11937"/>
                  <a:pt x="0" y="13673"/>
                </a:cubicBezTo>
                <a:lnTo>
                  <a:pt x="6251" y="18106"/>
                </a:lnTo>
                <a:lnTo>
                  <a:pt x="11207" y="21600"/>
                </a:lnTo>
                <a:cubicBezTo>
                  <a:pt x="12960" y="19794"/>
                  <a:pt x="14561" y="17871"/>
                  <a:pt x="15984" y="15854"/>
                </a:cubicBezTo>
                <a:lnTo>
                  <a:pt x="11054" y="12360"/>
                </a:lnTo>
                <a:cubicBezTo>
                  <a:pt x="11689" y="11422"/>
                  <a:pt x="12299" y="10483"/>
                  <a:pt x="12858" y="9498"/>
                </a:cubicBezTo>
                <a:lnTo>
                  <a:pt x="18601" y="11703"/>
                </a:lnTo>
                <a:cubicBezTo>
                  <a:pt x="19796" y="9569"/>
                  <a:pt x="20787" y="7317"/>
                  <a:pt x="21600" y="4995"/>
                </a:cubicBezTo>
                <a:lnTo>
                  <a:pt x="15857" y="2791"/>
                </a:lnTo>
                <a:lnTo>
                  <a:pt x="8589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2E98277-B509-4D2D-EC61-6A852569D2F2}"/>
              </a:ext>
            </a:extLst>
          </p:cNvPr>
          <p:cNvSpPr/>
          <p:nvPr/>
        </p:nvSpPr>
        <p:spPr>
          <a:xfrm>
            <a:off x="3708129" y="1806304"/>
            <a:ext cx="1079502" cy="1169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11" y="21600"/>
                </a:moveTo>
                <a:cubicBezTo>
                  <a:pt x="13748" y="19255"/>
                  <a:pt x="14764" y="17003"/>
                  <a:pt x="16035" y="14893"/>
                </a:cubicBezTo>
                <a:cubicBezTo>
                  <a:pt x="16289" y="14470"/>
                  <a:pt x="16543" y="14072"/>
                  <a:pt x="16797" y="13673"/>
                </a:cubicBezTo>
                <a:cubicBezTo>
                  <a:pt x="18169" y="11586"/>
                  <a:pt x="19770" y="9663"/>
                  <a:pt x="21600" y="7927"/>
                </a:cubicBezTo>
                <a:lnTo>
                  <a:pt x="15349" y="3494"/>
                </a:lnTo>
                <a:lnTo>
                  <a:pt x="10393" y="0"/>
                </a:lnTo>
                <a:cubicBezTo>
                  <a:pt x="8640" y="1806"/>
                  <a:pt x="7039" y="3729"/>
                  <a:pt x="5616" y="5746"/>
                </a:cubicBezTo>
                <a:lnTo>
                  <a:pt x="10546" y="9240"/>
                </a:lnTo>
                <a:cubicBezTo>
                  <a:pt x="9911" y="10178"/>
                  <a:pt x="9301" y="11117"/>
                  <a:pt x="8742" y="12102"/>
                </a:cubicBezTo>
                <a:lnTo>
                  <a:pt x="2999" y="9897"/>
                </a:lnTo>
                <a:cubicBezTo>
                  <a:pt x="1804" y="12031"/>
                  <a:pt x="813" y="14283"/>
                  <a:pt x="0" y="16605"/>
                </a:cubicBezTo>
                <a:lnTo>
                  <a:pt x="5743" y="18809"/>
                </a:lnTo>
                <a:lnTo>
                  <a:pt x="13011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F1DD573C-AD53-683D-5078-6BABEDFBFB78}"/>
              </a:ext>
            </a:extLst>
          </p:cNvPr>
          <p:cNvSpPr/>
          <p:nvPr/>
        </p:nvSpPr>
        <p:spPr>
          <a:xfrm>
            <a:off x="5575293" y="974049"/>
            <a:ext cx="1041414" cy="749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" y="21600"/>
                </a:moveTo>
                <a:cubicBezTo>
                  <a:pt x="4531" y="20721"/>
                  <a:pt x="7218" y="20209"/>
                  <a:pt x="10010" y="20136"/>
                </a:cubicBezTo>
                <a:cubicBezTo>
                  <a:pt x="10273" y="20136"/>
                  <a:pt x="10537" y="20136"/>
                  <a:pt x="10800" y="20136"/>
                </a:cubicBezTo>
                <a:cubicBezTo>
                  <a:pt x="11063" y="20136"/>
                  <a:pt x="11327" y="20136"/>
                  <a:pt x="11590" y="20136"/>
                </a:cubicBezTo>
                <a:cubicBezTo>
                  <a:pt x="14356" y="20209"/>
                  <a:pt x="17069" y="20721"/>
                  <a:pt x="19677" y="21600"/>
                </a:cubicBezTo>
                <a:lnTo>
                  <a:pt x="20757" y="10324"/>
                </a:lnTo>
                <a:lnTo>
                  <a:pt x="21600" y="1464"/>
                </a:lnTo>
                <a:cubicBezTo>
                  <a:pt x="18966" y="696"/>
                  <a:pt x="16279" y="183"/>
                  <a:pt x="13513" y="0"/>
                </a:cubicBezTo>
                <a:lnTo>
                  <a:pt x="12670" y="8860"/>
                </a:lnTo>
                <a:cubicBezTo>
                  <a:pt x="12064" y="8823"/>
                  <a:pt x="11432" y="8786"/>
                  <a:pt x="10800" y="8786"/>
                </a:cubicBezTo>
                <a:cubicBezTo>
                  <a:pt x="10168" y="8786"/>
                  <a:pt x="9562" y="8823"/>
                  <a:pt x="8930" y="8860"/>
                </a:cubicBezTo>
                <a:lnTo>
                  <a:pt x="8087" y="0"/>
                </a:lnTo>
                <a:cubicBezTo>
                  <a:pt x="5321" y="183"/>
                  <a:pt x="2634" y="696"/>
                  <a:pt x="0" y="1464"/>
                </a:cubicBezTo>
                <a:lnTo>
                  <a:pt x="843" y="10324"/>
                </a:lnTo>
                <a:lnTo>
                  <a:pt x="192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F9ECF63-4794-687C-2382-54BB8D6B4B3D}"/>
              </a:ext>
            </a:extLst>
          </p:cNvPr>
          <p:cNvSpPr/>
          <p:nvPr/>
        </p:nvSpPr>
        <p:spPr>
          <a:xfrm>
            <a:off x="4419599" y="1101319"/>
            <a:ext cx="1169673" cy="1080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927" y="21600"/>
                </a:moveTo>
                <a:cubicBezTo>
                  <a:pt x="9662" y="19798"/>
                  <a:pt x="11609" y="18173"/>
                  <a:pt x="13673" y="16803"/>
                </a:cubicBezTo>
                <a:cubicBezTo>
                  <a:pt x="14072" y="16549"/>
                  <a:pt x="14470" y="16295"/>
                  <a:pt x="14892" y="16041"/>
                </a:cubicBezTo>
                <a:cubicBezTo>
                  <a:pt x="17003" y="14772"/>
                  <a:pt x="19231" y="13757"/>
                  <a:pt x="21600" y="13021"/>
                </a:cubicBezTo>
                <a:lnTo>
                  <a:pt x="18809" y="5736"/>
                </a:lnTo>
                <a:lnTo>
                  <a:pt x="16605" y="0"/>
                </a:lnTo>
                <a:cubicBezTo>
                  <a:pt x="14283" y="812"/>
                  <a:pt x="12055" y="1827"/>
                  <a:pt x="9897" y="2995"/>
                </a:cubicBezTo>
                <a:lnTo>
                  <a:pt x="12102" y="8731"/>
                </a:lnTo>
                <a:cubicBezTo>
                  <a:pt x="11117" y="9290"/>
                  <a:pt x="10155" y="9899"/>
                  <a:pt x="9240" y="10533"/>
                </a:cubicBezTo>
                <a:lnTo>
                  <a:pt x="5746" y="5609"/>
                </a:lnTo>
                <a:cubicBezTo>
                  <a:pt x="3705" y="7031"/>
                  <a:pt x="1782" y="8630"/>
                  <a:pt x="0" y="10381"/>
                </a:cubicBezTo>
                <a:lnTo>
                  <a:pt x="3494" y="15331"/>
                </a:lnTo>
                <a:lnTo>
                  <a:pt x="7927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67C661CA-1241-562B-3587-99E36FCEACB1}"/>
              </a:ext>
            </a:extLst>
          </p:cNvPr>
          <p:cNvSpPr/>
          <p:nvPr/>
        </p:nvSpPr>
        <p:spPr>
          <a:xfrm>
            <a:off x="6597784" y="1094834"/>
            <a:ext cx="1169673" cy="1080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021"/>
                </a:moveTo>
                <a:cubicBezTo>
                  <a:pt x="2345" y="13757"/>
                  <a:pt x="4597" y="14772"/>
                  <a:pt x="6708" y="16041"/>
                </a:cubicBezTo>
                <a:cubicBezTo>
                  <a:pt x="7130" y="16295"/>
                  <a:pt x="7528" y="16549"/>
                  <a:pt x="7927" y="16803"/>
                </a:cubicBezTo>
                <a:cubicBezTo>
                  <a:pt x="10014" y="18173"/>
                  <a:pt x="11938" y="19773"/>
                  <a:pt x="13673" y="21600"/>
                </a:cubicBezTo>
                <a:lnTo>
                  <a:pt x="18106" y="15331"/>
                </a:lnTo>
                <a:lnTo>
                  <a:pt x="21600" y="10381"/>
                </a:lnTo>
                <a:cubicBezTo>
                  <a:pt x="19794" y="8630"/>
                  <a:pt x="17871" y="7031"/>
                  <a:pt x="15854" y="5609"/>
                </a:cubicBezTo>
                <a:lnTo>
                  <a:pt x="12360" y="10533"/>
                </a:lnTo>
                <a:cubicBezTo>
                  <a:pt x="11422" y="9899"/>
                  <a:pt x="10483" y="9290"/>
                  <a:pt x="9498" y="8731"/>
                </a:cubicBezTo>
                <a:lnTo>
                  <a:pt x="11703" y="2995"/>
                </a:lnTo>
                <a:cubicBezTo>
                  <a:pt x="9569" y="1802"/>
                  <a:pt x="7317" y="812"/>
                  <a:pt x="4995" y="0"/>
                </a:cubicBezTo>
                <a:lnTo>
                  <a:pt x="2791" y="5736"/>
                </a:lnTo>
                <a:lnTo>
                  <a:pt x="0" y="1302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992F519A-37C8-5014-FFE2-C011C12F939C}"/>
              </a:ext>
            </a:extLst>
          </p:cNvPr>
          <p:cNvSpPr/>
          <p:nvPr/>
        </p:nvSpPr>
        <p:spPr>
          <a:xfrm>
            <a:off x="7404370" y="1806304"/>
            <a:ext cx="1080772" cy="1169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927"/>
                </a:moveTo>
                <a:cubicBezTo>
                  <a:pt x="1802" y="9663"/>
                  <a:pt x="3427" y="11609"/>
                  <a:pt x="4797" y="13673"/>
                </a:cubicBezTo>
                <a:cubicBezTo>
                  <a:pt x="5051" y="14072"/>
                  <a:pt x="5305" y="14470"/>
                  <a:pt x="5559" y="14893"/>
                </a:cubicBezTo>
                <a:cubicBezTo>
                  <a:pt x="6828" y="17003"/>
                  <a:pt x="7843" y="19231"/>
                  <a:pt x="8579" y="21600"/>
                </a:cubicBezTo>
                <a:lnTo>
                  <a:pt x="15864" y="18809"/>
                </a:lnTo>
                <a:lnTo>
                  <a:pt x="21600" y="16605"/>
                </a:lnTo>
                <a:cubicBezTo>
                  <a:pt x="20788" y="14283"/>
                  <a:pt x="19772" y="12055"/>
                  <a:pt x="18605" y="9897"/>
                </a:cubicBezTo>
                <a:lnTo>
                  <a:pt x="12869" y="12102"/>
                </a:lnTo>
                <a:cubicBezTo>
                  <a:pt x="12310" y="11117"/>
                  <a:pt x="11701" y="10155"/>
                  <a:pt x="11067" y="9240"/>
                </a:cubicBezTo>
                <a:lnTo>
                  <a:pt x="15991" y="5746"/>
                </a:lnTo>
                <a:cubicBezTo>
                  <a:pt x="14569" y="3706"/>
                  <a:pt x="12970" y="1782"/>
                  <a:pt x="11219" y="0"/>
                </a:cubicBezTo>
                <a:lnTo>
                  <a:pt x="6269" y="3494"/>
                </a:lnTo>
                <a:lnTo>
                  <a:pt x="0" y="792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2D2CEBAC-B41C-A290-878E-C1ACF4235D9B}"/>
              </a:ext>
            </a:extLst>
          </p:cNvPr>
          <p:cNvSpPr/>
          <p:nvPr/>
        </p:nvSpPr>
        <p:spPr>
          <a:xfrm>
            <a:off x="6604269" y="4797559"/>
            <a:ext cx="1169673" cy="1080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673" y="0"/>
                </a:moveTo>
                <a:cubicBezTo>
                  <a:pt x="11938" y="1802"/>
                  <a:pt x="9991" y="3427"/>
                  <a:pt x="7927" y="4797"/>
                </a:cubicBezTo>
                <a:cubicBezTo>
                  <a:pt x="7528" y="5051"/>
                  <a:pt x="7130" y="5305"/>
                  <a:pt x="6708" y="5559"/>
                </a:cubicBezTo>
                <a:cubicBezTo>
                  <a:pt x="4597" y="6828"/>
                  <a:pt x="2369" y="7843"/>
                  <a:pt x="0" y="8579"/>
                </a:cubicBezTo>
                <a:lnTo>
                  <a:pt x="2791" y="15864"/>
                </a:lnTo>
                <a:lnTo>
                  <a:pt x="4995" y="21600"/>
                </a:lnTo>
                <a:cubicBezTo>
                  <a:pt x="7317" y="20788"/>
                  <a:pt x="9545" y="19773"/>
                  <a:pt x="11703" y="18605"/>
                </a:cubicBezTo>
                <a:lnTo>
                  <a:pt x="9498" y="12869"/>
                </a:lnTo>
                <a:cubicBezTo>
                  <a:pt x="10483" y="12310"/>
                  <a:pt x="11445" y="11701"/>
                  <a:pt x="12360" y="11067"/>
                </a:cubicBezTo>
                <a:lnTo>
                  <a:pt x="15854" y="15991"/>
                </a:lnTo>
                <a:cubicBezTo>
                  <a:pt x="17895" y="14569"/>
                  <a:pt x="19818" y="12970"/>
                  <a:pt x="21600" y="11219"/>
                </a:cubicBezTo>
                <a:lnTo>
                  <a:pt x="18106" y="6269"/>
                </a:lnTo>
                <a:lnTo>
                  <a:pt x="13673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1FA6CB9E-4413-9262-08E7-2FF47C8193B9}"/>
              </a:ext>
            </a:extLst>
          </p:cNvPr>
          <p:cNvSpPr/>
          <p:nvPr/>
        </p:nvSpPr>
        <p:spPr>
          <a:xfrm>
            <a:off x="5575293" y="5248544"/>
            <a:ext cx="1041414" cy="749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77" y="0"/>
                </a:moveTo>
                <a:cubicBezTo>
                  <a:pt x="17069" y="879"/>
                  <a:pt x="14382" y="1391"/>
                  <a:pt x="11590" y="1464"/>
                </a:cubicBezTo>
                <a:cubicBezTo>
                  <a:pt x="11327" y="1464"/>
                  <a:pt x="11063" y="1464"/>
                  <a:pt x="10800" y="1464"/>
                </a:cubicBezTo>
                <a:cubicBezTo>
                  <a:pt x="10537" y="1464"/>
                  <a:pt x="10273" y="1464"/>
                  <a:pt x="10010" y="1464"/>
                </a:cubicBezTo>
                <a:cubicBezTo>
                  <a:pt x="7244" y="1391"/>
                  <a:pt x="4531" y="879"/>
                  <a:pt x="1923" y="0"/>
                </a:cubicBezTo>
                <a:lnTo>
                  <a:pt x="843" y="11276"/>
                </a:lnTo>
                <a:lnTo>
                  <a:pt x="0" y="20136"/>
                </a:lnTo>
                <a:cubicBezTo>
                  <a:pt x="2634" y="20904"/>
                  <a:pt x="5321" y="21417"/>
                  <a:pt x="8087" y="21600"/>
                </a:cubicBezTo>
                <a:lnTo>
                  <a:pt x="8930" y="12740"/>
                </a:lnTo>
                <a:cubicBezTo>
                  <a:pt x="9536" y="12777"/>
                  <a:pt x="10168" y="12814"/>
                  <a:pt x="10800" y="12814"/>
                </a:cubicBezTo>
                <a:cubicBezTo>
                  <a:pt x="11432" y="12814"/>
                  <a:pt x="12038" y="12777"/>
                  <a:pt x="12670" y="12740"/>
                </a:cubicBezTo>
                <a:lnTo>
                  <a:pt x="13513" y="21600"/>
                </a:lnTo>
                <a:cubicBezTo>
                  <a:pt x="16279" y="21417"/>
                  <a:pt x="18966" y="20904"/>
                  <a:pt x="21600" y="20136"/>
                </a:cubicBezTo>
                <a:lnTo>
                  <a:pt x="20757" y="11276"/>
                </a:lnTo>
                <a:lnTo>
                  <a:pt x="19677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FBBBCF10-5934-F60F-8AAB-230ED95A475F}"/>
              </a:ext>
            </a:extLst>
          </p:cNvPr>
          <p:cNvSpPr/>
          <p:nvPr/>
        </p:nvSpPr>
        <p:spPr>
          <a:xfrm>
            <a:off x="3587344" y="2977514"/>
            <a:ext cx="749302" cy="1041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677"/>
                </a:moveTo>
                <a:cubicBezTo>
                  <a:pt x="20721" y="17069"/>
                  <a:pt x="20209" y="14382"/>
                  <a:pt x="20136" y="11590"/>
                </a:cubicBezTo>
                <a:cubicBezTo>
                  <a:pt x="20136" y="11327"/>
                  <a:pt x="20136" y="11063"/>
                  <a:pt x="20136" y="10800"/>
                </a:cubicBezTo>
                <a:cubicBezTo>
                  <a:pt x="20136" y="10537"/>
                  <a:pt x="20136" y="10273"/>
                  <a:pt x="20136" y="10010"/>
                </a:cubicBezTo>
                <a:cubicBezTo>
                  <a:pt x="20209" y="7244"/>
                  <a:pt x="20721" y="4531"/>
                  <a:pt x="21600" y="1923"/>
                </a:cubicBezTo>
                <a:lnTo>
                  <a:pt x="10324" y="843"/>
                </a:lnTo>
                <a:lnTo>
                  <a:pt x="1464" y="0"/>
                </a:lnTo>
                <a:cubicBezTo>
                  <a:pt x="696" y="2634"/>
                  <a:pt x="183" y="5321"/>
                  <a:pt x="0" y="8087"/>
                </a:cubicBezTo>
                <a:lnTo>
                  <a:pt x="8860" y="8930"/>
                </a:lnTo>
                <a:cubicBezTo>
                  <a:pt x="8823" y="9536"/>
                  <a:pt x="8786" y="10168"/>
                  <a:pt x="8786" y="10800"/>
                </a:cubicBezTo>
                <a:cubicBezTo>
                  <a:pt x="8786" y="11432"/>
                  <a:pt x="8823" y="12038"/>
                  <a:pt x="8860" y="12670"/>
                </a:cubicBezTo>
                <a:lnTo>
                  <a:pt x="0" y="13513"/>
                </a:lnTo>
                <a:cubicBezTo>
                  <a:pt x="183" y="16279"/>
                  <a:pt x="696" y="18966"/>
                  <a:pt x="1464" y="21600"/>
                </a:cubicBezTo>
                <a:lnTo>
                  <a:pt x="10324" y="20757"/>
                </a:lnTo>
                <a:lnTo>
                  <a:pt x="21600" y="1967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C19F4A8A-573C-D8BF-4CA6-E09AF0CFB556}"/>
              </a:ext>
            </a:extLst>
          </p:cNvPr>
          <p:cNvSpPr/>
          <p:nvPr/>
        </p:nvSpPr>
        <p:spPr>
          <a:xfrm>
            <a:off x="3708130" y="4003674"/>
            <a:ext cx="1080772" cy="1169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673"/>
                </a:moveTo>
                <a:cubicBezTo>
                  <a:pt x="19798" y="11937"/>
                  <a:pt x="18173" y="9991"/>
                  <a:pt x="16803" y="7927"/>
                </a:cubicBezTo>
                <a:cubicBezTo>
                  <a:pt x="16549" y="7528"/>
                  <a:pt x="16295" y="7130"/>
                  <a:pt x="16041" y="6707"/>
                </a:cubicBezTo>
                <a:cubicBezTo>
                  <a:pt x="14772" y="4597"/>
                  <a:pt x="13757" y="2369"/>
                  <a:pt x="13021" y="0"/>
                </a:cubicBezTo>
                <a:lnTo>
                  <a:pt x="5736" y="2791"/>
                </a:lnTo>
                <a:lnTo>
                  <a:pt x="0" y="4995"/>
                </a:lnTo>
                <a:cubicBezTo>
                  <a:pt x="812" y="7317"/>
                  <a:pt x="1828" y="9545"/>
                  <a:pt x="2995" y="11703"/>
                </a:cubicBezTo>
                <a:lnTo>
                  <a:pt x="8731" y="9498"/>
                </a:lnTo>
                <a:cubicBezTo>
                  <a:pt x="9290" y="10483"/>
                  <a:pt x="9899" y="11445"/>
                  <a:pt x="10533" y="12360"/>
                </a:cubicBezTo>
                <a:lnTo>
                  <a:pt x="5609" y="15854"/>
                </a:lnTo>
                <a:cubicBezTo>
                  <a:pt x="7031" y="17894"/>
                  <a:pt x="8630" y="19818"/>
                  <a:pt x="10381" y="21600"/>
                </a:cubicBezTo>
                <a:lnTo>
                  <a:pt x="15331" y="18106"/>
                </a:lnTo>
                <a:lnTo>
                  <a:pt x="21600" y="1367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6530ED84-846A-1CFC-0F48-F3CEEE1F8E5D}"/>
              </a:ext>
            </a:extLst>
          </p:cNvPr>
          <p:cNvSpPr/>
          <p:nvPr/>
        </p:nvSpPr>
        <p:spPr>
          <a:xfrm>
            <a:off x="4413114" y="4797559"/>
            <a:ext cx="1169673" cy="1080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579"/>
                </a:moveTo>
                <a:cubicBezTo>
                  <a:pt x="19255" y="7843"/>
                  <a:pt x="17003" y="6828"/>
                  <a:pt x="14892" y="5559"/>
                </a:cubicBezTo>
                <a:cubicBezTo>
                  <a:pt x="14470" y="5305"/>
                  <a:pt x="14072" y="5051"/>
                  <a:pt x="13673" y="4797"/>
                </a:cubicBezTo>
                <a:cubicBezTo>
                  <a:pt x="11586" y="3427"/>
                  <a:pt x="9662" y="1827"/>
                  <a:pt x="7927" y="0"/>
                </a:cubicBezTo>
                <a:lnTo>
                  <a:pt x="3494" y="6269"/>
                </a:lnTo>
                <a:lnTo>
                  <a:pt x="0" y="11219"/>
                </a:lnTo>
                <a:cubicBezTo>
                  <a:pt x="1806" y="12970"/>
                  <a:pt x="3729" y="14569"/>
                  <a:pt x="5746" y="15991"/>
                </a:cubicBezTo>
                <a:lnTo>
                  <a:pt x="9240" y="11067"/>
                </a:lnTo>
                <a:cubicBezTo>
                  <a:pt x="10178" y="11701"/>
                  <a:pt x="11117" y="12310"/>
                  <a:pt x="12102" y="12869"/>
                </a:cubicBezTo>
                <a:lnTo>
                  <a:pt x="9897" y="18605"/>
                </a:lnTo>
                <a:cubicBezTo>
                  <a:pt x="12031" y="19798"/>
                  <a:pt x="14283" y="20788"/>
                  <a:pt x="16605" y="21600"/>
                </a:cubicBezTo>
                <a:lnTo>
                  <a:pt x="18809" y="15864"/>
                </a:lnTo>
                <a:lnTo>
                  <a:pt x="21600" y="857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2EEDC10-CDA8-9AFC-7EA4-21E135D6D6BB}"/>
              </a:ext>
            </a:extLst>
          </p:cNvPr>
          <p:cNvGrpSpPr/>
          <p:nvPr/>
        </p:nvGrpSpPr>
        <p:grpSpPr>
          <a:xfrm>
            <a:off x="5044102" y="2664662"/>
            <a:ext cx="2108873" cy="1659485"/>
            <a:chOff x="8921977" y="1466725"/>
            <a:chExt cx="2926080" cy="165948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1C80D34-1F76-8DC5-9945-CE232323FC6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20C6A07-11B5-45DB-A884-373D255A850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332E10F-5825-0602-F050-F6F0A5FC3265}"/>
              </a:ext>
            </a:extLst>
          </p:cNvPr>
          <p:cNvSpPr txBox="1"/>
          <p:nvPr/>
        </p:nvSpPr>
        <p:spPr>
          <a:xfrm>
            <a:off x="5800730" y="809818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8D0D767-8DF9-A81D-6AB4-AACF0B2C33E0}"/>
              </a:ext>
            </a:extLst>
          </p:cNvPr>
          <p:cNvSpPr txBox="1"/>
          <p:nvPr/>
        </p:nvSpPr>
        <p:spPr>
          <a:xfrm>
            <a:off x="7057319" y="1133449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09AD425-E3D2-9C2A-8A9F-2F5F679B36D2}"/>
              </a:ext>
            </a:extLst>
          </p:cNvPr>
          <p:cNvSpPr txBox="1"/>
          <p:nvPr/>
        </p:nvSpPr>
        <p:spPr>
          <a:xfrm>
            <a:off x="7989060" y="2089102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86AA253-6F8C-7BF2-A67E-9C0417619267}"/>
              </a:ext>
            </a:extLst>
          </p:cNvPr>
          <p:cNvSpPr txBox="1"/>
          <p:nvPr/>
        </p:nvSpPr>
        <p:spPr>
          <a:xfrm>
            <a:off x="7957866" y="4575440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05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5690C74-7C5B-A59F-2A84-5F9C547DCF92}"/>
              </a:ext>
            </a:extLst>
          </p:cNvPr>
          <p:cNvSpPr txBox="1"/>
          <p:nvPr/>
        </p:nvSpPr>
        <p:spPr>
          <a:xfrm>
            <a:off x="8289998" y="3341786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A4FE2E9-6C06-C306-7F8A-A827B337F60D}"/>
              </a:ext>
            </a:extLst>
          </p:cNvPr>
          <p:cNvSpPr txBox="1"/>
          <p:nvPr/>
        </p:nvSpPr>
        <p:spPr>
          <a:xfrm>
            <a:off x="7057319" y="5497860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2A2CD63-F9A3-EA03-92B0-2E5EF8F289D4}"/>
              </a:ext>
            </a:extLst>
          </p:cNvPr>
          <p:cNvSpPr txBox="1"/>
          <p:nvPr/>
        </p:nvSpPr>
        <p:spPr>
          <a:xfrm>
            <a:off x="5800730" y="5854160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07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39AF7EF-498B-C594-64EE-297F57F244BB}"/>
              </a:ext>
            </a:extLst>
          </p:cNvPr>
          <p:cNvSpPr txBox="1"/>
          <p:nvPr/>
        </p:nvSpPr>
        <p:spPr>
          <a:xfrm>
            <a:off x="4539063" y="1159065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12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749D35-3503-2143-42C1-D64BA869CBDD}"/>
              </a:ext>
            </a:extLst>
          </p:cNvPr>
          <p:cNvSpPr txBox="1"/>
          <p:nvPr/>
        </p:nvSpPr>
        <p:spPr>
          <a:xfrm>
            <a:off x="4539063" y="5497860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08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D1D9E1C-65C5-41D8-D129-4C6DA6013B8B}"/>
              </a:ext>
            </a:extLst>
          </p:cNvPr>
          <p:cNvSpPr txBox="1"/>
          <p:nvPr/>
        </p:nvSpPr>
        <p:spPr>
          <a:xfrm>
            <a:off x="3622739" y="2083362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11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9C277D5-1BD6-06CF-D7CA-1A1431FCE10B}"/>
              </a:ext>
            </a:extLst>
          </p:cNvPr>
          <p:cNvSpPr txBox="1"/>
          <p:nvPr/>
        </p:nvSpPr>
        <p:spPr>
          <a:xfrm>
            <a:off x="3629292" y="4570126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09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1FA6F18-75B7-CE6B-2A03-FD6AA6D0105A}"/>
              </a:ext>
            </a:extLst>
          </p:cNvPr>
          <p:cNvSpPr txBox="1"/>
          <p:nvPr/>
        </p:nvSpPr>
        <p:spPr>
          <a:xfrm>
            <a:off x="3285499" y="3341786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10</a:t>
            </a:r>
          </a:p>
        </p:txBody>
      </p:sp>
      <p:pic>
        <p:nvPicPr>
          <p:cNvPr id="63" name="Graphic 62" descr="Bar graph with downward trend with solid fill">
            <a:extLst>
              <a:ext uri="{FF2B5EF4-FFF2-40B4-BE49-F238E27FC236}">
                <a16:creationId xmlns:a16="http://schemas.microsoft.com/office/drawing/2014/main" id="{4FF9805C-8A19-E064-3189-A4B5A7298F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05299" y="4913290"/>
            <a:ext cx="388098" cy="388098"/>
          </a:xfrm>
          <a:prstGeom prst="rect">
            <a:avLst/>
          </a:prstGeom>
        </p:spPr>
      </p:pic>
      <p:pic>
        <p:nvPicPr>
          <p:cNvPr id="64" name="Graphic 63" descr="Bar graph with upward trend with solid fill">
            <a:extLst>
              <a:ext uri="{FF2B5EF4-FFF2-40B4-BE49-F238E27FC236}">
                <a16:creationId xmlns:a16="http://schemas.microsoft.com/office/drawing/2014/main" id="{AEAADDCF-D571-83F4-1FA9-2870E0969B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27600" y="4099483"/>
            <a:ext cx="388098" cy="388098"/>
          </a:xfrm>
          <a:prstGeom prst="rect">
            <a:avLst/>
          </a:prstGeom>
        </p:spPr>
      </p:pic>
      <p:pic>
        <p:nvPicPr>
          <p:cNvPr id="65" name="Graphic 64" descr="Brainstorm with solid fill">
            <a:extLst>
              <a:ext uri="{FF2B5EF4-FFF2-40B4-BE49-F238E27FC236}">
                <a16:creationId xmlns:a16="http://schemas.microsoft.com/office/drawing/2014/main" id="{729C8F95-5924-CB77-F0D4-D1A140C6BB1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74391" y="5326455"/>
            <a:ext cx="388098" cy="388098"/>
          </a:xfrm>
          <a:prstGeom prst="rect">
            <a:avLst/>
          </a:prstGeom>
        </p:spPr>
      </p:pic>
      <p:pic>
        <p:nvPicPr>
          <p:cNvPr id="66" name="Graphic 65" descr="Bullseye with solid fill">
            <a:extLst>
              <a:ext uri="{FF2B5EF4-FFF2-40B4-BE49-F238E27FC236}">
                <a16:creationId xmlns:a16="http://schemas.microsoft.com/office/drawing/2014/main" id="{46B01C8C-AC53-F089-8506-BDC9AC33FC1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92044" y="3512291"/>
            <a:ext cx="388098" cy="388098"/>
          </a:xfrm>
          <a:prstGeom prst="rect">
            <a:avLst/>
          </a:prstGeom>
        </p:spPr>
      </p:pic>
      <p:pic>
        <p:nvPicPr>
          <p:cNvPr id="67" name="Graphic 66" descr="Database with solid fill">
            <a:extLst>
              <a:ext uri="{FF2B5EF4-FFF2-40B4-BE49-F238E27FC236}">
                <a16:creationId xmlns:a16="http://schemas.microsoft.com/office/drawing/2014/main" id="{D5938AA4-23F9-3776-3FFA-D7325425724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43052" y="4481041"/>
            <a:ext cx="388098" cy="388098"/>
          </a:xfrm>
          <a:prstGeom prst="rect">
            <a:avLst/>
          </a:prstGeom>
        </p:spPr>
      </p:pic>
      <p:pic>
        <p:nvPicPr>
          <p:cNvPr id="68" name="Graphic 67" descr="Gears with solid fill">
            <a:extLst>
              <a:ext uri="{FF2B5EF4-FFF2-40B4-BE49-F238E27FC236}">
                <a16:creationId xmlns:a16="http://schemas.microsoft.com/office/drawing/2014/main" id="{96E2B4D5-8F72-6AA0-3310-7B93AB1A44B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714639" y="5162992"/>
            <a:ext cx="388098" cy="388098"/>
          </a:xfrm>
          <a:prstGeom prst="rect">
            <a:avLst/>
          </a:prstGeom>
        </p:spPr>
      </p:pic>
      <p:pic>
        <p:nvPicPr>
          <p:cNvPr id="69" name="Graphic 68" descr="Hourglass 30% with solid fill">
            <a:extLst>
              <a:ext uri="{FF2B5EF4-FFF2-40B4-BE49-F238E27FC236}">
                <a16:creationId xmlns:a16="http://schemas.microsoft.com/office/drawing/2014/main" id="{A8CD8F3F-0897-A79E-41E2-4AF19BA1429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726688" y="2470613"/>
            <a:ext cx="388098" cy="388098"/>
          </a:xfrm>
          <a:prstGeom prst="rect">
            <a:avLst/>
          </a:prstGeom>
        </p:spPr>
      </p:pic>
      <p:pic>
        <p:nvPicPr>
          <p:cNvPr id="70" name="Graphic 69" descr="Lightbulb with solid fill">
            <a:extLst>
              <a:ext uri="{FF2B5EF4-FFF2-40B4-BE49-F238E27FC236}">
                <a16:creationId xmlns:a16="http://schemas.microsoft.com/office/drawing/2014/main" id="{29CCC41A-F37B-B19C-51C1-B569CDED3DB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146225" y="1261939"/>
            <a:ext cx="388098" cy="388098"/>
          </a:xfrm>
          <a:prstGeom prst="rect">
            <a:avLst/>
          </a:prstGeom>
        </p:spPr>
      </p:pic>
      <p:pic>
        <p:nvPicPr>
          <p:cNvPr id="71" name="Graphic 70" descr="Research with solid fill">
            <a:extLst>
              <a:ext uri="{FF2B5EF4-FFF2-40B4-BE49-F238E27FC236}">
                <a16:creationId xmlns:a16="http://schemas.microsoft.com/office/drawing/2014/main" id="{7A2E3620-42D1-D629-D7AC-9DBC30F7495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044724" y="1670804"/>
            <a:ext cx="388098" cy="388098"/>
          </a:xfrm>
          <a:prstGeom prst="rect">
            <a:avLst/>
          </a:prstGeom>
        </p:spPr>
      </p:pic>
      <p:pic>
        <p:nvPicPr>
          <p:cNvPr id="72" name="Graphic 71" descr="Eye with solid fill">
            <a:extLst>
              <a:ext uri="{FF2B5EF4-FFF2-40B4-BE49-F238E27FC236}">
                <a16:creationId xmlns:a16="http://schemas.microsoft.com/office/drawing/2014/main" id="{71EA8BDA-D95E-2E36-C3D6-37143623BDB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834702" y="2983978"/>
            <a:ext cx="481446" cy="481446"/>
          </a:xfrm>
          <a:prstGeom prst="rect">
            <a:avLst/>
          </a:prstGeom>
        </p:spPr>
      </p:pic>
      <p:pic>
        <p:nvPicPr>
          <p:cNvPr id="73" name="Graphic 72" descr="Gears with solid fill">
            <a:extLst>
              <a:ext uri="{FF2B5EF4-FFF2-40B4-BE49-F238E27FC236}">
                <a16:creationId xmlns:a16="http://schemas.microsoft.com/office/drawing/2014/main" id="{0753354E-75C1-3E19-4BC9-C3EFB82AE47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84706" y="2123459"/>
            <a:ext cx="388098" cy="388098"/>
          </a:xfrm>
          <a:prstGeom prst="rect">
            <a:avLst/>
          </a:prstGeom>
        </p:spPr>
      </p:pic>
      <p:pic>
        <p:nvPicPr>
          <p:cNvPr id="74" name="Graphic 73" descr="Bar graph with upward trend with solid fill">
            <a:extLst>
              <a:ext uri="{FF2B5EF4-FFF2-40B4-BE49-F238E27FC236}">
                <a16:creationId xmlns:a16="http://schemas.microsoft.com/office/drawing/2014/main" id="{7960E838-3EEC-48E7-CE07-B4E45602F0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60533" y="1440949"/>
            <a:ext cx="388098" cy="388098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A0BB2906-C0EE-E3B9-35CA-0D8C560D8B07}"/>
              </a:ext>
            </a:extLst>
          </p:cNvPr>
          <p:cNvSpPr txBox="1"/>
          <p:nvPr/>
        </p:nvSpPr>
        <p:spPr>
          <a:xfrm>
            <a:off x="338440" y="5200401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1E12940-9BD4-5E14-EC77-72D156784729}"/>
              </a:ext>
            </a:extLst>
          </p:cNvPr>
          <p:cNvSpPr txBox="1"/>
          <p:nvPr/>
        </p:nvSpPr>
        <p:spPr>
          <a:xfrm>
            <a:off x="338440" y="1362516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9736C2E-DD4C-1357-0F1A-5ECBE4073F7F}"/>
              </a:ext>
            </a:extLst>
          </p:cNvPr>
          <p:cNvSpPr txBox="1"/>
          <p:nvPr/>
        </p:nvSpPr>
        <p:spPr>
          <a:xfrm>
            <a:off x="338440" y="4432824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9939727-F26C-59FC-2E08-7FD7E6547CAD}"/>
              </a:ext>
            </a:extLst>
          </p:cNvPr>
          <p:cNvSpPr txBox="1"/>
          <p:nvPr/>
        </p:nvSpPr>
        <p:spPr>
          <a:xfrm>
            <a:off x="338440" y="3665247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69CF762-16A1-19A0-48D1-418F096AD0D1}"/>
              </a:ext>
            </a:extLst>
          </p:cNvPr>
          <p:cNvSpPr txBox="1"/>
          <p:nvPr/>
        </p:nvSpPr>
        <p:spPr>
          <a:xfrm>
            <a:off x="338440" y="2897670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CBE7EE3-833A-A707-E31D-627BBF5940B0}"/>
              </a:ext>
            </a:extLst>
          </p:cNvPr>
          <p:cNvSpPr txBox="1"/>
          <p:nvPr/>
        </p:nvSpPr>
        <p:spPr>
          <a:xfrm>
            <a:off x="338440" y="2130093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087E4D0-3E38-D3C7-C5BF-8B5BEFA388F1}"/>
              </a:ext>
            </a:extLst>
          </p:cNvPr>
          <p:cNvSpPr txBox="1"/>
          <p:nvPr/>
        </p:nvSpPr>
        <p:spPr>
          <a:xfrm>
            <a:off x="9234791" y="5200401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32521C5-BB40-8EAD-724D-F4FD62B294CE}"/>
              </a:ext>
            </a:extLst>
          </p:cNvPr>
          <p:cNvSpPr txBox="1"/>
          <p:nvPr/>
        </p:nvSpPr>
        <p:spPr>
          <a:xfrm>
            <a:off x="9234791" y="1362516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C5A3682-6F2E-0084-E755-F561D1F8C744}"/>
              </a:ext>
            </a:extLst>
          </p:cNvPr>
          <p:cNvSpPr txBox="1"/>
          <p:nvPr/>
        </p:nvSpPr>
        <p:spPr>
          <a:xfrm>
            <a:off x="9234791" y="4432824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D17A718-BB93-33FC-CF8C-89E9BEC9B1CF}"/>
              </a:ext>
            </a:extLst>
          </p:cNvPr>
          <p:cNvSpPr txBox="1"/>
          <p:nvPr/>
        </p:nvSpPr>
        <p:spPr>
          <a:xfrm>
            <a:off x="9234791" y="3665247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3725BEB-2610-4C88-3AA9-5B28B6EE8231}"/>
              </a:ext>
            </a:extLst>
          </p:cNvPr>
          <p:cNvSpPr txBox="1"/>
          <p:nvPr/>
        </p:nvSpPr>
        <p:spPr>
          <a:xfrm>
            <a:off x="9234791" y="2897670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D1BF7E3-E332-C7FA-91BA-6F6946A1723C}"/>
              </a:ext>
            </a:extLst>
          </p:cNvPr>
          <p:cNvSpPr txBox="1"/>
          <p:nvPr/>
        </p:nvSpPr>
        <p:spPr>
          <a:xfrm>
            <a:off x="9234791" y="2130093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92306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4508078" y="1886446"/>
            <a:ext cx="3205479" cy="320548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D8ECE29F-0FA4-30E5-3F58-30D0180D8247}"/>
              </a:ext>
            </a:extLst>
          </p:cNvPr>
          <p:cNvSpPr/>
          <p:nvPr/>
        </p:nvSpPr>
        <p:spPr>
          <a:xfrm>
            <a:off x="4495800" y="1895475"/>
            <a:ext cx="3205485" cy="320548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BDD33D3-C6FB-A630-A95B-B5C8AF99E655}"/>
              </a:ext>
            </a:extLst>
          </p:cNvPr>
          <p:cNvSpPr/>
          <p:nvPr/>
        </p:nvSpPr>
        <p:spPr>
          <a:xfrm>
            <a:off x="7855354" y="2977514"/>
            <a:ext cx="749302" cy="1041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40" y="12670"/>
                </a:moveTo>
                <a:cubicBezTo>
                  <a:pt x="12777" y="12064"/>
                  <a:pt x="12814" y="11432"/>
                  <a:pt x="12814" y="10800"/>
                </a:cubicBezTo>
                <a:cubicBezTo>
                  <a:pt x="12814" y="10168"/>
                  <a:pt x="12777" y="9562"/>
                  <a:pt x="12740" y="8930"/>
                </a:cubicBezTo>
                <a:lnTo>
                  <a:pt x="21600" y="8087"/>
                </a:lnTo>
                <a:cubicBezTo>
                  <a:pt x="21417" y="5321"/>
                  <a:pt x="20904" y="2634"/>
                  <a:pt x="20136" y="0"/>
                </a:cubicBezTo>
                <a:lnTo>
                  <a:pt x="11276" y="843"/>
                </a:lnTo>
                <a:lnTo>
                  <a:pt x="0" y="1923"/>
                </a:lnTo>
                <a:cubicBezTo>
                  <a:pt x="879" y="4531"/>
                  <a:pt x="1391" y="7218"/>
                  <a:pt x="1464" y="10010"/>
                </a:cubicBezTo>
                <a:cubicBezTo>
                  <a:pt x="1464" y="10273"/>
                  <a:pt x="1464" y="10537"/>
                  <a:pt x="1464" y="10800"/>
                </a:cubicBezTo>
                <a:cubicBezTo>
                  <a:pt x="1464" y="11063"/>
                  <a:pt x="1464" y="11327"/>
                  <a:pt x="1464" y="11590"/>
                </a:cubicBezTo>
                <a:cubicBezTo>
                  <a:pt x="1391" y="14356"/>
                  <a:pt x="879" y="17069"/>
                  <a:pt x="0" y="19677"/>
                </a:cubicBezTo>
                <a:lnTo>
                  <a:pt x="11276" y="20757"/>
                </a:lnTo>
                <a:lnTo>
                  <a:pt x="20136" y="21600"/>
                </a:lnTo>
                <a:cubicBezTo>
                  <a:pt x="20904" y="18966"/>
                  <a:pt x="21417" y="16279"/>
                  <a:pt x="21600" y="13513"/>
                </a:cubicBezTo>
                <a:lnTo>
                  <a:pt x="12740" y="1267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6ACC56C-FD71-F46A-67BA-6AA3937ACEF4}"/>
              </a:ext>
            </a:extLst>
          </p:cNvPr>
          <p:cNvSpPr/>
          <p:nvPr/>
        </p:nvSpPr>
        <p:spPr>
          <a:xfrm>
            <a:off x="7404369" y="4003674"/>
            <a:ext cx="1079502" cy="1169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89" y="0"/>
                </a:moveTo>
                <a:cubicBezTo>
                  <a:pt x="7852" y="2345"/>
                  <a:pt x="6836" y="4597"/>
                  <a:pt x="5565" y="6707"/>
                </a:cubicBezTo>
                <a:cubicBezTo>
                  <a:pt x="5311" y="7130"/>
                  <a:pt x="5057" y="7528"/>
                  <a:pt x="4803" y="7927"/>
                </a:cubicBezTo>
                <a:cubicBezTo>
                  <a:pt x="3431" y="10014"/>
                  <a:pt x="1830" y="11937"/>
                  <a:pt x="0" y="13673"/>
                </a:cubicBezTo>
                <a:lnTo>
                  <a:pt x="6251" y="18106"/>
                </a:lnTo>
                <a:lnTo>
                  <a:pt x="11207" y="21600"/>
                </a:lnTo>
                <a:cubicBezTo>
                  <a:pt x="12960" y="19794"/>
                  <a:pt x="14561" y="17871"/>
                  <a:pt x="15984" y="15854"/>
                </a:cubicBezTo>
                <a:lnTo>
                  <a:pt x="11054" y="12360"/>
                </a:lnTo>
                <a:cubicBezTo>
                  <a:pt x="11689" y="11422"/>
                  <a:pt x="12299" y="10483"/>
                  <a:pt x="12858" y="9498"/>
                </a:cubicBezTo>
                <a:lnTo>
                  <a:pt x="18601" y="11703"/>
                </a:lnTo>
                <a:cubicBezTo>
                  <a:pt x="19796" y="9569"/>
                  <a:pt x="20787" y="7317"/>
                  <a:pt x="21600" y="4995"/>
                </a:cubicBezTo>
                <a:lnTo>
                  <a:pt x="15857" y="2791"/>
                </a:lnTo>
                <a:lnTo>
                  <a:pt x="8589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2E98277-B509-4D2D-EC61-6A852569D2F2}"/>
              </a:ext>
            </a:extLst>
          </p:cNvPr>
          <p:cNvSpPr/>
          <p:nvPr/>
        </p:nvSpPr>
        <p:spPr>
          <a:xfrm>
            <a:off x="3708129" y="1806304"/>
            <a:ext cx="1079502" cy="1169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11" y="21600"/>
                </a:moveTo>
                <a:cubicBezTo>
                  <a:pt x="13748" y="19255"/>
                  <a:pt x="14764" y="17003"/>
                  <a:pt x="16035" y="14893"/>
                </a:cubicBezTo>
                <a:cubicBezTo>
                  <a:pt x="16289" y="14470"/>
                  <a:pt x="16543" y="14072"/>
                  <a:pt x="16797" y="13673"/>
                </a:cubicBezTo>
                <a:cubicBezTo>
                  <a:pt x="18169" y="11586"/>
                  <a:pt x="19770" y="9663"/>
                  <a:pt x="21600" y="7927"/>
                </a:cubicBezTo>
                <a:lnTo>
                  <a:pt x="15349" y="3494"/>
                </a:lnTo>
                <a:lnTo>
                  <a:pt x="10393" y="0"/>
                </a:lnTo>
                <a:cubicBezTo>
                  <a:pt x="8640" y="1806"/>
                  <a:pt x="7039" y="3729"/>
                  <a:pt x="5616" y="5746"/>
                </a:cubicBezTo>
                <a:lnTo>
                  <a:pt x="10546" y="9240"/>
                </a:lnTo>
                <a:cubicBezTo>
                  <a:pt x="9911" y="10178"/>
                  <a:pt x="9301" y="11117"/>
                  <a:pt x="8742" y="12102"/>
                </a:cubicBezTo>
                <a:lnTo>
                  <a:pt x="2999" y="9897"/>
                </a:lnTo>
                <a:cubicBezTo>
                  <a:pt x="1804" y="12031"/>
                  <a:pt x="813" y="14283"/>
                  <a:pt x="0" y="16605"/>
                </a:cubicBezTo>
                <a:lnTo>
                  <a:pt x="5743" y="18809"/>
                </a:lnTo>
                <a:lnTo>
                  <a:pt x="13011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F1DD573C-AD53-683D-5078-6BABEDFBFB78}"/>
              </a:ext>
            </a:extLst>
          </p:cNvPr>
          <p:cNvSpPr/>
          <p:nvPr/>
        </p:nvSpPr>
        <p:spPr>
          <a:xfrm>
            <a:off x="5575293" y="974049"/>
            <a:ext cx="1041414" cy="749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" y="21600"/>
                </a:moveTo>
                <a:cubicBezTo>
                  <a:pt x="4531" y="20721"/>
                  <a:pt x="7218" y="20209"/>
                  <a:pt x="10010" y="20136"/>
                </a:cubicBezTo>
                <a:cubicBezTo>
                  <a:pt x="10273" y="20136"/>
                  <a:pt x="10537" y="20136"/>
                  <a:pt x="10800" y="20136"/>
                </a:cubicBezTo>
                <a:cubicBezTo>
                  <a:pt x="11063" y="20136"/>
                  <a:pt x="11327" y="20136"/>
                  <a:pt x="11590" y="20136"/>
                </a:cubicBezTo>
                <a:cubicBezTo>
                  <a:pt x="14356" y="20209"/>
                  <a:pt x="17069" y="20721"/>
                  <a:pt x="19677" y="21600"/>
                </a:cubicBezTo>
                <a:lnTo>
                  <a:pt x="20757" y="10324"/>
                </a:lnTo>
                <a:lnTo>
                  <a:pt x="21600" y="1464"/>
                </a:lnTo>
                <a:cubicBezTo>
                  <a:pt x="18966" y="696"/>
                  <a:pt x="16279" y="183"/>
                  <a:pt x="13513" y="0"/>
                </a:cubicBezTo>
                <a:lnTo>
                  <a:pt x="12670" y="8860"/>
                </a:lnTo>
                <a:cubicBezTo>
                  <a:pt x="12064" y="8823"/>
                  <a:pt x="11432" y="8786"/>
                  <a:pt x="10800" y="8786"/>
                </a:cubicBezTo>
                <a:cubicBezTo>
                  <a:pt x="10168" y="8786"/>
                  <a:pt x="9562" y="8823"/>
                  <a:pt x="8930" y="8860"/>
                </a:cubicBezTo>
                <a:lnTo>
                  <a:pt x="8087" y="0"/>
                </a:lnTo>
                <a:cubicBezTo>
                  <a:pt x="5321" y="183"/>
                  <a:pt x="2634" y="696"/>
                  <a:pt x="0" y="1464"/>
                </a:cubicBezTo>
                <a:lnTo>
                  <a:pt x="843" y="10324"/>
                </a:lnTo>
                <a:lnTo>
                  <a:pt x="192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F9ECF63-4794-687C-2382-54BB8D6B4B3D}"/>
              </a:ext>
            </a:extLst>
          </p:cNvPr>
          <p:cNvSpPr/>
          <p:nvPr/>
        </p:nvSpPr>
        <p:spPr>
          <a:xfrm>
            <a:off x="4419599" y="1101319"/>
            <a:ext cx="1169673" cy="1080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927" y="21600"/>
                </a:moveTo>
                <a:cubicBezTo>
                  <a:pt x="9662" y="19798"/>
                  <a:pt x="11609" y="18173"/>
                  <a:pt x="13673" y="16803"/>
                </a:cubicBezTo>
                <a:cubicBezTo>
                  <a:pt x="14072" y="16549"/>
                  <a:pt x="14470" y="16295"/>
                  <a:pt x="14892" y="16041"/>
                </a:cubicBezTo>
                <a:cubicBezTo>
                  <a:pt x="17003" y="14772"/>
                  <a:pt x="19231" y="13757"/>
                  <a:pt x="21600" y="13021"/>
                </a:cubicBezTo>
                <a:lnTo>
                  <a:pt x="18809" y="5736"/>
                </a:lnTo>
                <a:lnTo>
                  <a:pt x="16605" y="0"/>
                </a:lnTo>
                <a:cubicBezTo>
                  <a:pt x="14283" y="812"/>
                  <a:pt x="12055" y="1827"/>
                  <a:pt x="9897" y="2995"/>
                </a:cubicBezTo>
                <a:lnTo>
                  <a:pt x="12102" y="8731"/>
                </a:lnTo>
                <a:cubicBezTo>
                  <a:pt x="11117" y="9290"/>
                  <a:pt x="10155" y="9899"/>
                  <a:pt x="9240" y="10533"/>
                </a:cubicBezTo>
                <a:lnTo>
                  <a:pt x="5746" y="5609"/>
                </a:lnTo>
                <a:cubicBezTo>
                  <a:pt x="3705" y="7031"/>
                  <a:pt x="1782" y="8630"/>
                  <a:pt x="0" y="10381"/>
                </a:cubicBezTo>
                <a:lnTo>
                  <a:pt x="3494" y="15331"/>
                </a:lnTo>
                <a:lnTo>
                  <a:pt x="7927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67C661CA-1241-562B-3587-99E36FCEACB1}"/>
              </a:ext>
            </a:extLst>
          </p:cNvPr>
          <p:cNvSpPr/>
          <p:nvPr/>
        </p:nvSpPr>
        <p:spPr>
          <a:xfrm>
            <a:off x="6597784" y="1094834"/>
            <a:ext cx="1169673" cy="1080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021"/>
                </a:moveTo>
                <a:cubicBezTo>
                  <a:pt x="2345" y="13757"/>
                  <a:pt x="4597" y="14772"/>
                  <a:pt x="6708" y="16041"/>
                </a:cubicBezTo>
                <a:cubicBezTo>
                  <a:pt x="7130" y="16295"/>
                  <a:pt x="7528" y="16549"/>
                  <a:pt x="7927" y="16803"/>
                </a:cubicBezTo>
                <a:cubicBezTo>
                  <a:pt x="10014" y="18173"/>
                  <a:pt x="11938" y="19773"/>
                  <a:pt x="13673" y="21600"/>
                </a:cubicBezTo>
                <a:lnTo>
                  <a:pt x="18106" y="15331"/>
                </a:lnTo>
                <a:lnTo>
                  <a:pt x="21600" y="10381"/>
                </a:lnTo>
                <a:cubicBezTo>
                  <a:pt x="19794" y="8630"/>
                  <a:pt x="17871" y="7031"/>
                  <a:pt x="15854" y="5609"/>
                </a:cubicBezTo>
                <a:lnTo>
                  <a:pt x="12360" y="10533"/>
                </a:lnTo>
                <a:cubicBezTo>
                  <a:pt x="11422" y="9899"/>
                  <a:pt x="10483" y="9290"/>
                  <a:pt x="9498" y="8731"/>
                </a:cubicBezTo>
                <a:lnTo>
                  <a:pt x="11703" y="2995"/>
                </a:lnTo>
                <a:cubicBezTo>
                  <a:pt x="9569" y="1802"/>
                  <a:pt x="7317" y="812"/>
                  <a:pt x="4995" y="0"/>
                </a:cubicBezTo>
                <a:lnTo>
                  <a:pt x="2791" y="5736"/>
                </a:lnTo>
                <a:lnTo>
                  <a:pt x="0" y="1302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992F519A-37C8-5014-FFE2-C011C12F939C}"/>
              </a:ext>
            </a:extLst>
          </p:cNvPr>
          <p:cNvSpPr/>
          <p:nvPr/>
        </p:nvSpPr>
        <p:spPr>
          <a:xfrm>
            <a:off x="7404370" y="1806304"/>
            <a:ext cx="1080772" cy="1169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927"/>
                </a:moveTo>
                <a:cubicBezTo>
                  <a:pt x="1802" y="9663"/>
                  <a:pt x="3427" y="11609"/>
                  <a:pt x="4797" y="13673"/>
                </a:cubicBezTo>
                <a:cubicBezTo>
                  <a:pt x="5051" y="14072"/>
                  <a:pt x="5305" y="14470"/>
                  <a:pt x="5559" y="14893"/>
                </a:cubicBezTo>
                <a:cubicBezTo>
                  <a:pt x="6828" y="17003"/>
                  <a:pt x="7843" y="19231"/>
                  <a:pt x="8579" y="21600"/>
                </a:cubicBezTo>
                <a:lnTo>
                  <a:pt x="15864" y="18809"/>
                </a:lnTo>
                <a:lnTo>
                  <a:pt x="21600" y="16605"/>
                </a:lnTo>
                <a:cubicBezTo>
                  <a:pt x="20788" y="14283"/>
                  <a:pt x="19772" y="12055"/>
                  <a:pt x="18605" y="9897"/>
                </a:cubicBezTo>
                <a:lnTo>
                  <a:pt x="12869" y="12102"/>
                </a:lnTo>
                <a:cubicBezTo>
                  <a:pt x="12310" y="11117"/>
                  <a:pt x="11701" y="10155"/>
                  <a:pt x="11067" y="9240"/>
                </a:cubicBezTo>
                <a:lnTo>
                  <a:pt x="15991" y="5746"/>
                </a:lnTo>
                <a:cubicBezTo>
                  <a:pt x="14569" y="3706"/>
                  <a:pt x="12970" y="1782"/>
                  <a:pt x="11219" y="0"/>
                </a:cubicBezTo>
                <a:lnTo>
                  <a:pt x="6269" y="3494"/>
                </a:lnTo>
                <a:lnTo>
                  <a:pt x="0" y="792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2D2CEBAC-B41C-A290-878E-C1ACF4235D9B}"/>
              </a:ext>
            </a:extLst>
          </p:cNvPr>
          <p:cNvSpPr/>
          <p:nvPr/>
        </p:nvSpPr>
        <p:spPr>
          <a:xfrm>
            <a:off x="6604269" y="4797559"/>
            <a:ext cx="1169673" cy="1080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673" y="0"/>
                </a:moveTo>
                <a:cubicBezTo>
                  <a:pt x="11938" y="1802"/>
                  <a:pt x="9991" y="3427"/>
                  <a:pt x="7927" y="4797"/>
                </a:cubicBezTo>
                <a:cubicBezTo>
                  <a:pt x="7528" y="5051"/>
                  <a:pt x="7130" y="5305"/>
                  <a:pt x="6708" y="5559"/>
                </a:cubicBezTo>
                <a:cubicBezTo>
                  <a:pt x="4597" y="6828"/>
                  <a:pt x="2369" y="7843"/>
                  <a:pt x="0" y="8579"/>
                </a:cubicBezTo>
                <a:lnTo>
                  <a:pt x="2791" y="15864"/>
                </a:lnTo>
                <a:lnTo>
                  <a:pt x="4995" y="21600"/>
                </a:lnTo>
                <a:cubicBezTo>
                  <a:pt x="7317" y="20788"/>
                  <a:pt x="9545" y="19773"/>
                  <a:pt x="11703" y="18605"/>
                </a:cubicBezTo>
                <a:lnTo>
                  <a:pt x="9498" y="12869"/>
                </a:lnTo>
                <a:cubicBezTo>
                  <a:pt x="10483" y="12310"/>
                  <a:pt x="11445" y="11701"/>
                  <a:pt x="12360" y="11067"/>
                </a:cubicBezTo>
                <a:lnTo>
                  <a:pt x="15854" y="15991"/>
                </a:lnTo>
                <a:cubicBezTo>
                  <a:pt x="17895" y="14569"/>
                  <a:pt x="19818" y="12970"/>
                  <a:pt x="21600" y="11219"/>
                </a:cubicBezTo>
                <a:lnTo>
                  <a:pt x="18106" y="6269"/>
                </a:lnTo>
                <a:lnTo>
                  <a:pt x="13673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1FA6CB9E-4413-9262-08E7-2FF47C8193B9}"/>
              </a:ext>
            </a:extLst>
          </p:cNvPr>
          <p:cNvSpPr/>
          <p:nvPr/>
        </p:nvSpPr>
        <p:spPr>
          <a:xfrm>
            <a:off x="5575293" y="5248544"/>
            <a:ext cx="1041414" cy="749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77" y="0"/>
                </a:moveTo>
                <a:cubicBezTo>
                  <a:pt x="17069" y="879"/>
                  <a:pt x="14382" y="1391"/>
                  <a:pt x="11590" y="1464"/>
                </a:cubicBezTo>
                <a:cubicBezTo>
                  <a:pt x="11327" y="1464"/>
                  <a:pt x="11063" y="1464"/>
                  <a:pt x="10800" y="1464"/>
                </a:cubicBezTo>
                <a:cubicBezTo>
                  <a:pt x="10537" y="1464"/>
                  <a:pt x="10273" y="1464"/>
                  <a:pt x="10010" y="1464"/>
                </a:cubicBezTo>
                <a:cubicBezTo>
                  <a:pt x="7244" y="1391"/>
                  <a:pt x="4531" y="879"/>
                  <a:pt x="1923" y="0"/>
                </a:cubicBezTo>
                <a:lnTo>
                  <a:pt x="843" y="11276"/>
                </a:lnTo>
                <a:lnTo>
                  <a:pt x="0" y="20136"/>
                </a:lnTo>
                <a:cubicBezTo>
                  <a:pt x="2634" y="20904"/>
                  <a:pt x="5321" y="21417"/>
                  <a:pt x="8087" y="21600"/>
                </a:cubicBezTo>
                <a:lnTo>
                  <a:pt x="8930" y="12740"/>
                </a:lnTo>
                <a:cubicBezTo>
                  <a:pt x="9536" y="12777"/>
                  <a:pt x="10168" y="12814"/>
                  <a:pt x="10800" y="12814"/>
                </a:cubicBezTo>
                <a:cubicBezTo>
                  <a:pt x="11432" y="12814"/>
                  <a:pt x="12038" y="12777"/>
                  <a:pt x="12670" y="12740"/>
                </a:cubicBezTo>
                <a:lnTo>
                  <a:pt x="13513" y="21600"/>
                </a:lnTo>
                <a:cubicBezTo>
                  <a:pt x="16279" y="21417"/>
                  <a:pt x="18966" y="20904"/>
                  <a:pt x="21600" y="20136"/>
                </a:cubicBezTo>
                <a:lnTo>
                  <a:pt x="20757" y="11276"/>
                </a:lnTo>
                <a:lnTo>
                  <a:pt x="19677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FBBBCF10-5934-F60F-8AAB-230ED95A475F}"/>
              </a:ext>
            </a:extLst>
          </p:cNvPr>
          <p:cNvSpPr/>
          <p:nvPr/>
        </p:nvSpPr>
        <p:spPr>
          <a:xfrm>
            <a:off x="3587344" y="2977514"/>
            <a:ext cx="749302" cy="1041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677"/>
                </a:moveTo>
                <a:cubicBezTo>
                  <a:pt x="20721" y="17069"/>
                  <a:pt x="20209" y="14382"/>
                  <a:pt x="20136" y="11590"/>
                </a:cubicBezTo>
                <a:cubicBezTo>
                  <a:pt x="20136" y="11327"/>
                  <a:pt x="20136" y="11063"/>
                  <a:pt x="20136" y="10800"/>
                </a:cubicBezTo>
                <a:cubicBezTo>
                  <a:pt x="20136" y="10537"/>
                  <a:pt x="20136" y="10273"/>
                  <a:pt x="20136" y="10010"/>
                </a:cubicBezTo>
                <a:cubicBezTo>
                  <a:pt x="20209" y="7244"/>
                  <a:pt x="20721" y="4531"/>
                  <a:pt x="21600" y="1923"/>
                </a:cubicBezTo>
                <a:lnTo>
                  <a:pt x="10324" y="843"/>
                </a:lnTo>
                <a:lnTo>
                  <a:pt x="1464" y="0"/>
                </a:lnTo>
                <a:cubicBezTo>
                  <a:pt x="696" y="2634"/>
                  <a:pt x="183" y="5321"/>
                  <a:pt x="0" y="8087"/>
                </a:cubicBezTo>
                <a:lnTo>
                  <a:pt x="8860" y="8930"/>
                </a:lnTo>
                <a:cubicBezTo>
                  <a:pt x="8823" y="9536"/>
                  <a:pt x="8786" y="10168"/>
                  <a:pt x="8786" y="10800"/>
                </a:cubicBezTo>
                <a:cubicBezTo>
                  <a:pt x="8786" y="11432"/>
                  <a:pt x="8823" y="12038"/>
                  <a:pt x="8860" y="12670"/>
                </a:cubicBezTo>
                <a:lnTo>
                  <a:pt x="0" y="13513"/>
                </a:lnTo>
                <a:cubicBezTo>
                  <a:pt x="183" y="16279"/>
                  <a:pt x="696" y="18966"/>
                  <a:pt x="1464" y="21600"/>
                </a:cubicBezTo>
                <a:lnTo>
                  <a:pt x="10324" y="20757"/>
                </a:lnTo>
                <a:lnTo>
                  <a:pt x="21600" y="1967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C19F4A8A-573C-D8BF-4CA6-E09AF0CFB556}"/>
              </a:ext>
            </a:extLst>
          </p:cNvPr>
          <p:cNvSpPr/>
          <p:nvPr/>
        </p:nvSpPr>
        <p:spPr>
          <a:xfrm>
            <a:off x="3708130" y="4003674"/>
            <a:ext cx="1080772" cy="1169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673"/>
                </a:moveTo>
                <a:cubicBezTo>
                  <a:pt x="19798" y="11937"/>
                  <a:pt x="18173" y="9991"/>
                  <a:pt x="16803" y="7927"/>
                </a:cubicBezTo>
                <a:cubicBezTo>
                  <a:pt x="16549" y="7528"/>
                  <a:pt x="16295" y="7130"/>
                  <a:pt x="16041" y="6707"/>
                </a:cubicBezTo>
                <a:cubicBezTo>
                  <a:pt x="14772" y="4597"/>
                  <a:pt x="13757" y="2369"/>
                  <a:pt x="13021" y="0"/>
                </a:cubicBezTo>
                <a:lnTo>
                  <a:pt x="5736" y="2791"/>
                </a:lnTo>
                <a:lnTo>
                  <a:pt x="0" y="4995"/>
                </a:lnTo>
                <a:cubicBezTo>
                  <a:pt x="812" y="7317"/>
                  <a:pt x="1828" y="9545"/>
                  <a:pt x="2995" y="11703"/>
                </a:cubicBezTo>
                <a:lnTo>
                  <a:pt x="8731" y="9498"/>
                </a:lnTo>
                <a:cubicBezTo>
                  <a:pt x="9290" y="10483"/>
                  <a:pt x="9899" y="11445"/>
                  <a:pt x="10533" y="12360"/>
                </a:cubicBezTo>
                <a:lnTo>
                  <a:pt x="5609" y="15854"/>
                </a:lnTo>
                <a:cubicBezTo>
                  <a:pt x="7031" y="17894"/>
                  <a:pt x="8630" y="19818"/>
                  <a:pt x="10381" y="21600"/>
                </a:cubicBezTo>
                <a:lnTo>
                  <a:pt x="15331" y="18106"/>
                </a:lnTo>
                <a:lnTo>
                  <a:pt x="21600" y="1367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6530ED84-846A-1CFC-0F48-F3CEEE1F8E5D}"/>
              </a:ext>
            </a:extLst>
          </p:cNvPr>
          <p:cNvSpPr/>
          <p:nvPr/>
        </p:nvSpPr>
        <p:spPr>
          <a:xfrm>
            <a:off x="4413114" y="4797559"/>
            <a:ext cx="1169673" cy="1080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579"/>
                </a:moveTo>
                <a:cubicBezTo>
                  <a:pt x="19255" y="7843"/>
                  <a:pt x="17003" y="6828"/>
                  <a:pt x="14892" y="5559"/>
                </a:cubicBezTo>
                <a:cubicBezTo>
                  <a:pt x="14470" y="5305"/>
                  <a:pt x="14072" y="5051"/>
                  <a:pt x="13673" y="4797"/>
                </a:cubicBezTo>
                <a:cubicBezTo>
                  <a:pt x="11586" y="3427"/>
                  <a:pt x="9662" y="1827"/>
                  <a:pt x="7927" y="0"/>
                </a:cubicBezTo>
                <a:lnTo>
                  <a:pt x="3494" y="6269"/>
                </a:lnTo>
                <a:lnTo>
                  <a:pt x="0" y="11219"/>
                </a:lnTo>
                <a:cubicBezTo>
                  <a:pt x="1806" y="12970"/>
                  <a:pt x="3729" y="14569"/>
                  <a:pt x="5746" y="15991"/>
                </a:cubicBezTo>
                <a:lnTo>
                  <a:pt x="9240" y="11067"/>
                </a:lnTo>
                <a:cubicBezTo>
                  <a:pt x="10178" y="11701"/>
                  <a:pt x="11117" y="12310"/>
                  <a:pt x="12102" y="12869"/>
                </a:cubicBezTo>
                <a:lnTo>
                  <a:pt x="9897" y="18605"/>
                </a:lnTo>
                <a:cubicBezTo>
                  <a:pt x="12031" y="19798"/>
                  <a:pt x="14283" y="20788"/>
                  <a:pt x="16605" y="21600"/>
                </a:cubicBezTo>
                <a:lnTo>
                  <a:pt x="18809" y="15864"/>
                </a:lnTo>
                <a:lnTo>
                  <a:pt x="21600" y="857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2EEDC10-CDA8-9AFC-7EA4-21E135D6D6BB}"/>
              </a:ext>
            </a:extLst>
          </p:cNvPr>
          <p:cNvGrpSpPr/>
          <p:nvPr/>
        </p:nvGrpSpPr>
        <p:grpSpPr>
          <a:xfrm>
            <a:off x="5044102" y="2664662"/>
            <a:ext cx="2108873" cy="1659485"/>
            <a:chOff x="8921977" y="1466725"/>
            <a:chExt cx="2926080" cy="165948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1C80D34-1F76-8DC5-9945-CE232323FC6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20C6A07-11B5-45DB-A884-373D255A850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332E10F-5825-0602-F050-F6F0A5FC3265}"/>
              </a:ext>
            </a:extLst>
          </p:cNvPr>
          <p:cNvSpPr txBox="1"/>
          <p:nvPr/>
        </p:nvSpPr>
        <p:spPr>
          <a:xfrm>
            <a:off x="5800730" y="809818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8D0D767-8DF9-A81D-6AB4-AACF0B2C33E0}"/>
              </a:ext>
            </a:extLst>
          </p:cNvPr>
          <p:cNvSpPr txBox="1"/>
          <p:nvPr/>
        </p:nvSpPr>
        <p:spPr>
          <a:xfrm>
            <a:off x="7057319" y="1133449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09AD425-E3D2-9C2A-8A9F-2F5F679B36D2}"/>
              </a:ext>
            </a:extLst>
          </p:cNvPr>
          <p:cNvSpPr txBox="1"/>
          <p:nvPr/>
        </p:nvSpPr>
        <p:spPr>
          <a:xfrm>
            <a:off x="7989060" y="2089102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86AA253-6F8C-7BF2-A67E-9C0417619267}"/>
              </a:ext>
            </a:extLst>
          </p:cNvPr>
          <p:cNvSpPr txBox="1"/>
          <p:nvPr/>
        </p:nvSpPr>
        <p:spPr>
          <a:xfrm>
            <a:off x="7957866" y="4575440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05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5690C74-7C5B-A59F-2A84-5F9C547DCF92}"/>
              </a:ext>
            </a:extLst>
          </p:cNvPr>
          <p:cNvSpPr txBox="1"/>
          <p:nvPr/>
        </p:nvSpPr>
        <p:spPr>
          <a:xfrm>
            <a:off x="8289998" y="3341786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A4FE2E9-6C06-C306-7F8A-A827B337F60D}"/>
              </a:ext>
            </a:extLst>
          </p:cNvPr>
          <p:cNvSpPr txBox="1"/>
          <p:nvPr/>
        </p:nvSpPr>
        <p:spPr>
          <a:xfrm>
            <a:off x="7057319" y="5497860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2A2CD63-F9A3-EA03-92B0-2E5EF8F289D4}"/>
              </a:ext>
            </a:extLst>
          </p:cNvPr>
          <p:cNvSpPr txBox="1"/>
          <p:nvPr/>
        </p:nvSpPr>
        <p:spPr>
          <a:xfrm>
            <a:off x="5800730" y="5854160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07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39AF7EF-498B-C594-64EE-297F57F244BB}"/>
              </a:ext>
            </a:extLst>
          </p:cNvPr>
          <p:cNvSpPr txBox="1"/>
          <p:nvPr/>
        </p:nvSpPr>
        <p:spPr>
          <a:xfrm>
            <a:off x="4539063" y="1159065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12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749D35-3503-2143-42C1-D64BA869CBDD}"/>
              </a:ext>
            </a:extLst>
          </p:cNvPr>
          <p:cNvSpPr txBox="1"/>
          <p:nvPr/>
        </p:nvSpPr>
        <p:spPr>
          <a:xfrm>
            <a:off x="4539063" y="5497860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08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D1D9E1C-65C5-41D8-D129-4C6DA6013B8B}"/>
              </a:ext>
            </a:extLst>
          </p:cNvPr>
          <p:cNvSpPr txBox="1"/>
          <p:nvPr/>
        </p:nvSpPr>
        <p:spPr>
          <a:xfrm>
            <a:off x="3622739" y="2083362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11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9C277D5-1BD6-06CF-D7CA-1A1431FCE10B}"/>
              </a:ext>
            </a:extLst>
          </p:cNvPr>
          <p:cNvSpPr txBox="1"/>
          <p:nvPr/>
        </p:nvSpPr>
        <p:spPr>
          <a:xfrm>
            <a:off x="3629292" y="4570126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09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1FA6F18-75B7-CE6B-2A03-FD6AA6D0105A}"/>
              </a:ext>
            </a:extLst>
          </p:cNvPr>
          <p:cNvSpPr txBox="1"/>
          <p:nvPr/>
        </p:nvSpPr>
        <p:spPr>
          <a:xfrm>
            <a:off x="3285499" y="3341786"/>
            <a:ext cx="5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pic>
        <p:nvPicPr>
          <p:cNvPr id="63" name="Graphic 62" descr="Bar graph with downward trend with solid fill">
            <a:extLst>
              <a:ext uri="{FF2B5EF4-FFF2-40B4-BE49-F238E27FC236}">
                <a16:creationId xmlns:a16="http://schemas.microsoft.com/office/drawing/2014/main" id="{4FF9805C-8A19-E064-3189-A4B5A7298F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05299" y="4913290"/>
            <a:ext cx="388098" cy="388098"/>
          </a:xfrm>
          <a:prstGeom prst="rect">
            <a:avLst/>
          </a:prstGeom>
        </p:spPr>
      </p:pic>
      <p:pic>
        <p:nvPicPr>
          <p:cNvPr id="64" name="Graphic 63" descr="Bar graph with upward trend with solid fill">
            <a:extLst>
              <a:ext uri="{FF2B5EF4-FFF2-40B4-BE49-F238E27FC236}">
                <a16:creationId xmlns:a16="http://schemas.microsoft.com/office/drawing/2014/main" id="{AEAADDCF-D571-83F4-1FA9-2870E0969B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27600" y="4099483"/>
            <a:ext cx="388098" cy="388098"/>
          </a:xfrm>
          <a:prstGeom prst="rect">
            <a:avLst/>
          </a:prstGeom>
        </p:spPr>
      </p:pic>
      <p:pic>
        <p:nvPicPr>
          <p:cNvPr id="65" name="Graphic 64" descr="Brainstorm with solid fill">
            <a:extLst>
              <a:ext uri="{FF2B5EF4-FFF2-40B4-BE49-F238E27FC236}">
                <a16:creationId xmlns:a16="http://schemas.microsoft.com/office/drawing/2014/main" id="{729C8F95-5924-CB77-F0D4-D1A140C6BB1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74391" y="5326455"/>
            <a:ext cx="388098" cy="388098"/>
          </a:xfrm>
          <a:prstGeom prst="rect">
            <a:avLst/>
          </a:prstGeom>
        </p:spPr>
      </p:pic>
      <p:pic>
        <p:nvPicPr>
          <p:cNvPr id="66" name="Graphic 65" descr="Bullseye with solid fill">
            <a:extLst>
              <a:ext uri="{FF2B5EF4-FFF2-40B4-BE49-F238E27FC236}">
                <a16:creationId xmlns:a16="http://schemas.microsoft.com/office/drawing/2014/main" id="{46B01C8C-AC53-F089-8506-BDC9AC33FC1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92044" y="3512291"/>
            <a:ext cx="388098" cy="388098"/>
          </a:xfrm>
          <a:prstGeom prst="rect">
            <a:avLst/>
          </a:prstGeom>
        </p:spPr>
      </p:pic>
      <p:pic>
        <p:nvPicPr>
          <p:cNvPr id="67" name="Graphic 66" descr="Database with solid fill">
            <a:extLst>
              <a:ext uri="{FF2B5EF4-FFF2-40B4-BE49-F238E27FC236}">
                <a16:creationId xmlns:a16="http://schemas.microsoft.com/office/drawing/2014/main" id="{D5938AA4-23F9-3776-3FFA-D7325425724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43052" y="4481041"/>
            <a:ext cx="388098" cy="388098"/>
          </a:xfrm>
          <a:prstGeom prst="rect">
            <a:avLst/>
          </a:prstGeom>
        </p:spPr>
      </p:pic>
      <p:pic>
        <p:nvPicPr>
          <p:cNvPr id="68" name="Graphic 67" descr="Gears with solid fill">
            <a:extLst>
              <a:ext uri="{FF2B5EF4-FFF2-40B4-BE49-F238E27FC236}">
                <a16:creationId xmlns:a16="http://schemas.microsoft.com/office/drawing/2014/main" id="{96E2B4D5-8F72-6AA0-3310-7B93AB1A44B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714639" y="5162992"/>
            <a:ext cx="388098" cy="388098"/>
          </a:xfrm>
          <a:prstGeom prst="rect">
            <a:avLst/>
          </a:prstGeom>
        </p:spPr>
      </p:pic>
      <p:pic>
        <p:nvPicPr>
          <p:cNvPr id="69" name="Graphic 68" descr="Hourglass 30% with solid fill">
            <a:extLst>
              <a:ext uri="{FF2B5EF4-FFF2-40B4-BE49-F238E27FC236}">
                <a16:creationId xmlns:a16="http://schemas.microsoft.com/office/drawing/2014/main" id="{A8CD8F3F-0897-A79E-41E2-4AF19BA1429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726688" y="2470613"/>
            <a:ext cx="388098" cy="388098"/>
          </a:xfrm>
          <a:prstGeom prst="rect">
            <a:avLst/>
          </a:prstGeom>
        </p:spPr>
      </p:pic>
      <p:pic>
        <p:nvPicPr>
          <p:cNvPr id="70" name="Graphic 69" descr="Lightbulb with solid fill">
            <a:extLst>
              <a:ext uri="{FF2B5EF4-FFF2-40B4-BE49-F238E27FC236}">
                <a16:creationId xmlns:a16="http://schemas.microsoft.com/office/drawing/2014/main" id="{29CCC41A-F37B-B19C-51C1-B569CDED3DB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146225" y="1261939"/>
            <a:ext cx="388098" cy="388098"/>
          </a:xfrm>
          <a:prstGeom prst="rect">
            <a:avLst/>
          </a:prstGeom>
        </p:spPr>
      </p:pic>
      <p:pic>
        <p:nvPicPr>
          <p:cNvPr id="71" name="Graphic 70" descr="Research with solid fill">
            <a:extLst>
              <a:ext uri="{FF2B5EF4-FFF2-40B4-BE49-F238E27FC236}">
                <a16:creationId xmlns:a16="http://schemas.microsoft.com/office/drawing/2014/main" id="{7A2E3620-42D1-D629-D7AC-9DBC30F7495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044724" y="1670804"/>
            <a:ext cx="388098" cy="388098"/>
          </a:xfrm>
          <a:prstGeom prst="rect">
            <a:avLst/>
          </a:prstGeom>
        </p:spPr>
      </p:pic>
      <p:pic>
        <p:nvPicPr>
          <p:cNvPr id="72" name="Graphic 71" descr="Eye with solid fill">
            <a:extLst>
              <a:ext uri="{FF2B5EF4-FFF2-40B4-BE49-F238E27FC236}">
                <a16:creationId xmlns:a16="http://schemas.microsoft.com/office/drawing/2014/main" id="{71EA8BDA-D95E-2E36-C3D6-37143623BDB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834702" y="2983978"/>
            <a:ext cx="481446" cy="481446"/>
          </a:xfrm>
          <a:prstGeom prst="rect">
            <a:avLst/>
          </a:prstGeom>
        </p:spPr>
      </p:pic>
      <p:pic>
        <p:nvPicPr>
          <p:cNvPr id="73" name="Graphic 72" descr="Gears with solid fill">
            <a:extLst>
              <a:ext uri="{FF2B5EF4-FFF2-40B4-BE49-F238E27FC236}">
                <a16:creationId xmlns:a16="http://schemas.microsoft.com/office/drawing/2014/main" id="{0753354E-75C1-3E19-4BC9-C3EFB82AE47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84706" y="2123459"/>
            <a:ext cx="388098" cy="388098"/>
          </a:xfrm>
          <a:prstGeom prst="rect">
            <a:avLst/>
          </a:prstGeom>
        </p:spPr>
      </p:pic>
      <p:pic>
        <p:nvPicPr>
          <p:cNvPr id="74" name="Graphic 73" descr="Bar graph with upward trend with solid fill">
            <a:extLst>
              <a:ext uri="{FF2B5EF4-FFF2-40B4-BE49-F238E27FC236}">
                <a16:creationId xmlns:a16="http://schemas.microsoft.com/office/drawing/2014/main" id="{7960E838-3EEC-48E7-CE07-B4E45602F0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60533" y="1440949"/>
            <a:ext cx="388098" cy="388098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A0BB2906-C0EE-E3B9-35CA-0D8C560D8B07}"/>
              </a:ext>
            </a:extLst>
          </p:cNvPr>
          <p:cNvSpPr txBox="1"/>
          <p:nvPr/>
        </p:nvSpPr>
        <p:spPr>
          <a:xfrm>
            <a:off x="338440" y="5177296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1E12940-9BD4-5E14-EC77-72D156784729}"/>
              </a:ext>
            </a:extLst>
          </p:cNvPr>
          <p:cNvSpPr txBox="1"/>
          <p:nvPr/>
        </p:nvSpPr>
        <p:spPr>
          <a:xfrm>
            <a:off x="338440" y="1339411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9736C2E-DD4C-1357-0F1A-5ECBE4073F7F}"/>
              </a:ext>
            </a:extLst>
          </p:cNvPr>
          <p:cNvSpPr txBox="1"/>
          <p:nvPr/>
        </p:nvSpPr>
        <p:spPr>
          <a:xfrm>
            <a:off x="338440" y="4409719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9939727-F26C-59FC-2E08-7FD7E6547CAD}"/>
              </a:ext>
            </a:extLst>
          </p:cNvPr>
          <p:cNvSpPr txBox="1"/>
          <p:nvPr/>
        </p:nvSpPr>
        <p:spPr>
          <a:xfrm>
            <a:off x="338440" y="3642142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69CF762-16A1-19A0-48D1-418F096AD0D1}"/>
              </a:ext>
            </a:extLst>
          </p:cNvPr>
          <p:cNvSpPr txBox="1"/>
          <p:nvPr/>
        </p:nvSpPr>
        <p:spPr>
          <a:xfrm>
            <a:off x="338440" y="2874565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CBE7EE3-833A-A707-E31D-627BBF5940B0}"/>
              </a:ext>
            </a:extLst>
          </p:cNvPr>
          <p:cNvSpPr txBox="1"/>
          <p:nvPr/>
        </p:nvSpPr>
        <p:spPr>
          <a:xfrm>
            <a:off x="338440" y="2106988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087E4D0-3E38-D3C7-C5BF-8B5BEFA388F1}"/>
              </a:ext>
            </a:extLst>
          </p:cNvPr>
          <p:cNvSpPr txBox="1"/>
          <p:nvPr/>
        </p:nvSpPr>
        <p:spPr>
          <a:xfrm>
            <a:off x="9234791" y="5177296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32521C5-BB40-8EAD-724D-F4FD62B294CE}"/>
              </a:ext>
            </a:extLst>
          </p:cNvPr>
          <p:cNvSpPr txBox="1"/>
          <p:nvPr/>
        </p:nvSpPr>
        <p:spPr>
          <a:xfrm>
            <a:off x="9234791" y="1339411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C5A3682-6F2E-0084-E755-F561D1F8C744}"/>
              </a:ext>
            </a:extLst>
          </p:cNvPr>
          <p:cNvSpPr txBox="1"/>
          <p:nvPr/>
        </p:nvSpPr>
        <p:spPr>
          <a:xfrm>
            <a:off x="9234791" y="4409719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D17A718-BB93-33FC-CF8C-89E9BEC9B1CF}"/>
              </a:ext>
            </a:extLst>
          </p:cNvPr>
          <p:cNvSpPr txBox="1"/>
          <p:nvPr/>
        </p:nvSpPr>
        <p:spPr>
          <a:xfrm>
            <a:off x="9234791" y="3642142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3725BEB-2610-4C88-3AA9-5B28B6EE8231}"/>
              </a:ext>
            </a:extLst>
          </p:cNvPr>
          <p:cNvSpPr txBox="1"/>
          <p:nvPr/>
        </p:nvSpPr>
        <p:spPr>
          <a:xfrm>
            <a:off x="9234791" y="2874565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D1BF7E3-E332-C7FA-91BA-6F6946A1723C}"/>
              </a:ext>
            </a:extLst>
          </p:cNvPr>
          <p:cNvSpPr txBox="1"/>
          <p:nvPr/>
        </p:nvSpPr>
        <p:spPr>
          <a:xfrm>
            <a:off x="9234791" y="2106988"/>
            <a:ext cx="261876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55358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8512</TotalTime>
  <Words>207</Words>
  <Application>Microsoft Office PowerPoint</Application>
  <PresentationFormat>Widescreen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12-Part Segmented Gear – Slide Template</vt:lpstr>
      <vt:lpstr>12-Part Segmented Gear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12-Part Segmented Gear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2023-01-23T18:50:40Z</dcterms:modified>
  <cp:category>Charts &amp; Diagrams</cp:category>
</cp:coreProperties>
</file>