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2" r:id="rId4"/>
    <p:sldId id="32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4" autoAdjust="0"/>
    <p:restoredTop sz="96316" autoAdjust="0"/>
  </p:normalViewPr>
  <p:slideViewPr>
    <p:cSldViewPr snapToGrid="0" showGuides="1">
      <p:cViewPr varScale="1">
        <p:scale>
          <a:sx n="149" d="100"/>
          <a:sy n="149" d="100"/>
        </p:scale>
        <p:origin x="211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82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50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49427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49427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12-Point Diverging Process – Slide Template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8088F7B0-7392-4789-76A6-9CBEBBC2DE6B}"/>
              </a:ext>
            </a:extLst>
          </p:cNvPr>
          <p:cNvGrpSpPr/>
          <p:nvPr/>
        </p:nvGrpSpPr>
        <p:grpSpPr>
          <a:xfrm>
            <a:off x="2964430" y="2231150"/>
            <a:ext cx="3215141" cy="2739170"/>
            <a:chOff x="3952577" y="1605807"/>
            <a:chExt cx="4286855" cy="3652226"/>
          </a:xfrm>
        </p:grpSpPr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96A8E4A8-FB82-EAD3-B9C5-6FA98392C891}"/>
                </a:ext>
              </a:extLst>
            </p:cNvPr>
            <p:cNvGrpSpPr/>
            <p:nvPr/>
          </p:nvGrpSpPr>
          <p:grpSpPr>
            <a:xfrm>
              <a:off x="3952577" y="1605807"/>
              <a:ext cx="1763803" cy="3652226"/>
              <a:chOff x="3952577" y="1605807"/>
              <a:chExt cx="1763803" cy="3652226"/>
            </a:xfrm>
          </p:grpSpPr>
          <p:sp>
            <p:nvSpPr>
              <p:cNvPr id="157" name="Freeform 44">
                <a:extLst>
                  <a:ext uri="{FF2B5EF4-FFF2-40B4-BE49-F238E27FC236}">
                    <a16:creationId xmlns:a16="http://schemas.microsoft.com/office/drawing/2014/main" id="{D1C043B0-4B0C-4B57-020D-6FBF5BCC9D5B}"/>
                  </a:ext>
                </a:extLst>
              </p:cNvPr>
              <p:cNvSpPr/>
              <p:nvPr/>
            </p:nvSpPr>
            <p:spPr>
              <a:xfrm>
                <a:off x="3952577" y="1605807"/>
                <a:ext cx="1763803" cy="1513479"/>
              </a:xfrm>
              <a:custGeom>
                <a:avLst/>
                <a:gdLst>
                  <a:gd name="connsiteX0" fmla="*/ 95704 w 203539"/>
                  <a:gd name="connsiteY0" fmla="*/ 31020 h 174653"/>
                  <a:gd name="connsiteX1" fmla="*/ 199496 w 203539"/>
                  <a:gd name="connsiteY1" fmla="*/ 174653 h 174653"/>
                  <a:gd name="connsiteX2" fmla="*/ 203540 w 203539"/>
                  <a:gd name="connsiteY2" fmla="*/ 171956 h 174653"/>
                  <a:gd name="connsiteX3" fmla="*/ 99748 w 203539"/>
                  <a:gd name="connsiteY3" fmla="*/ 28322 h 174653"/>
                  <a:gd name="connsiteX4" fmla="*/ 44482 w 203539"/>
                  <a:gd name="connsiteY4" fmla="*/ 0 h 174653"/>
                  <a:gd name="connsiteX5" fmla="*/ 2696 w 203539"/>
                  <a:gd name="connsiteY5" fmla="*/ 0 h 174653"/>
                  <a:gd name="connsiteX6" fmla="*/ 0 w 203539"/>
                  <a:gd name="connsiteY6" fmla="*/ 2698 h 174653"/>
                  <a:gd name="connsiteX7" fmla="*/ 0 w 203539"/>
                  <a:gd name="connsiteY7" fmla="*/ 2698 h 174653"/>
                  <a:gd name="connsiteX8" fmla="*/ 2696 w 203539"/>
                  <a:gd name="connsiteY8" fmla="*/ 5395 h 174653"/>
                  <a:gd name="connsiteX9" fmla="*/ 44482 w 203539"/>
                  <a:gd name="connsiteY9" fmla="*/ 5395 h 174653"/>
                  <a:gd name="connsiteX10" fmla="*/ 95704 w 203539"/>
                  <a:gd name="connsiteY10" fmla="*/ 31694 h 174653"/>
                  <a:gd name="connsiteX0" fmla="*/ 95704 w 203540"/>
                  <a:gd name="connsiteY0" fmla="*/ 31694 h 174653"/>
                  <a:gd name="connsiteX1" fmla="*/ 199496 w 203540"/>
                  <a:gd name="connsiteY1" fmla="*/ 174653 h 174653"/>
                  <a:gd name="connsiteX2" fmla="*/ 203540 w 203540"/>
                  <a:gd name="connsiteY2" fmla="*/ 171956 h 174653"/>
                  <a:gd name="connsiteX3" fmla="*/ 99748 w 203540"/>
                  <a:gd name="connsiteY3" fmla="*/ 28322 h 174653"/>
                  <a:gd name="connsiteX4" fmla="*/ 44482 w 203540"/>
                  <a:gd name="connsiteY4" fmla="*/ 0 h 174653"/>
                  <a:gd name="connsiteX5" fmla="*/ 2696 w 203540"/>
                  <a:gd name="connsiteY5" fmla="*/ 0 h 174653"/>
                  <a:gd name="connsiteX6" fmla="*/ 0 w 203540"/>
                  <a:gd name="connsiteY6" fmla="*/ 2698 h 174653"/>
                  <a:gd name="connsiteX7" fmla="*/ 0 w 203540"/>
                  <a:gd name="connsiteY7" fmla="*/ 2698 h 174653"/>
                  <a:gd name="connsiteX8" fmla="*/ 2696 w 203540"/>
                  <a:gd name="connsiteY8" fmla="*/ 5395 h 174653"/>
                  <a:gd name="connsiteX9" fmla="*/ 44482 w 203540"/>
                  <a:gd name="connsiteY9" fmla="*/ 5395 h 174653"/>
                  <a:gd name="connsiteX10" fmla="*/ 95704 w 203540"/>
                  <a:gd name="connsiteY10" fmla="*/ 31694 h 174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74653">
                    <a:moveTo>
                      <a:pt x="95704" y="31694"/>
                    </a:moveTo>
                    <a:lnTo>
                      <a:pt x="199496" y="174653"/>
                    </a:lnTo>
                    <a:lnTo>
                      <a:pt x="203540" y="171956"/>
                    </a:lnTo>
                    <a:lnTo>
                      <a:pt x="99748" y="28322"/>
                    </a:lnTo>
                    <a:cubicBezTo>
                      <a:pt x="86942" y="10789"/>
                      <a:pt x="66723" y="0"/>
                      <a:pt x="44482" y="0"/>
                    </a:cubicBezTo>
                    <a:lnTo>
                      <a:pt x="2696" y="0"/>
                    </a:lnTo>
                    <a:cubicBezTo>
                      <a:pt x="1348" y="0"/>
                      <a:pt x="0" y="1349"/>
                      <a:pt x="0" y="2698"/>
                    </a:cubicBezTo>
                    <a:lnTo>
                      <a:pt x="0" y="2698"/>
                    </a:lnTo>
                    <a:cubicBezTo>
                      <a:pt x="0" y="4046"/>
                      <a:pt x="1348" y="5395"/>
                      <a:pt x="2696" y="5395"/>
                    </a:cubicBezTo>
                    <a:lnTo>
                      <a:pt x="44482" y="5395"/>
                    </a:lnTo>
                    <a:cubicBezTo>
                      <a:pt x="64701" y="5395"/>
                      <a:pt x="83573" y="14835"/>
                      <a:pt x="95704" y="31694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58" name="Freeform 45">
                <a:extLst>
                  <a:ext uri="{FF2B5EF4-FFF2-40B4-BE49-F238E27FC236}">
                    <a16:creationId xmlns:a16="http://schemas.microsoft.com/office/drawing/2014/main" id="{EAFF0141-60F3-E535-5166-D98AFCDA2C0A}"/>
                  </a:ext>
                </a:extLst>
              </p:cNvPr>
              <p:cNvSpPr/>
              <p:nvPr/>
            </p:nvSpPr>
            <p:spPr>
              <a:xfrm>
                <a:off x="3952577" y="2324570"/>
                <a:ext cx="1763803" cy="987562"/>
              </a:xfrm>
              <a:custGeom>
                <a:avLst/>
                <a:gdLst>
                  <a:gd name="connsiteX0" fmla="*/ 91660 w 203539"/>
                  <a:gd name="connsiteY0" fmla="*/ 20230 h 113962"/>
                  <a:gd name="connsiteX1" fmla="*/ 200170 w 203539"/>
                  <a:gd name="connsiteY1" fmla="*/ 113963 h 113962"/>
                  <a:gd name="connsiteX2" fmla="*/ 203540 w 203539"/>
                  <a:gd name="connsiteY2" fmla="*/ 110591 h 113962"/>
                  <a:gd name="connsiteX3" fmla="*/ 95030 w 203539"/>
                  <a:gd name="connsiteY3" fmla="*/ 16858 h 113962"/>
                  <a:gd name="connsiteX4" fmla="*/ 50548 w 203539"/>
                  <a:gd name="connsiteY4" fmla="*/ 0 h 113962"/>
                  <a:gd name="connsiteX5" fmla="*/ 2696 w 203539"/>
                  <a:gd name="connsiteY5" fmla="*/ 0 h 113962"/>
                  <a:gd name="connsiteX6" fmla="*/ 0 w 203539"/>
                  <a:gd name="connsiteY6" fmla="*/ 2697 h 113962"/>
                  <a:gd name="connsiteX7" fmla="*/ 0 w 203539"/>
                  <a:gd name="connsiteY7" fmla="*/ 2697 h 113962"/>
                  <a:gd name="connsiteX8" fmla="*/ 2696 w 203539"/>
                  <a:gd name="connsiteY8" fmla="*/ 5395 h 113962"/>
                  <a:gd name="connsiteX9" fmla="*/ 50548 w 203539"/>
                  <a:gd name="connsiteY9" fmla="*/ 5395 h 113962"/>
                  <a:gd name="connsiteX10" fmla="*/ 91660 w 203539"/>
                  <a:gd name="connsiteY10" fmla="*/ 20904 h 113962"/>
                  <a:gd name="connsiteX0" fmla="*/ 91660 w 203540"/>
                  <a:gd name="connsiteY0" fmla="*/ 20904 h 113963"/>
                  <a:gd name="connsiteX1" fmla="*/ 200170 w 203540"/>
                  <a:gd name="connsiteY1" fmla="*/ 113963 h 113963"/>
                  <a:gd name="connsiteX2" fmla="*/ 203540 w 203540"/>
                  <a:gd name="connsiteY2" fmla="*/ 110591 h 113963"/>
                  <a:gd name="connsiteX3" fmla="*/ 95030 w 203540"/>
                  <a:gd name="connsiteY3" fmla="*/ 16858 h 113963"/>
                  <a:gd name="connsiteX4" fmla="*/ 50548 w 203540"/>
                  <a:gd name="connsiteY4" fmla="*/ 0 h 113963"/>
                  <a:gd name="connsiteX5" fmla="*/ 2696 w 203540"/>
                  <a:gd name="connsiteY5" fmla="*/ 0 h 113963"/>
                  <a:gd name="connsiteX6" fmla="*/ 0 w 203540"/>
                  <a:gd name="connsiteY6" fmla="*/ 2697 h 113963"/>
                  <a:gd name="connsiteX7" fmla="*/ 0 w 203540"/>
                  <a:gd name="connsiteY7" fmla="*/ 2697 h 113963"/>
                  <a:gd name="connsiteX8" fmla="*/ 2696 w 203540"/>
                  <a:gd name="connsiteY8" fmla="*/ 5395 h 113963"/>
                  <a:gd name="connsiteX9" fmla="*/ 50548 w 203540"/>
                  <a:gd name="connsiteY9" fmla="*/ 5395 h 113963"/>
                  <a:gd name="connsiteX10" fmla="*/ 91660 w 203540"/>
                  <a:gd name="connsiteY10" fmla="*/ 20904 h 113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3963">
                    <a:moveTo>
                      <a:pt x="91660" y="20904"/>
                    </a:moveTo>
                    <a:lnTo>
                      <a:pt x="200170" y="113963"/>
                    </a:lnTo>
                    <a:lnTo>
                      <a:pt x="203540" y="110591"/>
                    </a:lnTo>
                    <a:lnTo>
                      <a:pt x="95030" y="16858"/>
                    </a:lnTo>
                    <a:cubicBezTo>
                      <a:pt x="82899" y="6069"/>
                      <a:pt x="66723" y="0"/>
                      <a:pt x="50548" y="0"/>
                    </a:cubicBezTo>
                    <a:lnTo>
                      <a:pt x="2696" y="0"/>
                    </a:lnTo>
                    <a:cubicBezTo>
                      <a:pt x="1348" y="0"/>
                      <a:pt x="0" y="1349"/>
                      <a:pt x="0" y="2697"/>
                    </a:cubicBezTo>
                    <a:lnTo>
                      <a:pt x="0" y="2697"/>
                    </a:lnTo>
                    <a:cubicBezTo>
                      <a:pt x="0" y="4046"/>
                      <a:pt x="1348" y="5395"/>
                      <a:pt x="2696" y="5395"/>
                    </a:cubicBezTo>
                    <a:lnTo>
                      <a:pt x="50548" y="5395"/>
                    </a:lnTo>
                    <a:cubicBezTo>
                      <a:pt x="65375" y="5395"/>
                      <a:pt x="80203" y="10789"/>
                      <a:pt x="91660" y="20904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59" name="Freeform 46">
                <a:extLst>
                  <a:ext uri="{FF2B5EF4-FFF2-40B4-BE49-F238E27FC236}">
                    <a16:creationId xmlns:a16="http://schemas.microsoft.com/office/drawing/2014/main" id="{06245CA0-4092-E3E8-62A5-D4BA462EA3AA}"/>
                  </a:ext>
                </a:extLst>
              </p:cNvPr>
              <p:cNvSpPr/>
              <p:nvPr/>
            </p:nvSpPr>
            <p:spPr>
              <a:xfrm>
                <a:off x="3952577" y="3744554"/>
                <a:ext cx="1763803" cy="1513479"/>
              </a:xfrm>
              <a:custGeom>
                <a:avLst/>
                <a:gdLst>
                  <a:gd name="connsiteX0" fmla="*/ 95704 w 203539"/>
                  <a:gd name="connsiteY0" fmla="*/ 142959 h 174653"/>
                  <a:gd name="connsiteX1" fmla="*/ 44482 w 203539"/>
                  <a:gd name="connsiteY1" fmla="*/ 169258 h 174653"/>
                  <a:gd name="connsiteX2" fmla="*/ 2696 w 203539"/>
                  <a:gd name="connsiteY2" fmla="*/ 169258 h 174653"/>
                  <a:gd name="connsiteX3" fmla="*/ 0 w 203539"/>
                  <a:gd name="connsiteY3" fmla="*/ 171956 h 174653"/>
                  <a:gd name="connsiteX4" fmla="*/ 0 w 203539"/>
                  <a:gd name="connsiteY4" fmla="*/ 171956 h 174653"/>
                  <a:gd name="connsiteX5" fmla="*/ 2696 w 203539"/>
                  <a:gd name="connsiteY5" fmla="*/ 174653 h 174653"/>
                  <a:gd name="connsiteX6" fmla="*/ 44482 w 203539"/>
                  <a:gd name="connsiteY6" fmla="*/ 174653 h 174653"/>
                  <a:gd name="connsiteX7" fmla="*/ 99748 w 203539"/>
                  <a:gd name="connsiteY7" fmla="*/ 146331 h 174653"/>
                  <a:gd name="connsiteX8" fmla="*/ 203540 w 203539"/>
                  <a:gd name="connsiteY8" fmla="*/ 2697 h 174653"/>
                  <a:gd name="connsiteX9" fmla="*/ 199496 w 203539"/>
                  <a:gd name="connsiteY9" fmla="*/ 0 h 174653"/>
                  <a:gd name="connsiteX10" fmla="*/ 95704 w 203539"/>
                  <a:gd name="connsiteY10" fmla="*/ 143634 h 174653"/>
                  <a:gd name="connsiteX0" fmla="*/ 95704 w 203540"/>
                  <a:gd name="connsiteY0" fmla="*/ 142959 h 174653"/>
                  <a:gd name="connsiteX1" fmla="*/ 44482 w 203540"/>
                  <a:gd name="connsiteY1" fmla="*/ 169258 h 174653"/>
                  <a:gd name="connsiteX2" fmla="*/ 2696 w 203540"/>
                  <a:gd name="connsiteY2" fmla="*/ 169258 h 174653"/>
                  <a:gd name="connsiteX3" fmla="*/ 0 w 203540"/>
                  <a:gd name="connsiteY3" fmla="*/ 171956 h 174653"/>
                  <a:gd name="connsiteX4" fmla="*/ 0 w 203540"/>
                  <a:gd name="connsiteY4" fmla="*/ 171956 h 174653"/>
                  <a:gd name="connsiteX5" fmla="*/ 2696 w 203540"/>
                  <a:gd name="connsiteY5" fmla="*/ 174653 h 174653"/>
                  <a:gd name="connsiteX6" fmla="*/ 44482 w 203540"/>
                  <a:gd name="connsiteY6" fmla="*/ 174653 h 174653"/>
                  <a:gd name="connsiteX7" fmla="*/ 99748 w 203540"/>
                  <a:gd name="connsiteY7" fmla="*/ 146331 h 174653"/>
                  <a:gd name="connsiteX8" fmla="*/ 203540 w 203540"/>
                  <a:gd name="connsiteY8" fmla="*/ 2697 h 174653"/>
                  <a:gd name="connsiteX9" fmla="*/ 199496 w 203540"/>
                  <a:gd name="connsiteY9" fmla="*/ 0 h 174653"/>
                  <a:gd name="connsiteX10" fmla="*/ 95704 w 203540"/>
                  <a:gd name="connsiteY10" fmla="*/ 142959 h 174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74653">
                    <a:moveTo>
                      <a:pt x="95704" y="142959"/>
                    </a:moveTo>
                    <a:cubicBezTo>
                      <a:pt x="83573" y="159143"/>
                      <a:pt x="64701" y="169258"/>
                      <a:pt x="44482" y="169258"/>
                    </a:cubicBezTo>
                    <a:lnTo>
                      <a:pt x="2696" y="169258"/>
                    </a:lnTo>
                    <a:cubicBezTo>
                      <a:pt x="1348" y="169258"/>
                      <a:pt x="0" y="170607"/>
                      <a:pt x="0" y="171956"/>
                    </a:cubicBezTo>
                    <a:lnTo>
                      <a:pt x="0" y="171956"/>
                    </a:lnTo>
                    <a:cubicBezTo>
                      <a:pt x="0" y="173305"/>
                      <a:pt x="1348" y="174653"/>
                      <a:pt x="2696" y="174653"/>
                    </a:cubicBezTo>
                    <a:lnTo>
                      <a:pt x="44482" y="174653"/>
                    </a:lnTo>
                    <a:cubicBezTo>
                      <a:pt x="66049" y="174653"/>
                      <a:pt x="86942" y="163864"/>
                      <a:pt x="99748" y="146331"/>
                    </a:cubicBezTo>
                    <a:lnTo>
                      <a:pt x="203540" y="2697"/>
                    </a:lnTo>
                    <a:lnTo>
                      <a:pt x="199496" y="0"/>
                    </a:lnTo>
                    <a:lnTo>
                      <a:pt x="95704" y="142959"/>
                    </a:ln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0" name="Freeform 47">
                <a:extLst>
                  <a:ext uri="{FF2B5EF4-FFF2-40B4-BE49-F238E27FC236}">
                    <a16:creationId xmlns:a16="http://schemas.microsoft.com/office/drawing/2014/main" id="{B199AD22-D1B3-4302-3648-390C07D437D8}"/>
                  </a:ext>
                </a:extLst>
              </p:cNvPr>
              <p:cNvSpPr/>
              <p:nvPr/>
            </p:nvSpPr>
            <p:spPr>
              <a:xfrm>
                <a:off x="3952577" y="3545869"/>
                <a:ext cx="1763803" cy="993402"/>
              </a:xfrm>
              <a:custGeom>
                <a:avLst/>
                <a:gdLst>
                  <a:gd name="connsiteX0" fmla="*/ 95030 w 203539"/>
                  <a:gd name="connsiteY0" fmla="*/ 97104 h 114637"/>
                  <a:gd name="connsiteX1" fmla="*/ 203540 w 203539"/>
                  <a:gd name="connsiteY1" fmla="*/ 3372 h 114637"/>
                  <a:gd name="connsiteX2" fmla="*/ 200170 w 203539"/>
                  <a:gd name="connsiteY2" fmla="*/ 0 h 114637"/>
                  <a:gd name="connsiteX3" fmla="*/ 91660 w 203539"/>
                  <a:gd name="connsiteY3" fmla="*/ 93733 h 114637"/>
                  <a:gd name="connsiteX4" fmla="*/ 50548 w 203539"/>
                  <a:gd name="connsiteY4" fmla="*/ 109243 h 114637"/>
                  <a:gd name="connsiteX5" fmla="*/ 2696 w 203539"/>
                  <a:gd name="connsiteY5" fmla="*/ 109243 h 114637"/>
                  <a:gd name="connsiteX6" fmla="*/ 0 w 203539"/>
                  <a:gd name="connsiteY6" fmla="*/ 111940 h 114637"/>
                  <a:gd name="connsiteX7" fmla="*/ 0 w 203539"/>
                  <a:gd name="connsiteY7" fmla="*/ 111940 h 114637"/>
                  <a:gd name="connsiteX8" fmla="*/ 2696 w 203539"/>
                  <a:gd name="connsiteY8" fmla="*/ 114637 h 114637"/>
                  <a:gd name="connsiteX9" fmla="*/ 50548 w 203539"/>
                  <a:gd name="connsiteY9" fmla="*/ 114637 h 114637"/>
                  <a:gd name="connsiteX10" fmla="*/ 95030 w 203539"/>
                  <a:gd name="connsiteY10" fmla="*/ 97779 h 114637"/>
                  <a:gd name="connsiteX0" fmla="*/ 95030 w 203540"/>
                  <a:gd name="connsiteY0" fmla="*/ 97779 h 114637"/>
                  <a:gd name="connsiteX1" fmla="*/ 203540 w 203540"/>
                  <a:gd name="connsiteY1" fmla="*/ 3372 h 114637"/>
                  <a:gd name="connsiteX2" fmla="*/ 200170 w 203540"/>
                  <a:gd name="connsiteY2" fmla="*/ 0 h 114637"/>
                  <a:gd name="connsiteX3" fmla="*/ 91660 w 203540"/>
                  <a:gd name="connsiteY3" fmla="*/ 93733 h 114637"/>
                  <a:gd name="connsiteX4" fmla="*/ 50548 w 203540"/>
                  <a:gd name="connsiteY4" fmla="*/ 109243 h 114637"/>
                  <a:gd name="connsiteX5" fmla="*/ 2696 w 203540"/>
                  <a:gd name="connsiteY5" fmla="*/ 109243 h 114637"/>
                  <a:gd name="connsiteX6" fmla="*/ 0 w 203540"/>
                  <a:gd name="connsiteY6" fmla="*/ 111940 h 114637"/>
                  <a:gd name="connsiteX7" fmla="*/ 0 w 203540"/>
                  <a:gd name="connsiteY7" fmla="*/ 111940 h 114637"/>
                  <a:gd name="connsiteX8" fmla="*/ 2696 w 203540"/>
                  <a:gd name="connsiteY8" fmla="*/ 114637 h 114637"/>
                  <a:gd name="connsiteX9" fmla="*/ 50548 w 203540"/>
                  <a:gd name="connsiteY9" fmla="*/ 114637 h 114637"/>
                  <a:gd name="connsiteX10" fmla="*/ 95030 w 203540"/>
                  <a:gd name="connsiteY10" fmla="*/ 97779 h 11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4637">
                    <a:moveTo>
                      <a:pt x="95030" y="97779"/>
                    </a:moveTo>
                    <a:lnTo>
                      <a:pt x="203540" y="3372"/>
                    </a:lnTo>
                    <a:lnTo>
                      <a:pt x="200170" y="0"/>
                    </a:lnTo>
                    <a:lnTo>
                      <a:pt x="91660" y="93733"/>
                    </a:lnTo>
                    <a:cubicBezTo>
                      <a:pt x="80203" y="103848"/>
                      <a:pt x="65375" y="109243"/>
                      <a:pt x="50548" y="109243"/>
                    </a:cubicBezTo>
                    <a:lnTo>
                      <a:pt x="2696" y="109243"/>
                    </a:lnTo>
                    <a:cubicBezTo>
                      <a:pt x="1348" y="109243"/>
                      <a:pt x="0" y="110591"/>
                      <a:pt x="0" y="111940"/>
                    </a:cubicBezTo>
                    <a:lnTo>
                      <a:pt x="0" y="111940"/>
                    </a:lnTo>
                    <a:cubicBezTo>
                      <a:pt x="0" y="113288"/>
                      <a:pt x="1348" y="114637"/>
                      <a:pt x="2696" y="114637"/>
                    </a:cubicBezTo>
                    <a:lnTo>
                      <a:pt x="50548" y="114637"/>
                    </a:lnTo>
                    <a:cubicBezTo>
                      <a:pt x="66723" y="114637"/>
                      <a:pt x="82899" y="108568"/>
                      <a:pt x="95030" y="97779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1" name="Freeform 48">
                <a:extLst>
                  <a:ext uri="{FF2B5EF4-FFF2-40B4-BE49-F238E27FC236}">
                    <a16:creationId xmlns:a16="http://schemas.microsoft.com/office/drawing/2014/main" id="{56247E39-A5C7-5644-4635-29A98F28DDE6}"/>
                  </a:ext>
                </a:extLst>
              </p:cNvPr>
              <p:cNvSpPr/>
              <p:nvPr/>
            </p:nvSpPr>
            <p:spPr>
              <a:xfrm>
                <a:off x="3952577" y="3049172"/>
                <a:ext cx="1752122" cy="771345"/>
              </a:xfrm>
              <a:custGeom>
                <a:avLst/>
                <a:gdLst>
                  <a:gd name="connsiteX0" fmla="*/ 84920 w 202191"/>
                  <a:gd name="connsiteY0" fmla="*/ 84292 h 89012"/>
                  <a:gd name="connsiteX1" fmla="*/ 202192 w 202191"/>
                  <a:gd name="connsiteY1" fmla="*/ 47204 h 89012"/>
                  <a:gd name="connsiteX2" fmla="*/ 200844 w 202191"/>
                  <a:gd name="connsiteY2" fmla="*/ 43832 h 89012"/>
                  <a:gd name="connsiteX3" fmla="*/ 202192 w 202191"/>
                  <a:gd name="connsiteY3" fmla="*/ 40460 h 89012"/>
                  <a:gd name="connsiteX4" fmla="*/ 84920 w 202191"/>
                  <a:gd name="connsiteY4" fmla="*/ 3372 h 89012"/>
                  <a:gd name="connsiteX5" fmla="*/ 64701 w 202191"/>
                  <a:gd name="connsiteY5" fmla="*/ 0 h 89012"/>
                  <a:gd name="connsiteX6" fmla="*/ 2696 w 202191"/>
                  <a:gd name="connsiteY6" fmla="*/ 0 h 89012"/>
                  <a:gd name="connsiteX7" fmla="*/ 0 w 202191"/>
                  <a:gd name="connsiteY7" fmla="*/ 2697 h 89012"/>
                  <a:gd name="connsiteX8" fmla="*/ 0 w 202191"/>
                  <a:gd name="connsiteY8" fmla="*/ 2697 h 89012"/>
                  <a:gd name="connsiteX9" fmla="*/ 2696 w 202191"/>
                  <a:gd name="connsiteY9" fmla="*/ 5395 h 89012"/>
                  <a:gd name="connsiteX10" fmla="*/ 64701 w 202191"/>
                  <a:gd name="connsiteY10" fmla="*/ 5395 h 89012"/>
                  <a:gd name="connsiteX11" fmla="*/ 83573 w 202191"/>
                  <a:gd name="connsiteY11" fmla="*/ 8092 h 89012"/>
                  <a:gd name="connsiteX12" fmla="*/ 197474 w 202191"/>
                  <a:gd name="connsiteY12" fmla="*/ 44506 h 89012"/>
                  <a:gd name="connsiteX13" fmla="*/ 83573 w 202191"/>
                  <a:gd name="connsiteY13" fmla="*/ 80920 h 89012"/>
                  <a:gd name="connsiteX14" fmla="*/ 64701 w 202191"/>
                  <a:gd name="connsiteY14" fmla="*/ 83618 h 89012"/>
                  <a:gd name="connsiteX15" fmla="*/ 2696 w 202191"/>
                  <a:gd name="connsiteY15" fmla="*/ 83618 h 89012"/>
                  <a:gd name="connsiteX16" fmla="*/ 0 w 202191"/>
                  <a:gd name="connsiteY16" fmla="*/ 86315 h 89012"/>
                  <a:gd name="connsiteX17" fmla="*/ 0 w 202191"/>
                  <a:gd name="connsiteY17" fmla="*/ 86315 h 89012"/>
                  <a:gd name="connsiteX18" fmla="*/ 2696 w 202191"/>
                  <a:gd name="connsiteY18" fmla="*/ 89012 h 89012"/>
                  <a:gd name="connsiteX19" fmla="*/ 64701 w 202191"/>
                  <a:gd name="connsiteY19" fmla="*/ 89012 h 89012"/>
                  <a:gd name="connsiteX20" fmla="*/ 84920 w 202191"/>
                  <a:gd name="connsiteY20" fmla="*/ 85641 h 89012"/>
                  <a:gd name="connsiteX0" fmla="*/ 84920 w 202192"/>
                  <a:gd name="connsiteY0" fmla="*/ 85641 h 89012"/>
                  <a:gd name="connsiteX1" fmla="*/ 202192 w 202192"/>
                  <a:gd name="connsiteY1" fmla="*/ 47204 h 89012"/>
                  <a:gd name="connsiteX2" fmla="*/ 200844 w 202192"/>
                  <a:gd name="connsiteY2" fmla="*/ 43832 h 89012"/>
                  <a:gd name="connsiteX3" fmla="*/ 202192 w 202192"/>
                  <a:gd name="connsiteY3" fmla="*/ 40460 h 89012"/>
                  <a:gd name="connsiteX4" fmla="*/ 84920 w 202192"/>
                  <a:gd name="connsiteY4" fmla="*/ 3372 h 89012"/>
                  <a:gd name="connsiteX5" fmla="*/ 64701 w 202192"/>
                  <a:gd name="connsiteY5" fmla="*/ 0 h 89012"/>
                  <a:gd name="connsiteX6" fmla="*/ 2696 w 202192"/>
                  <a:gd name="connsiteY6" fmla="*/ 0 h 89012"/>
                  <a:gd name="connsiteX7" fmla="*/ 0 w 202192"/>
                  <a:gd name="connsiteY7" fmla="*/ 2697 h 89012"/>
                  <a:gd name="connsiteX8" fmla="*/ 0 w 202192"/>
                  <a:gd name="connsiteY8" fmla="*/ 2697 h 89012"/>
                  <a:gd name="connsiteX9" fmla="*/ 2696 w 202192"/>
                  <a:gd name="connsiteY9" fmla="*/ 5395 h 89012"/>
                  <a:gd name="connsiteX10" fmla="*/ 64701 w 202192"/>
                  <a:gd name="connsiteY10" fmla="*/ 5395 h 89012"/>
                  <a:gd name="connsiteX11" fmla="*/ 83573 w 202192"/>
                  <a:gd name="connsiteY11" fmla="*/ 8092 h 89012"/>
                  <a:gd name="connsiteX12" fmla="*/ 197474 w 202192"/>
                  <a:gd name="connsiteY12" fmla="*/ 44506 h 89012"/>
                  <a:gd name="connsiteX13" fmla="*/ 83573 w 202192"/>
                  <a:gd name="connsiteY13" fmla="*/ 80920 h 89012"/>
                  <a:gd name="connsiteX14" fmla="*/ 64701 w 202192"/>
                  <a:gd name="connsiteY14" fmla="*/ 83618 h 89012"/>
                  <a:gd name="connsiteX15" fmla="*/ 2696 w 202192"/>
                  <a:gd name="connsiteY15" fmla="*/ 83618 h 89012"/>
                  <a:gd name="connsiteX16" fmla="*/ 0 w 202192"/>
                  <a:gd name="connsiteY16" fmla="*/ 86315 h 89012"/>
                  <a:gd name="connsiteX17" fmla="*/ 0 w 202192"/>
                  <a:gd name="connsiteY17" fmla="*/ 86315 h 89012"/>
                  <a:gd name="connsiteX18" fmla="*/ 2696 w 202192"/>
                  <a:gd name="connsiteY18" fmla="*/ 89012 h 89012"/>
                  <a:gd name="connsiteX19" fmla="*/ 64701 w 202192"/>
                  <a:gd name="connsiteY19" fmla="*/ 89012 h 89012"/>
                  <a:gd name="connsiteX20" fmla="*/ 84920 w 202192"/>
                  <a:gd name="connsiteY20" fmla="*/ 85641 h 89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02192" h="89012">
                    <a:moveTo>
                      <a:pt x="84920" y="85641"/>
                    </a:moveTo>
                    <a:lnTo>
                      <a:pt x="202192" y="47204"/>
                    </a:lnTo>
                    <a:lnTo>
                      <a:pt x="200844" y="43832"/>
                    </a:lnTo>
                    <a:lnTo>
                      <a:pt x="202192" y="40460"/>
                    </a:lnTo>
                    <a:lnTo>
                      <a:pt x="84920" y="3372"/>
                    </a:lnTo>
                    <a:cubicBezTo>
                      <a:pt x="78181" y="1349"/>
                      <a:pt x="71441" y="0"/>
                      <a:pt x="64701" y="0"/>
                    </a:cubicBezTo>
                    <a:lnTo>
                      <a:pt x="2696" y="0"/>
                    </a:lnTo>
                    <a:cubicBezTo>
                      <a:pt x="1348" y="0"/>
                      <a:pt x="0" y="1349"/>
                      <a:pt x="0" y="2697"/>
                    </a:cubicBezTo>
                    <a:lnTo>
                      <a:pt x="0" y="2697"/>
                    </a:lnTo>
                    <a:cubicBezTo>
                      <a:pt x="0" y="4046"/>
                      <a:pt x="1348" y="5395"/>
                      <a:pt x="2696" y="5395"/>
                    </a:cubicBezTo>
                    <a:lnTo>
                      <a:pt x="64701" y="5395"/>
                    </a:lnTo>
                    <a:cubicBezTo>
                      <a:pt x="71441" y="5395"/>
                      <a:pt x="77507" y="6069"/>
                      <a:pt x="83573" y="8092"/>
                    </a:cubicBezTo>
                    <a:lnTo>
                      <a:pt x="197474" y="44506"/>
                    </a:lnTo>
                    <a:lnTo>
                      <a:pt x="83573" y="80920"/>
                    </a:lnTo>
                    <a:cubicBezTo>
                      <a:pt x="77507" y="82943"/>
                      <a:pt x="70767" y="83618"/>
                      <a:pt x="64701" y="83618"/>
                    </a:cubicBezTo>
                    <a:lnTo>
                      <a:pt x="2696" y="83618"/>
                    </a:lnTo>
                    <a:cubicBezTo>
                      <a:pt x="1348" y="83618"/>
                      <a:pt x="0" y="84966"/>
                      <a:pt x="0" y="86315"/>
                    </a:cubicBezTo>
                    <a:lnTo>
                      <a:pt x="0" y="86315"/>
                    </a:lnTo>
                    <a:cubicBezTo>
                      <a:pt x="0" y="87664"/>
                      <a:pt x="1348" y="89012"/>
                      <a:pt x="2696" y="89012"/>
                    </a:cubicBezTo>
                    <a:lnTo>
                      <a:pt x="64701" y="89012"/>
                    </a:lnTo>
                    <a:cubicBezTo>
                      <a:pt x="71441" y="89012"/>
                      <a:pt x="78855" y="87664"/>
                      <a:pt x="84920" y="85641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67EC1C67-8380-D927-BF59-3D46AA610BD6}"/>
                </a:ext>
              </a:extLst>
            </p:cNvPr>
            <p:cNvGrpSpPr/>
            <p:nvPr/>
          </p:nvGrpSpPr>
          <p:grpSpPr>
            <a:xfrm>
              <a:off x="6475628" y="1605807"/>
              <a:ext cx="1763804" cy="3652226"/>
              <a:chOff x="6475628" y="1605807"/>
              <a:chExt cx="1763804" cy="3652226"/>
            </a:xfrm>
          </p:grpSpPr>
          <p:sp>
            <p:nvSpPr>
              <p:cNvPr id="152" name="Freeform 55">
                <a:extLst>
                  <a:ext uri="{FF2B5EF4-FFF2-40B4-BE49-F238E27FC236}">
                    <a16:creationId xmlns:a16="http://schemas.microsoft.com/office/drawing/2014/main" id="{BD13D00C-E3E8-F49A-5B8B-96CE6E3E05E8}"/>
                  </a:ext>
                </a:extLst>
              </p:cNvPr>
              <p:cNvSpPr/>
              <p:nvPr/>
            </p:nvSpPr>
            <p:spPr>
              <a:xfrm>
                <a:off x="6475628" y="1605807"/>
                <a:ext cx="1763794" cy="1513479"/>
              </a:xfrm>
              <a:custGeom>
                <a:avLst/>
                <a:gdLst>
                  <a:gd name="connsiteX0" fmla="*/ 107836 w 203539"/>
                  <a:gd name="connsiteY0" fmla="*/ 31020 h 174653"/>
                  <a:gd name="connsiteX1" fmla="*/ 4044 w 203539"/>
                  <a:gd name="connsiteY1" fmla="*/ 174653 h 174653"/>
                  <a:gd name="connsiteX2" fmla="*/ 0 w 203539"/>
                  <a:gd name="connsiteY2" fmla="*/ 171956 h 174653"/>
                  <a:gd name="connsiteX3" fmla="*/ 103792 w 203539"/>
                  <a:gd name="connsiteY3" fmla="*/ 28322 h 174653"/>
                  <a:gd name="connsiteX4" fmla="*/ 159057 w 203539"/>
                  <a:gd name="connsiteY4" fmla="*/ 0 h 174653"/>
                  <a:gd name="connsiteX5" fmla="*/ 200844 w 203539"/>
                  <a:gd name="connsiteY5" fmla="*/ 0 h 174653"/>
                  <a:gd name="connsiteX6" fmla="*/ 203540 w 203539"/>
                  <a:gd name="connsiteY6" fmla="*/ 2698 h 174653"/>
                  <a:gd name="connsiteX7" fmla="*/ 203540 w 203539"/>
                  <a:gd name="connsiteY7" fmla="*/ 2698 h 174653"/>
                  <a:gd name="connsiteX8" fmla="*/ 200844 w 203539"/>
                  <a:gd name="connsiteY8" fmla="*/ 5395 h 174653"/>
                  <a:gd name="connsiteX9" fmla="*/ 159057 w 203539"/>
                  <a:gd name="connsiteY9" fmla="*/ 5395 h 174653"/>
                  <a:gd name="connsiteX10" fmla="*/ 107836 w 203539"/>
                  <a:gd name="connsiteY10" fmla="*/ 31694 h 174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39" h="174653">
                    <a:moveTo>
                      <a:pt x="107836" y="31020"/>
                    </a:moveTo>
                    <a:lnTo>
                      <a:pt x="4044" y="174653"/>
                    </a:lnTo>
                    <a:lnTo>
                      <a:pt x="0" y="171956"/>
                    </a:lnTo>
                    <a:lnTo>
                      <a:pt x="103792" y="28322"/>
                    </a:lnTo>
                    <a:cubicBezTo>
                      <a:pt x="116597" y="10789"/>
                      <a:pt x="136816" y="0"/>
                      <a:pt x="159057" y="0"/>
                    </a:cubicBezTo>
                    <a:lnTo>
                      <a:pt x="200844" y="0"/>
                    </a:lnTo>
                    <a:cubicBezTo>
                      <a:pt x="202192" y="0"/>
                      <a:pt x="203540" y="1349"/>
                      <a:pt x="203540" y="2698"/>
                    </a:cubicBezTo>
                    <a:lnTo>
                      <a:pt x="203540" y="2698"/>
                    </a:lnTo>
                    <a:cubicBezTo>
                      <a:pt x="203540" y="4046"/>
                      <a:pt x="202192" y="5395"/>
                      <a:pt x="200844" y="5395"/>
                    </a:cubicBezTo>
                    <a:lnTo>
                      <a:pt x="159057" y="5395"/>
                    </a:lnTo>
                    <a:cubicBezTo>
                      <a:pt x="138838" y="5395"/>
                      <a:pt x="119967" y="14835"/>
                      <a:pt x="107836" y="31694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53" name="Freeform 56">
                <a:extLst>
                  <a:ext uri="{FF2B5EF4-FFF2-40B4-BE49-F238E27FC236}">
                    <a16:creationId xmlns:a16="http://schemas.microsoft.com/office/drawing/2014/main" id="{EC3A352B-4219-DED8-BBB6-3D8CA65E0DDA}"/>
                  </a:ext>
                </a:extLst>
              </p:cNvPr>
              <p:cNvSpPr/>
              <p:nvPr/>
            </p:nvSpPr>
            <p:spPr>
              <a:xfrm>
                <a:off x="6475628" y="2324570"/>
                <a:ext cx="1763803" cy="987562"/>
              </a:xfrm>
              <a:custGeom>
                <a:avLst/>
                <a:gdLst>
                  <a:gd name="connsiteX0" fmla="*/ 111879 w 203539"/>
                  <a:gd name="connsiteY0" fmla="*/ 20230 h 113962"/>
                  <a:gd name="connsiteX1" fmla="*/ 3370 w 203539"/>
                  <a:gd name="connsiteY1" fmla="*/ 113963 h 113962"/>
                  <a:gd name="connsiteX2" fmla="*/ 0 w 203539"/>
                  <a:gd name="connsiteY2" fmla="*/ 110591 h 113962"/>
                  <a:gd name="connsiteX3" fmla="*/ 108509 w 203539"/>
                  <a:gd name="connsiteY3" fmla="*/ 16858 h 113962"/>
                  <a:gd name="connsiteX4" fmla="*/ 152992 w 203539"/>
                  <a:gd name="connsiteY4" fmla="*/ 0 h 113962"/>
                  <a:gd name="connsiteX5" fmla="*/ 200844 w 203539"/>
                  <a:gd name="connsiteY5" fmla="*/ 0 h 113962"/>
                  <a:gd name="connsiteX6" fmla="*/ 203540 w 203539"/>
                  <a:gd name="connsiteY6" fmla="*/ 2697 h 113962"/>
                  <a:gd name="connsiteX7" fmla="*/ 203540 w 203539"/>
                  <a:gd name="connsiteY7" fmla="*/ 2697 h 113962"/>
                  <a:gd name="connsiteX8" fmla="*/ 200844 w 203539"/>
                  <a:gd name="connsiteY8" fmla="*/ 5395 h 113962"/>
                  <a:gd name="connsiteX9" fmla="*/ 152992 w 203539"/>
                  <a:gd name="connsiteY9" fmla="*/ 5395 h 113962"/>
                  <a:gd name="connsiteX10" fmla="*/ 111879 w 203539"/>
                  <a:gd name="connsiteY10" fmla="*/ 20904 h 113962"/>
                  <a:gd name="connsiteX0" fmla="*/ 111879 w 203540"/>
                  <a:gd name="connsiteY0" fmla="*/ 20904 h 113963"/>
                  <a:gd name="connsiteX1" fmla="*/ 3370 w 203540"/>
                  <a:gd name="connsiteY1" fmla="*/ 113963 h 113963"/>
                  <a:gd name="connsiteX2" fmla="*/ 0 w 203540"/>
                  <a:gd name="connsiteY2" fmla="*/ 110591 h 113963"/>
                  <a:gd name="connsiteX3" fmla="*/ 108509 w 203540"/>
                  <a:gd name="connsiteY3" fmla="*/ 16858 h 113963"/>
                  <a:gd name="connsiteX4" fmla="*/ 152992 w 203540"/>
                  <a:gd name="connsiteY4" fmla="*/ 0 h 113963"/>
                  <a:gd name="connsiteX5" fmla="*/ 200844 w 203540"/>
                  <a:gd name="connsiteY5" fmla="*/ 0 h 113963"/>
                  <a:gd name="connsiteX6" fmla="*/ 203540 w 203540"/>
                  <a:gd name="connsiteY6" fmla="*/ 2697 h 113963"/>
                  <a:gd name="connsiteX7" fmla="*/ 203540 w 203540"/>
                  <a:gd name="connsiteY7" fmla="*/ 2697 h 113963"/>
                  <a:gd name="connsiteX8" fmla="*/ 200844 w 203540"/>
                  <a:gd name="connsiteY8" fmla="*/ 5395 h 113963"/>
                  <a:gd name="connsiteX9" fmla="*/ 152992 w 203540"/>
                  <a:gd name="connsiteY9" fmla="*/ 5395 h 113963"/>
                  <a:gd name="connsiteX10" fmla="*/ 111879 w 203540"/>
                  <a:gd name="connsiteY10" fmla="*/ 20904 h 113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3963">
                    <a:moveTo>
                      <a:pt x="111879" y="20904"/>
                    </a:moveTo>
                    <a:lnTo>
                      <a:pt x="3370" y="113963"/>
                    </a:lnTo>
                    <a:lnTo>
                      <a:pt x="0" y="110591"/>
                    </a:lnTo>
                    <a:lnTo>
                      <a:pt x="108509" y="16858"/>
                    </a:lnTo>
                    <a:cubicBezTo>
                      <a:pt x="120641" y="6069"/>
                      <a:pt x="136816" y="0"/>
                      <a:pt x="152992" y="0"/>
                    </a:cubicBezTo>
                    <a:lnTo>
                      <a:pt x="200844" y="0"/>
                    </a:lnTo>
                    <a:cubicBezTo>
                      <a:pt x="202192" y="0"/>
                      <a:pt x="203540" y="1349"/>
                      <a:pt x="203540" y="2697"/>
                    </a:cubicBezTo>
                    <a:lnTo>
                      <a:pt x="203540" y="2697"/>
                    </a:lnTo>
                    <a:cubicBezTo>
                      <a:pt x="203540" y="4046"/>
                      <a:pt x="202192" y="5395"/>
                      <a:pt x="200844" y="5395"/>
                    </a:cubicBezTo>
                    <a:lnTo>
                      <a:pt x="152992" y="5395"/>
                    </a:lnTo>
                    <a:cubicBezTo>
                      <a:pt x="138164" y="5395"/>
                      <a:pt x="123337" y="10789"/>
                      <a:pt x="111879" y="20904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54" name="Freeform 57">
                <a:extLst>
                  <a:ext uri="{FF2B5EF4-FFF2-40B4-BE49-F238E27FC236}">
                    <a16:creationId xmlns:a16="http://schemas.microsoft.com/office/drawing/2014/main" id="{62875B5D-004B-1CD2-07E9-AD6C6A514DBA}"/>
                  </a:ext>
                </a:extLst>
              </p:cNvPr>
              <p:cNvSpPr/>
              <p:nvPr/>
            </p:nvSpPr>
            <p:spPr>
              <a:xfrm>
                <a:off x="6475628" y="3744554"/>
                <a:ext cx="1763794" cy="1513479"/>
              </a:xfrm>
              <a:custGeom>
                <a:avLst/>
                <a:gdLst>
                  <a:gd name="connsiteX0" fmla="*/ 107836 w 203539"/>
                  <a:gd name="connsiteY0" fmla="*/ 142959 h 174653"/>
                  <a:gd name="connsiteX1" fmla="*/ 159057 w 203539"/>
                  <a:gd name="connsiteY1" fmla="*/ 169258 h 174653"/>
                  <a:gd name="connsiteX2" fmla="*/ 200844 w 203539"/>
                  <a:gd name="connsiteY2" fmla="*/ 169258 h 174653"/>
                  <a:gd name="connsiteX3" fmla="*/ 203540 w 203539"/>
                  <a:gd name="connsiteY3" fmla="*/ 171956 h 174653"/>
                  <a:gd name="connsiteX4" fmla="*/ 203540 w 203539"/>
                  <a:gd name="connsiteY4" fmla="*/ 171956 h 174653"/>
                  <a:gd name="connsiteX5" fmla="*/ 200844 w 203539"/>
                  <a:gd name="connsiteY5" fmla="*/ 174653 h 174653"/>
                  <a:gd name="connsiteX6" fmla="*/ 159057 w 203539"/>
                  <a:gd name="connsiteY6" fmla="*/ 174653 h 174653"/>
                  <a:gd name="connsiteX7" fmla="*/ 103792 w 203539"/>
                  <a:gd name="connsiteY7" fmla="*/ 146331 h 174653"/>
                  <a:gd name="connsiteX8" fmla="*/ 0 w 203539"/>
                  <a:gd name="connsiteY8" fmla="*/ 2697 h 174653"/>
                  <a:gd name="connsiteX9" fmla="*/ 4044 w 203539"/>
                  <a:gd name="connsiteY9" fmla="*/ 0 h 174653"/>
                  <a:gd name="connsiteX10" fmla="*/ 107836 w 203539"/>
                  <a:gd name="connsiteY10" fmla="*/ 143634 h 174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39" h="174653">
                    <a:moveTo>
                      <a:pt x="107836" y="142959"/>
                    </a:moveTo>
                    <a:cubicBezTo>
                      <a:pt x="119967" y="159143"/>
                      <a:pt x="138838" y="169258"/>
                      <a:pt x="159057" y="169258"/>
                    </a:cubicBezTo>
                    <a:lnTo>
                      <a:pt x="200844" y="169258"/>
                    </a:lnTo>
                    <a:cubicBezTo>
                      <a:pt x="202192" y="169258"/>
                      <a:pt x="203540" y="170607"/>
                      <a:pt x="203540" y="171956"/>
                    </a:cubicBezTo>
                    <a:lnTo>
                      <a:pt x="203540" y="171956"/>
                    </a:lnTo>
                    <a:cubicBezTo>
                      <a:pt x="203540" y="173305"/>
                      <a:pt x="202192" y="174653"/>
                      <a:pt x="200844" y="174653"/>
                    </a:cubicBezTo>
                    <a:lnTo>
                      <a:pt x="159057" y="174653"/>
                    </a:lnTo>
                    <a:cubicBezTo>
                      <a:pt x="137490" y="174653"/>
                      <a:pt x="116597" y="163864"/>
                      <a:pt x="103792" y="146331"/>
                    </a:cubicBezTo>
                    <a:lnTo>
                      <a:pt x="0" y="2697"/>
                    </a:lnTo>
                    <a:lnTo>
                      <a:pt x="4044" y="0"/>
                    </a:lnTo>
                    <a:lnTo>
                      <a:pt x="107836" y="143634"/>
                    </a:ln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55" name="Freeform 58">
                <a:extLst>
                  <a:ext uri="{FF2B5EF4-FFF2-40B4-BE49-F238E27FC236}">
                    <a16:creationId xmlns:a16="http://schemas.microsoft.com/office/drawing/2014/main" id="{F8421F4A-0C85-080F-CAFB-18A9130D1CFB}"/>
                  </a:ext>
                </a:extLst>
              </p:cNvPr>
              <p:cNvSpPr/>
              <p:nvPr/>
            </p:nvSpPr>
            <p:spPr>
              <a:xfrm>
                <a:off x="6475628" y="3545869"/>
                <a:ext cx="1763803" cy="993402"/>
              </a:xfrm>
              <a:custGeom>
                <a:avLst/>
                <a:gdLst>
                  <a:gd name="connsiteX0" fmla="*/ 108509 w 203539"/>
                  <a:gd name="connsiteY0" fmla="*/ 97104 h 114637"/>
                  <a:gd name="connsiteX1" fmla="*/ 0 w 203539"/>
                  <a:gd name="connsiteY1" fmla="*/ 3372 h 114637"/>
                  <a:gd name="connsiteX2" fmla="*/ 3370 w 203539"/>
                  <a:gd name="connsiteY2" fmla="*/ 0 h 114637"/>
                  <a:gd name="connsiteX3" fmla="*/ 111879 w 203539"/>
                  <a:gd name="connsiteY3" fmla="*/ 93733 h 114637"/>
                  <a:gd name="connsiteX4" fmla="*/ 152992 w 203539"/>
                  <a:gd name="connsiteY4" fmla="*/ 109243 h 114637"/>
                  <a:gd name="connsiteX5" fmla="*/ 200844 w 203539"/>
                  <a:gd name="connsiteY5" fmla="*/ 109243 h 114637"/>
                  <a:gd name="connsiteX6" fmla="*/ 203540 w 203539"/>
                  <a:gd name="connsiteY6" fmla="*/ 111940 h 114637"/>
                  <a:gd name="connsiteX7" fmla="*/ 203540 w 203539"/>
                  <a:gd name="connsiteY7" fmla="*/ 111940 h 114637"/>
                  <a:gd name="connsiteX8" fmla="*/ 200844 w 203539"/>
                  <a:gd name="connsiteY8" fmla="*/ 114637 h 114637"/>
                  <a:gd name="connsiteX9" fmla="*/ 152992 w 203539"/>
                  <a:gd name="connsiteY9" fmla="*/ 114637 h 114637"/>
                  <a:gd name="connsiteX10" fmla="*/ 108509 w 203539"/>
                  <a:gd name="connsiteY10" fmla="*/ 97779 h 114637"/>
                  <a:gd name="connsiteX0" fmla="*/ 108509 w 203540"/>
                  <a:gd name="connsiteY0" fmla="*/ 97779 h 114637"/>
                  <a:gd name="connsiteX1" fmla="*/ 0 w 203540"/>
                  <a:gd name="connsiteY1" fmla="*/ 3372 h 114637"/>
                  <a:gd name="connsiteX2" fmla="*/ 3370 w 203540"/>
                  <a:gd name="connsiteY2" fmla="*/ 0 h 114637"/>
                  <a:gd name="connsiteX3" fmla="*/ 111879 w 203540"/>
                  <a:gd name="connsiteY3" fmla="*/ 93733 h 114637"/>
                  <a:gd name="connsiteX4" fmla="*/ 152992 w 203540"/>
                  <a:gd name="connsiteY4" fmla="*/ 109243 h 114637"/>
                  <a:gd name="connsiteX5" fmla="*/ 200844 w 203540"/>
                  <a:gd name="connsiteY5" fmla="*/ 109243 h 114637"/>
                  <a:gd name="connsiteX6" fmla="*/ 203540 w 203540"/>
                  <a:gd name="connsiteY6" fmla="*/ 111940 h 114637"/>
                  <a:gd name="connsiteX7" fmla="*/ 203540 w 203540"/>
                  <a:gd name="connsiteY7" fmla="*/ 111940 h 114637"/>
                  <a:gd name="connsiteX8" fmla="*/ 200844 w 203540"/>
                  <a:gd name="connsiteY8" fmla="*/ 114637 h 114637"/>
                  <a:gd name="connsiteX9" fmla="*/ 152992 w 203540"/>
                  <a:gd name="connsiteY9" fmla="*/ 114637 h 114637"/>
                  <a:gd name="connsiteX10" fmla="*/ 108509 w 203540"/>
                  <a:gd name="connsiteY10" fmla="*/ 97779 h 11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4637">
                    <a:moveTo>
                      <a:pt x="108509" y="97779"/>
                    </a:moveTo>
                    <a:lnTo>
                      <a:pt x="0" y="3372"/>
                    </a:lnTo>
                    <a:lnTo>
                      <a:pt x="3370" y="0"/>
                    </a:lnTo>
                    <a:lnTo>
                      <a:pt x="111879" y="93733"/>
                    </a:lnTo>
                    <a:cubicBezTo>
                      <a:pt x="123337" y="103848"/>
                      <a:pt x="138164" y="109243"/>
                      <a:pt x="152992" y="109243"/>
                    </a:cubicBezTo>
                    <a:lnTo>
                      <a:pt x="200844" y="109243"/>
                    </a:lnTo>
                    <a:cubicBezTo>
                      <a:pt x="202192" y="109243"/>
                      <a:pt x="203540" y="110591"/>
                      <a:pt x="203540" y="111940"/>
                    </a:cubicBezTo>
                    <a:lnTo>
                      <a:pt x="203540" y="111940"/>
                    </a:lnTo>
                    <a:cubicBezTo>
                      <a:pt x="203540" y="113288"/>
                      <a:pt x="202192" y="114637"/>
                      <a:pt x="200844" y="114637"/>
                    </a:cubicBezTo>
                    <a:lnTo>
                      <a:pt x="152992" y="114637"/>
                    </a:lnTo>
                    <a:cubicBezTo>
                      <a:pt x="136816" y="114637"/>
                      <a:pt x="120641" y="108568"/>
                      <a:pt x="108509" y="97779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56" name="Freeform 59">
                <a:extLst>
                  <a:ext uri="{FF2B5EF4-FFF2-40B4-BE49-F238E27FC236}">
                    <a16:creationId xmlns:a16="http://schemas.microsoft.com/office/drawing/2014/main" id="{DDB8CEE6-0E43-A62B-C859-CA5E2B3F7171}"/>
                  </a:ext>
                </a:extLst>
              </p:cNvPr>
              <p:cNvSpPr/>
              <p:nvPr/>
            </p:nvSpPr>
            <p:spPr>
              <a:xfrm>
                <a:off x="6487310" y="3049172"/>
                <a:ext cx="1752122" cy="771345"/>
              </a:xfrm>
              <a:custGeom>
                <a:avLst/>
                <a:gdLst>
                  <a:gd name="connsiteX0" fmla="*/ 117271 w 202191"/>
                  <a:gd name="connsiteY0" fmla="*/ 84292 h 89012"/>
                  <a:gd name="connsiteX1" fmla="*/ 0 w 202191"/>
                  <a:gd name="connsiteY1" fmla="*/ 47204 h 89012"/>
                  <a:gd name="connsiteX2" fmla="*/ 1348 w 202191"/>
                  <a:gd name="connsiteY2" fmla="*/ 43832 h 89012"/>
                  <a:gd name="connsiteX3" fmla="*/ 0 w 202191"/>
                  <a:gd name="connsiteY3" fmla="*/ 40460 h 89012"/>
                  <a:gd name="connsiteX4" fmla="*/ 117271 w 202191"/>
                  <a:gd name="connsiteY4" fmla="*/ 3372 h 89012"/>
                  <a:gd name="connsiteX5" fmla="*/ 137490 w 202191"/>
                  <a:gd name="connsiteY5" fmla="*/ 0 h 89012"/>
                  <a:gd name="connsiteX6" fmla="*/ 199496 w 202191"/>
                  <a:gd name="connsiteY6" fmla="*/ 0 h 89012"/>
                  <a:gd name="connsiteX7" fmla="*/ 202192 w 202191"/>
                  <a:gd name="connsiteY7" fmla="*/ 2697 h 89012"/>
                  <a:gd name="connsiteX8" fmla="*/ 202192 w 202191"/>
                  <a:gd name="connsiteY8" fmla="*/ 2697 h 89012"/>
                  <a:gd name="connsiteX9" fmla="*/ 199496 w 202191"/>
                  <a:gd name="connsiteY9" fmla="*/ 5395 h 89012"/>
                  <a:gd name="connsiteX10" fmla="*/ 137490 w 202191"/>
                  <a:gd name="connsiteY10" fmla="*/ 5395 h 89012"/>
                  <a:gd name="connsiteX11" fmla="*/ 118619 w 202191"/>
                  <a:gd name="connsiteY11" fmla="*/ 8092 h 89012"/>
                  <a:gd name="connsiteX12" fmla="*/ 4718 w 202191"/>
                  <a:gd name="connsiteY12" fmla="*/ 44506 h 89012"/>
                  <a:gd name="connsiteX13" fmla="*/ 118619 w 202191"/>
                  <a:gd name="connsiteY13" fmla="*/ 80920 h 89012"/>
                  <a:gd name="connsiteX14" fmla="*/ 137490 w 202191"/>
                  <a:gd name="connsiteY14" fmla="*/ 83618 h 89012"/>
                  <a:gd name="connsiteX15" fmla="*/ 199496 w 202191"/>
                  <a:gd name="connsiteY15" fmla="*/ 83618 h 89012"/>
                  <a:gd name="connsiteX16" fmla="*/ 202192 w 202191"/>
                  <a:gd name="connsiteY16" fmla="*/ 86315 h 89012"/>
                  <a:gd name="connsiteX17" fmla="*/ 202192 w 202191"/>
                  <a:gd name="connsiteY17" fmla="*/ 86315 h 89012"/>
                  <a:gd name="connsiteX18" fmla="*/ 199496 w 202191"/>
                  <a:gd name="connsiteY18" fmla="*/ 89012 h 89012"/>
                  <a:gd name="connsiteX19" fmla="*/ 137490 w 202191"/>
                  <a:gd name="connsiteY19" fmla="*/ 89012 h 89012"/>
                  <a:gd name="connsiteX20" fmla="*/ 117271 w 202191"/>
                  <a:gd name="connsiteY20" fmla="*/ 85641 h 89012"/>
                  <a:gd name="connsiteX0" fmla="*/ 117271 w 202192"/>
                  <a:gd name="connsiteY0" fmla="*/ 85641 h 89012"/>
                  <a:gd name="connsiteX1" fmla="*/ 0 w 202192"/>
                  <a:gd name="connsiteY1" fmla="*/ 47204 h 89012"/>
                  <a:gd name="connsiteX2" fmla="*/ 1348 w 202192"/>
                  <a:gd name="connsiteY2" fmla="*/ 43832 h 89012"/>
                  <a:gd name="connsiteX3" fmla="*/ 0 w 202192"/>
                  <a:gd name="connsiteY3" fmla="*/ 40460 h 89012"/>
                  <a:gd name="connsiteX4" fmla="*/ 117271 w 202192"/>
                  <a:gd name="connsiteY4" fmla="*/ 3372 h 89012"/>
                  <a:gd name="connsiteX5" fmla="*/ 137490 w 202192"/>
                  <a:gd name="connsiteY5" fmla="*/ 0 h 89012"/>
                  <a:gd name="connsiteX6" fmla="*/ 199496 w 202192"/>
                  <a:gd name="connsiteY6" fmla="*/ 0 h 89012"/>
                  <a:gd name="connsiteX7" fmla="*/ 202192 w 202192"/>
                  <a:gd name="connsiteY7" fmla="*/ 2697 h 89012"/>
                  <a:gd name="connsiteX8" fmla="*/ 202192 w 202192"/>
                  <a:gd name="connsiteY8" fmla="*/ 2697 h 89012"/>
                  <a:gd name="connsiteX9" fmla="*/ 199496 w 202192"/>
                  <a:gd name="connsiteY9" fmla="*/ 5395 h 89012"/>
                  <a:gd name="connsiteX10" fmla="*/ 137490 w 202192"/>
                  <a:gd name="connsiteY10" fmla="*/ 5395 h 89012"/>
                  <a:gd name="connsiteX11" fmla="*/ 118619 w 202192"/>
                  <a:gd name="connsiteY11" fmla="*/ 8092 h 89012"/>
                  <a:gd name="connsiteX12" fmla="*/ 4718 w 202192"/>
                  <a:gd name="connsiteY12" fmla="*/ 44506 h 89012"/>
                  <a:gd name="connsiteX13" fmla="*/ 118619 w 202192"/>
                  <a:gd name="connsiteY13" fmla="*/ 80920 h 89012"/>
                  <a:gd name="connsiteX14" fmla="*/ 137490 w 202192"/>
                  <a:gd name="connsiteY14" fmla="*/ 83618 h 89012"/>
                  <a:gd name="connsiteX15" fmla="*/ 199496 w 202192"/>
                  <a:gd name="connsiteY15" fmla="*/ 83618 h 89012"/>
                  <a:gd name="connsiteX16" fmla="*/ 202192 w 202192"/>
                  <a:gd name="connsiteY16" fmla="*/ 86315 h 89012"/>
                  <a:gd name="connsiteX17" fmla="*/ 202192 w 202192"/>
                  <a:gd name="connsiteY17" fmla="*/ 86315 h 89012"/>
                  <a:gd name="connsiteX18" fmla="*/ 199496 w 202192"/>
                  <a:gd name="connsiteY18" fmla="*/ 89012 h 89012"/>
                  <a:gd name="connsiteX19" fmla="*/ 137490 w 202192"/>
                  <a:gd name="connsiteY19" fmla="*/ 89012 h 89012"/>
                  <a:gd name="connsiteX20" fmla="*/ 117271 w 202192"/>
                  <a:gd name="connsiteY20" fmla="*/ 85641 h 89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02192" h="89012">
                    <a:moveTo>
                      <a:pt x="117271" y="85641"/>
                    </a:moveTo>
                    <a:lnTo>
                      <a:pt x="0" y="47204"/>
                    </a:lnTo>
                    <a:lnTo>
                      <a:pt x="1348" y="43832"/>
                    </a:lnTo>
                    <a:lnTo>
                      <a:pt x="0" y="40460"/>
                    </a:lnTo>
                    <a:lnTo>
                      <a:pt x="117271" y="3372"/>
                    </a:lnTo>
                    <a:cubicBezTo>
                      <a:pt x="124011" y="1349"/>
                      <a:pt x="130751" y="0"/>
                      <a:pt x="137490" y="0"/>
                    </a:cubicBezTo>
                    <a:lnTo>
                      <a:pt x="199496" y="0"/>
                    </a:lnTo>
                    <a:cubicBezTo>
                      <a:pt x="200844" y="0"/>
                      <a:pt x="202192" y="1349"/>
                      <a:pt x="202192" y="2697"/>
                    </a:cubicBezTo>
                    <a:lnTo>
                      <a:pt x="202192" y="2697"/>
                    </a:lnTo>
                    <a:cubicBezTo>
                      <a:pt x="202192" y="4046"/>
                      <a:pt x="200844" y="5395"/>
                      <a:pt x="199496" y="5395"/>
                    </a:cubicBezTo>
                    <a:lnTo>
                      <a:pt x="137490" y="5395"/>
                    </a:lnTo>
                    <a:cubicBezTo>
                      <a:pt x="130751" y="5395"/>
                      <a:pt x="124685" y="6069"/>
                      <a:pt x="118619" y="8092"/>
                    </a:cubicBezTo>
                    <a:lnTo>
                      <a:pt x="4718" y="44506"/>
                    </a:lnTo>
                    <a:lnTo>
                      <a:pt x="118619" y="80920"/>
                    </a:lnTo>
                    <a:cubicBezTo>
                      <a:pt x="124685" y="82943"/>
                      <a:pt x="131425" y="83618"/>
                      <a:pt x="137490" y="83618"/>
                    </a:cubicBezTo>
                    <a:lnTo>
                      <a:pt x="199496" y="83618"/>
                    </a:lnTo>
                    <a:cubicBezTo>
                      <a:pt x="200844" y="83618"/>
                      <a:pt x="202192" y="84966"/>
                      <a:pt x="202192" y="86315"/>
                    </a:cubicBezTo>
                    <a:lnTo>
                      <a:pt x="202192" y="86315"/>
                    </a:lnTo>
                    <a:cubicBezTo>
                      <a:pt x="202192" y="87664"/>
                      <a:pt x="200844" y="89012"/>
                      <a:pt x="199496" y="89012"/>
                    </a:cubicBezTo>
                    <a:lnTo>
                      <a:pt x="137490" y="89012"/>
                    </a:lnTo>
                    <a:cubicBezTo>
                      <a:pt x="130751" y="89012"/>
                      <a:pt x="123337" y="87664"/>
                      <a:pt x="117271" y="85641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5619410-075C-A9D6-DCD9-E7CA119435D3}"/>
              </a:ext>
            </a:extLst>
          </p:cNvPr>
          <p:cNvGrpSpPr/>
          <p:nvPr/>
        </p:nvGrpSpPr>
        <p:grpSpPr>
          <a:xfrm>
            <a:off x="498399" y="3105935"/>
            <a:ext cx="2414016" cy="447029"/>
            <a:chOff x="664532" y="2795046"/>
            <a:chExt cx="3218688" cy="596039"/>
          </a:xfrm>
        </p:grpSpPr>
        <p:sp>
          <p:nvSpPr>
            <p:cNvPr id="147" name="Freeform 29">
              <a:extLst>
                <a:ext uri="{FF2B5EF4-FFF2-40B4-BE49-F238E27FC236}">
                  <a16:creationId xmlns:a16="http://schemas.microsoft.com/office/drawing/2014/main" id="{736A5C25-5A0F-A108-104F-1C594175DEAE}"/>
                </a:ext>
              </a:extLst>
            </p:cNvPr>
            <p:cNvSpPr/>
            <p:nvPr/>
          </p:nvSpPr>
          <p:spPr>
            <a:xfrm>
              <a:off x="664532" y="2795046"/>
              <a:ext cx="3218688" cy="596039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6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7993 h 68782"/>
                <a:gd name="connsiteX10" fmla="*/ 71403 w 370646"/>
                <a:gd name="connsiteY10" fmla="*/ 60016 h 68782"/>
                <a:gd name="connsiteX11" fmla="*/ 12093 w 370646"/>
                <a:gd name="connsiteY11" fmla="*/ 60016 h 68782"/>
                <a:gd name="connsiteX12" fmla="*/ 9397 w 370646"/>
                <a:gd name="connsiteY12" fmla="*/ 55296 h 68782"/>
                <a:gd name="connsiteX13" fmla="*/ 39726 w 370646"/>
                <a:gd name="connsiteY13" fmla="*/ 8092 h 68782"/>
                <a:gd name="connsiteX14" fmla="*/ 42422 w 370646"/>
                <a:gd name="connsiteY14" fmla="*/ 6743 h 68782"/>
                <a:gd name="connsiteX15" fmla="*/ 71403 w 370646"/>
                <a:gd name="connsiteY15" fmla="*/ 6743 h 68782"/>
                <a:gd name="connsiteX16" fmla="*/ 73424 w 370646"/>
                <a:gd name="connsiteY16" fmla="*/ 8766 h 68782"/>
                <a:gd name="connsiteX17" fmla="*/ 73424 w 370646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1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3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6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3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5F12F4D0-01DC-2881-FF85-E4BB5DFA9D50}"/>
                </a:ext>
              </a:extLst>
            </p:cNvPr>
            <p:cNvSpPr txBox="1"/>
            <p:nvPr/>
          </p:nvSpPr>
          <p:spPr>
            <a:xfrm>
              <a:off x="829071" y="2877622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chemeClr val="accent1">
                      <a:lumMod val="75000"/>
                    </a:schemeClr>
                  </a:solidFill>
                </a:rPr>
                <a:t>05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7CBD0DD2-DE7D-94C4-F6A6-124482E9E563}"/>
                </a:ext>
              </a:extLst>
            </p:cNvPr>
            <p:cNvSpPr txBox="1"/>
            <p:nvPr/>
          </p:nvSpPr>
          <p:spPr>
            <a:xfrm>
              <a:off x="1440299" y="2893010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FA24693-A9D9-94D5-9502-AAA1F3EDC4ED}"/>
              </a:ext>
            </a:extLst>
          </p:cNvPr>
          <p:cNvGrpSpPr/>
          <p:nvPr/>
        </p:nvGrpSpPr>
        <p:grpSpPr>
          <a:xfrm>
            <a:off x="498399" y="3644127"/>
            <a:ext cx="2414016" cy="447029"/>
            <a:chOff x="664532" y="3512635"/>
            <a:chExt cx="3218688" cy="596039"/>
          </a:xfrm>
        </p:grpSpPr>
        <p:sp>
          <p:nvSpPr>
            <p:cNvPr id="144" name="Freeform 54">
              <a:extLst>
                <a:ext uri="{FF2B5EF4-FFF2-40B4-BE49-F238E27FC236}">
                  <a16:creationId xmlns:a16="http://schemas.microsoft.com/office/drawing/2014/main" id="{FA6A1DEF-B4C2-1DCE-350D-997DCD5E92F5}"/>
                </a:ext>
              </a:extLst>
            </p:cNvPr>
            <p:cNvSpPr/>
            <p:nvPr/>
          </p:nvSpPr>
          <p:spPr>
            <a:xfrm flipH="1">
              <a:off x="664532" y="3512635"/>
              <a:ext cx="3218688" cy="596039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115 h 68782"/>
                <a:gd name="connsiteX10" fmla="*/ 299244 w 370646"/>
                <a:gd name="connsiteY10" fmla="*/ 8092 h 68782"/>
                <a:gd name="connsiteX11" fmla="*/ 358553 w 370646"/>
                <a:gd name="connsiteY11" fmla="*/ 8092 h 68782"/>
                <a:gd name="connsiteX12" fmla="*/ 361249 w 370646"/>
                <a:gd name="connsiteY12" fmla="*/ 12812 h 68782"/>
                <a:gd name="connsiteX13" fmla="*/ 330920 w 370646"/>
                <a:gd name="connsiteY13" fmla="*/ 60016 h 68782"/>
                <a:gd name="connsiteX14" fmla="*/ 328225 w 370646"/>
                <a:gd name="connsiteY14" fmla="*/ 61365 h 68782"/>
                <a:gd name="connsiteX15" fmla="*/ 299244 w 370646"/>
                <a:gd name="connsiteY15" fmla="*/ 61365 h 68782"/>
                <a:gd name="connsiteX16" fmla="*/ 297222 w 370646"/>
                <a:gd name="connsiteY16" fmla="*/ 59342 h 68782"/>
                <a:gd name="connsiteX17" fmla="*/ 297222 w 370646"/>
                <a:gd name="connsiteY17" fmla="*/ 9441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115"/>
                  </a:moveTo>
                  <a:cubicBezTo>
                    <a:pt x="297222" y="8766"/>
                    <a:pt x="297896" y="8092"/>
                    <a:pt x="299244" y="8092"/>
                  </a:cubicBezTo>
                  <a:lnTo>
                    <a:pt x="358553" y="8092"/>
                  </a:lnTo>
                  <a:cubicBezTo>
                    <a:pt x="361249" y="8092"/>
                    <a:pt x="362597" y="10789"/>
                    <a:pt x="361249" y="12812"/>
                  </a:cubicBezTo>
                  <a:lnTo>
                    <a:pt x="330920" y="60016"/>
                  </a:lnTo>
                  <a:cubicBezTo>
                    <a:pt x="330920" y="60690"/>
                    <a:pt x="329573" y="61365"/>
                    <a:pt x="328225" y="61365"/>
                  </a:cubicBezTo>
                  <a:lnTo>
                    <a:pt x="299244" y="61365"/>
                  </a:lnTo>
                  <a:cubicBezTo>
                    <a:pt x="297896" y="61365"/>
                    <a:pt x="297222" y="60690"/>
                    <a:pt x="297222" y="59342"/>
                  </a:cubicBezTo>
                  <a:lnTo>
                    <a:pt x="297222" y="9441"/>
                  </a:ln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E2B261D2-BA3F-4A93-90C4-0A38E784695F}"/>
                </a:ext>
              </a:extLst>
            </p:cNvPr>
            <p:cNvSpPr txBox="1"/>
            <p:nvPr/>
          </p:nvSpPr>
          <p:spPr>
            <a:xfrm>
              <a:off x="829071" y="3595211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chemeClr val="accent5">
                      <a:lumMod val="50000"/>
                    </a:schemeClr>
                  </a:solidFill>
                </a:rPr>
                <a:t>07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185D868A-F6F5-4BA2-74B5-8BFFC5A18FA7}"/>
                </a:ext>
              </a:extLst>
            </p:cNvPr>
            <p:cNvSpPr txBox="1"/>
            <p:nvPr/>
          </p:nvSpPr>
          <p:spPr>
            <a:xfrm>
              <a:off x="1440299" y="3610599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868FD68-9DA1-77DB-6679-18D88D17AC1F}"/>
              </a:ext>
            </a:extLst>
          </p:cNvPr>
          <p:cNvGrpSpPr/>
          <p:nvPr/>
        </p:nvGrpSpPr>
        <p:grpSpPr>
          <a:xfrm>
            <a:off x="765861" y="4182319"/>
            <a:ext cx="2146554" cy="447029"/>
            <a:chOff x="1021148" y="4230224"/>
            <a:chExt cx="2862072" cy="596039"/>
          </a:xfrm>
        </p:grpSpPr>
        <p:sp>
          <p:nvSpPr>
            <p:cNvPr id="141" name="Freeform 42">
              <a:extLst>
                <a:ext uri="{FF2B5EF4-FFF2-40B4-BE49-F238E27FC236}">
                  <a16:creationId xmlns:a16="http://schemas.microsoft.com/office/drawing/2014/main" id="{3A5B81B4-1BF4-18F2-F2FF-59A160A01E45}"/>
                </a:ext>
              </a:extLst>
            </p:cNvPr>
            <p:cNvSpPr/>
            <p:nvPr/>
          </p:nvSpPr>
          <p:spPr>
            <a:xfrm>
              <a:off x="1021148" y="4230224"/>
              <a:ext cx="2862072" cy="596039"/>
            </a:xfrm>
            <a:custGeom>
              <a:avLst/>
              <a:gdLst>
                <a:gd name="connsiteX0" fmla="*/ 330110 w 330109"/>
                <a:gd name="connsiteY0" fmla="*/ 61365 h 68782"/>
                <a:gd name="connsiteX1" fmla="*/ 330110 w 330109"/>
                <a:gd name="connsiteY1" fmla="*/ 6743 h 68782"/>
                <a:gd name="connsiteX2" fmla="*/ 323370 w 330109"/>
                <a:gd name="connsiteY2" fmla="*/ 0 h 68782"/>
                <a:gd name="connsiteX3" fmla="*/ 8625 w 330109"/>
                <a:gd name="connsiteY3" fmla="*/ 0 h 68782"/>
                <a:gd name="connsiteX4" fmla="*/ 1211 w 330109"/>
                <a:gd name="connsiteY4" fmla="*/ 13487 h 68782"/>
                <a:gd name="connsiteX5" fmla="*/ 34236 w 330109"/>
                <a:gd name="connsiteY5" fmla="*/ 64736 h 68782"/>
                <a:gd name="connsiteX6" fmla="*/ 41650 w 330109"/>
                <a:gd name="connsiteY6" fmla="*/ 68782 h 68782"/>
                <a:gd name="connsiteX7" fmla="*/ 323370 w 330109"/>
                <a:gd name="connsiteY7" fmla="*/ 68782 h 68782"/>
                <a:gd name="connsiteX8" fmla="*/ 330110 w 330109"/>
                <a:gd name="connsiteY8" fmla="*/ 62039 h 68782"/>
                <a:gd name="connsiteX9" fmla="*/ 73326 w 330109"/>
                <a:gd name="connsiteY9" fmla="*/ 59342 h 68782"/>
                <a:gd name="connsiteX10" fmla="*/ 71304 w 330109"/>
                <a:gd name="connsiteY10" fmla="*/ 61365 h 68782"/>
                <a:gd name="connsiteX11" fmla="*/ 42324 w 330109"/>
                <a:gd name="connsiteY11" fmla="*/ 61365 h 68782"/>
                <a:gd name="connsiteX12" fmla="*/ 39628 w 330109"/>
                <a:gd name="connsiteY12" fmla="*/ 60016 h 68782"/>
                <a:gd name="connsiteX13" fmla="*/ 9299 w 330109"/>
                <a:gd name="connsiteY13" fmla="*/ 12812 h 68782"/>
                <a:gd name="connsiteX14" fmla="*/ 11995 w 330109"/>
                <a:gd name="connsiteY14" fmla="*/ 8092 h 68782"/>
                <a:gd name="connsiteX15" fmla="*/ 71304 w 330109"/>
                <a:gd name="connsiteY15" fmla="*/ 8092 h 68782"/>
                <a:gd name="connsiteX16" fmla="*/ 73326 w 330109"/>
                <a:gd name="connsiteY16" fmla="*/ 10115 h 68782"/>
                <a:gd name="connsiteX17" fmla="*/ 73326 w 330109"/>
                <a:gd name="connsiteY17" fmla="*/ 60016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109" h="68782">
                  <a:moveTo>
                    <a:pt x="330110" y="61365"/>
                  </a:moveTo>
                  <a:lnTo>
                    <a:pt x="330110" y="6743"/>
                  </a:lnTo>
                  <a:cubicBezTo>
                    <a:pt x="330110" y="2697"/>
                    <a:pt x="326740" y="0"/>
                    <a:pt x="323370" y="0"/>
                  </a:cubicBezTo>
                  <a:lnTo>
                    <a:pt x="8625" y="0"/>
                  </a:lnTo>
                  <a:cubicBezTo>
                    <a:pt x="1885" y="0"/>
                    <a:pt x="-2159" y="7418"/>
                    <a:pt x="1211" y="13487"/>
                  </a:cubicBezTo>
                  <a:lnTo>
                    <a:pt x="34236" y="64736"/>
                  </a:lnTo>
                  <a:cubicBezTo>
                    <a:pt x="35584" y="67434"/>
                    <a:pt x="38280" y="68782"/>
                    <a:pt x="41650" y="68782"/>
                  </a:cubicBezTo>
                  <a:lnTo>
                    <a:pt x="323370" y="68782"/>
                  </a:lnTo>
                  <a:cubicBezTo>
                    <a:pt x="327414" y="68782"/>
                    <a:pt x="330110" y="65411"/>
                    <a:pt x="330110" y="62039"/>
                  </a:cubicBezTo>
                  <a:close/>
                  <a:moveTo>
                    <a:pt x="73326" y="59342"/>
                  </a:moveTo>
                  <a:cubicBezTo>
                    <a:pt x="73326" y="60690"/>
                    <a:pt x="72652" y="61365"/>
                    <a:pt x="71304" y="61365"/>
                  </a:cubicBezTo>
                  <a:lnTo>
                    <a:pt x="42324" y="61365"/>
                  </a:lnTo>
                  <a:cubicBezTo>
                    <a:pt x="40976" y="61365"/>
                    <a:pt x="40302" y="61365"/>
                    <a:pt x="39628" y="60016"/>
                  </a:cubicBezTo>
                  <a:lnTo>
                    <a:pt x="9299" y="12812"/>
                  </a:lnTo>
                  <a:cubicBezTo>
                    <a:pt x="7951" y="10789"/>
                    <a:pt x="9299" y="8092"/>
                    <a:pt x="11995" y="8092"/>
                  </a:cubicBezTo>
                  <a:lnTo>
                    <a:pt x="71304" y="8092"/>
                  </a:lnTo>
                  <a:cubicBezTo>
                    <a:pt x="72652" y="8092"/>
                    <a:pt x="73326" y="8766"/>
                    <a:pt x="73326" y="10115"/>
                  </a:cubicBezTo>
                  <a:lnTo>
                    <a:pt x="73326" y="60016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4D414BA1-30BB-0E8B-4337-BCEA148D8765}"/>
                </a:ext>
              </a:extLst>
            </p:cNvPr>
            <p:cNvSpPr txBox="1"/>
            <p:nvPr/>
          </p:nvSpPr>
          <p:spPr>
            <a:xfrm>
              <a:off x="1178532" y="4312800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chemeClr val="accent2">
                      <a:lumMod val="50000"/>
                    </a:schemeClr>
                  </a:solidFill>
                </a:rPr>
                <a:t>09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EF131516-5DE8-DE6D-A5E3-2B996412A4FB}"/>
                </a:ext>
              </a:extLst>
            </p:cNvPr>
            <p:cNvSpPr txBox="1"/>
            <p:nvPr/>
          </p:nvSpPr>
          <p:spPr>
            <a:xfrm>
              <a:off x="1791991" y="4328188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CC8CE84-DCD4-3FB4-54AD-C7650E48B63B}"/>
              </a:ext>
            </a:extLst>
          </p:cNvPr>
          <p:cNvGrpSpPr/>
          <p:nvPr/>
        </p:nvGrpSpPr>
        <p:grpSpPr>
          <a:xfrm>
            <a:off x="765861" y="2567743"/>
            <a:ext cx="2146554" cy="447029"/>
            <a:chOff x="1021148" y="2077457"/>
            <a:chExt cx="2862072" cy="596039"/>
          </a:xfrm>
        </p:grpSpPr>
        <p:sp>
          <p:nvSpPr>
            <p:cNvPr id="138" name="Freeform 28">
              <a:extLst>
                <a:ext uri="{FF2B5EF4-FFF2-40B4-BE49-F238E27FC236}">
                  <a16:creationId xmlns:a16="http://schemas.microsoft.com/office/drawing/2014/main" id="{7C09AAB8-53DC-2F77-F02C-5D225A219FC9}"/>
                </a:ext>
              </a:extLst>
            </p:cNvPr>
            <p:cNvSpPr/>
            <p:nvPr/>
          </p:nvSpPr>
          <p:spPr>
            <a:xfrm>
              <a:off x="1021148" y="2077457"/>
              <a:ext cx="2862072" cy="596039"/>
            </a:xfrm>
            <a:custGeom>
              <a:avLst/>
              <a:gdLst>
                <a:gd name="connsiteX0" fmla="*/ 323468 w 330207"/>
                <a:gd name="connsiteY0" fmla="*/ 0 h 68782"/>
                <a:gd name="connsiteX1" fmla="*/ 41748 w 330207"/>
                <a:gd name="connsiteY1" fmla="*/ 0 h 68782"/>
                <a:gd name="connsiteX2" fmla="*/ 34334 w 330207"/>
                <a:gd name="connsiteY2" fmla="*/ 4046 h 68782"/>
                <a:gd name="connsiteX3" fmla="*/ 1309 w 330207"/>
                <a:gd name="connsiteY3" fmla="*/ 55296 h 68782"/>
                <a:gd name="connsiteX4" fmla="*/ 8723 w 330207"/>
                <a:gd name="connsiteY4" fmla="*/ 68782 h 68782"/>
                <a:gd name="connsiteX5" fmla="*/ 323468 w 330207"/>
                <a:gd name="connsiteY5" fmla="*/ 68782 h 68782"/>
                <a:gd name="connsiteX6" fmla="*/ 330208 w 330207"/>
                <a:gd name="connsiteY6" fmla="*/ 62039 h 68782"/>
                <a:gd name="connsiteX7" fmla="*/ 330208 w 330207"/>
                <a:gd name="connsiteY7" fmla="*/ 7418 h 68782"/>
                <a:gd name="connsiteX8" fmla="*/ 323468 w 330207"/>
                <a:gd name="connsiteY8" fmla="*/ 674 h 68782"/>
                <a:gd name="connsiteX9" fmla="*/ 73424 w 330207"/>
                <a:gd name="connsiteY9" fmla="*/ 57993 h 68782"/>
                <a:gd name="connsiteX10" fmla="*/ 71402 w 330207"/>
                <a:gd name="connsiteY10" fmla="*/ 60016 h 68782"/>
                <a:gd name="connsiteX11" fmla="*/ 12093 w 330207"/>
                <a:gd name="connsiteY11" fmla="*/ 60016 h 68782"/>
                <a:gd name="connsiteX12" fmla="*/ 9397 w 330207"/>
                <a:gd name="connsiteY12" fmla="*/ 55296 h 68782"/>
                <a:gd name="connsiteX13" fmla="*/ 39726 w 330207"/>
                <a:gd name="connsiteY13" fmla="*/ 8092 h 68782"/>
                <a:gd name="connsiteX14" fmla="*/ 42422 w 330207"/>
                <a:gd name="connsiteY14" fmla="*/ 6743 h 68782"/>
                <a:gd name="connsiteX15" fmla="*/ 71402 w 330207"/>
                <a:gd name="connsiteY15" fmla="*/ 6743 h 68782"/>
                <a:gd name="connsiteX16" fmla="*/ 73424 w 330207"/>
                <a:gd name="connsiteY16" fmla="*/ 8766 h 68782"/>
                <a:gd name="connsiteX17" fmla="*/ 73424 w 330207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207" h="68782">
                  <a:moveTo>
                    <a:pt x="323468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23468" y="68782"/>
                  </a:lnTo>
                  <a:cubicBezTo>
                    <a:pt x="327512" y="68782"/>
                    <a:pt x="330208" y="65411"/>
                    <a:pt x="330208" y="62039"/>
                  </a:cubicBezTo>
                  <a:lnTo>
                    <a:pt x="330208" y="7418"/>
                  </a:lnTo>
                  <a:cubicBezTo>
                    <a:pt x="330208" y="3372"/>
                    <a:pt x="326838" y="674"/>
                    <a:pt x="323468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2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6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2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611357B0-D438-B797-B6C3-97CD55BD431F}"/>
                </a:ext>
              </a:extLst>
            </p:cNvPr>
            <p:cNvSpPr txBox="1"/>
            <p:nvPr/>
          </p:nvSpPr>
          <p:spPr>
            <a:xfrm>
              <a:off x="1178532" y="2160033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chemeClr val="accent4">
                      <a:lumMod val="50000"/>
                    </a:schemeClr>
                  </a:solidFill>
                </a:rPr>
                <a:t>03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25930551-11EA-4EE7-1DE5-63FC9F7ECC2A}"/>
                </a:ext>
              </a:extLst>
            </p:cNvPr>
            <p:cNvSpPr txBox="1"/>
            <p:nvPr/>
          </p:nvSpPr>
          <p:spPr>
            <a:xfrm>
              <a:off x="1791991" y="2175421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D7BD83-C511-7978-C364-4A99363F746C}"/>
              </a:ext>
            </a:extLst>
          </p:cNvPr>
          <p:cNvGrpSpPr/>
          <p:nvPr/>
        </p:nvGrpSpPr>
        <p:grpSpPr>
          <a:xfrm>
            <a:off x="1033522" y="4720510"/>
            <a:ext cx="1878893" cy="447029"/>
            <a:chOff x="1378029" y="4947812"/>
            <a:chExt cx="2505191" cy="596039"/>
          </a:xfrm>
        </p:grpSpPr>
        <p:sp>
          <p:nvSpPr>
            <p:cNvPr id="135" name="Freeform 52">
              <a:extLst>
                <a:ext uri="{FF2B5EF4-FFF2-40B4-BE49-F238E27FC236}">
                  <a16:creationId xmlns:a16="http://schemas.microsoft.com/office/drawing/2014/main" id="{86BA8AFD-6BB5-65A0-3D89-FDF39F2CA8F5}"/>
                </a:ext>
              </a:extLst>
            </p:cNvPr>
            <p:cNvSpPr/>
            <p:nvPr/>
          </p:nvSpPr>
          <p:spPr>
            <a:xfrm flipH="1">
              <a:off x="1378029" y="4947812"/>
              <a:ext cx="2505191" cy="596039"/>
            </a:xfrm>
            <a:custGeom>
              <a:avLst/>
              <a:gdLst>
                <a:gd name="connsiteX0" fmla="*/ 6066 w 289095"/>
                <a:gd name="connsiteY0" fmla="*/ 68782 h 68782"/>
                <a:gd name="connsiteX1" fmla="*/ 247348 w 289095"/>
                <a:gd name="connsiteY1" fmla="*/ 68782 h 68782"/>
                <a:gd name="connsiteX2" fmla="*/ 254762 w 289095"/>
                <a:gd name="connsiteY2" fmla="*/ 64736 h 68782"/>
                <a:gd name="connsiteX3" fmla="*/ 287786 w 289095"/>
                <a:gd name="connsiteY3" fmla="*/ 13487 h 68782"/>
                <a:gd name="connsiteX4" fmla="*/ 280372 w 289095"/>
                <a:gd name="connsiteY4" fmla="*/ 0 h 68782"/>
                <a:gd name="connsiteX5" fmla="*/ 6740 w 289095"/>
                <a:gd name="connsiteY5" fmla="*/ 0 h 68782"/>
                <a:gd name="connsiteX6" fmla="*/ 0 w 289095"/>
                <a:gd name="connsiteY6" fmla="*/ 6743 h 68782"/>
                <a:gd name="connsiteX7" fmla="*/ 0 w 289095"/>
                <a:gd name="connsiteY7" fmla="*/ 61365 h 68782"/>
                <a:gd name="connsiteX8" fmla="*/ 6740 w 289095"/>
                <a:gd name="connsiteY8" fmla="*/ 68108 h 68782"/>
                <a:gd name="connsiteX9" fmla="*/ 215671 w 289095"/>
                <a:gd name="connsiteY9" fmla="*/ 10115 h 68782"/>
                <a:gd name="connsiteX10" fmla="*/ 217693 w 289095"/>
                <a:gd name="connsiteY10" fmla="*/ 8092 h 68782"/>
                <a:gd name="connsiteX11" fmla="*/ 277003 w 289095"/>
                <a:gd name="connsiteY11" fmla="*/ 8092 h 68782"/>
                <a:gd name="connsiteX12" fmla="*/ 279699 w 289095"/>
                <a:gd name="connsiteY12" fmla="*/ 12812 h 68782"/>
                <a:gd name="connsiteX13" fmla="*/ 249370 w 289095"/>
                <a:gd name="connsiteY13" fmla="*/ 60016 h 68782"/>
                <a:gd name="connsiteX14" fmla="*/ 246674 w 289095"/>
                <a:gd name="connsiteY14" fmla="*/ 61365 h 68782"/>
                <a:gd name="connsiteX15" fmla="*/ 217693 w 289095"/>
                <a:gd name="connsiteY15" fmla="*/ 61365 h 68782"/>
                <a:gd name="connsiteX16" fmla="*/ 215671 w 289095"/>
                <a:gd name="connsiteY16" fmla="*/ 59342 h 68782"/>
                <a:gd name="connsiteX17" fmla="*/ 215671 w 289095"/>
                <a:gd name="connsiteY17" fmla="*/ 9441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9095" h="68782">
                  <a:moveTo>
                    <a:pt x="6066" y="68782"/>
                  </a:moveTo>
                  <a:lnTo>
                    <a:pt x="247348" y="68782"/>
                  </a:lnTo>
                  <a:cubicBezTo>
                    <a:pt x="250044" y="68782"/>
                    <a:pt x="252740" y="67434"/>
                    <a:pt x="254762" y="64736"/>
                  </a:cubicBezTo>
                  <a:lnTo>
                    <a:pt x="287786" y="13487"/>
                  </a:lnTo>
                  <a:cubicBezTo>
                    <a:pt x="291156" y="8092"/>
                    <a:pt x="287786" y="0"/>
                    <a:pt x="280372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0"/>
                    <a:pt x="3370" y="68108"/>
                    <a:pt x="6740" y="68108"/>
                  </a:cubicBezTo>
                  <a:close/>
                  <a:moveTo>
                    <a:pt x="215671" y="10115"/>
                  </a:moveTo>
                  <a:cubicBezTo>
                    <a:pt x="215671" y="8766"/>
                    <a:pt x="216345" y="8092"/>
                    <a:pt x="217693" y="8092"/>
                  </a:cubicBezTo>
                  <a:lnTo>
                    <a:pt x="277003" y="8092"/>
                  </a:lnTo>
                  <a:cubicBezTo>
                    <a:pt x="279699" y="8092"/>
                    <a:pt x="281046" y="10789"/>
                    <a:pt x="279699" y="12812"/>
                  </a:cubicBezTo>
                  <a:lnTo>
                    <a:pt x="249370" y="60016"/>
                  </a:lnTo>
                  <a:cubicBezTo>
                    <a:pt x="249370" y="60690"/>
                    <a:pt x="248022" y="61365"/>
                    <a:pt x="246674" y="61365"/>
                  </a:cubicBezTo>
                  <a:lnTo>
                    <a:pt x="217693" y="61365"/>
                  </a:lnTo>
                  <a:cubicBezTo>
                    <a:pt x="216345" y="61365"/>
                    <a:pt x="215671" y="60690"/>
                    <a:pt x="215671" y="59342"/>
                  </a:cubicBezTo>
                  <a:lnTo>
                    <a:pt x="215671" y="9441"/>
                  </a:lnTo>
                  <a:close/>
                </a:path>
              </a:pathLst>
            </a:custGeom>
            <a:solidFill>
              <a:srgbClr val="805AAB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FE497DD2-ADD3-1522-AD0F-2777389DD4A7}"/>
                </a:ext>
              </a:extLst>
            </p:cNvPr>
            <p:cNvSpPr txBox="1"/>
            <p:nvPr/>
          </p:nvSpPr>
          <p:spPr>
            <a:xfrm>
              <a:off x="1527262" y="5030388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rgbClr val="805AAB"/>
                  </a:solidFill>
                </a:rPr>
                <a:t>11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580F051E-0748-AE31-6EF8-CFE167328C92}"/>
                </a:ext>
              </a:extLst>
            </p:cNvPr>
            <p:cNvSpPr txBox="1"/>
            <p:nvPr/>
          </p:nvSpPr>
          <p:spPr>
            <a:xfrm>
              <a:off x="2133634" y="5045776"/>
              <a:ext cx="1516546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4FF477A-9BA6-2137-86A4-2871A8E79D2F}"/>
              </a:ext>
            </a:extLst>
          </p:cNvPr>
          <p:cNvGrpSpPr/>
          <p:nvPr/>
        </p:nvGrpSpPr>
        <p:grpSpPr>
          <a:xfrm>
            <a:off x="1033522" y="2029552"/>
            <a:ext cx="1878893" cy="447029"/>
            <a:chOff x="1378029" y="1359868"/>
            <a:chExt cx="2505191" cy="596039"/>
          </a:xfrm>
        </p:grpSpPr>
        <p:sp>
          <p:nvSpPr>
            <p:cNvPr id="132" name="Freeform 27">
              <a:extLst>
                <a:ext uri="{FF2B5EF4-FFF2-40B4-BE49-F238E27FC236}">
                  <a16:creationId xmlns:a16="http://schemas.microsoft.com/office/drawing/2014/main" id="{739C907A-0934-0F8E-E2BB-2F45E485EC9E}"/>
                </a:ext>
              </a:extLst>
            </p:cNvPr>
            <p:cNvSpPr/>
            <p:nvPr/>
          </p:nvSpPr>
          <p:spPr>
            <a:xfrm>
              <a:off x="1378029" y="1359868"/>
              <a:ext cx="2505191" cy="596039"/>
            </a:xfrm>
            <a:custGeom>
              <a:avLst/>
              <a:gdLst>
                <a:gd name="connsiteX0" fmla="*/ 283030 w 289095"/>
                <a:gd name="connsiteY0" fmla="*/ 0 h 68782"/>
                <a:gd name="connsiteX1" fmla="*/ 41748 w 289095"/>
                <a:gd name="connsiteY1" fmla="*/ 0 h 68782"/>
                <a:gd name="connsiteX2" fmla="*/ 34334 w 289095"/>
                <a:gd name="connsiteY2" fmla="*/ 4046 h 68782"/>
                <a:gd name="connsiteX3" fmla="*/ 1309 w 289095"/>
                <a:gd name="connsiteY3" fmla="*/ 55295 h 68782"/>
                <a:gd name="connsiteX4" fmla="*/ 8723 w 289095"/>
                <a:gd name="connsiteY4" fmla="*/ 68782 h 68782"/>
                <a:gd name="connsiteX5" fmla="*/ 282356 w 289095"/>
                <a:gd name="connsiteY5" fmla="*/ 68782 h 68782"/>
                <a:gd name="connsiteX6" fmla="*/ 289096 w 289095"/>
                <a:gd name="connsiteY6" fmla="*/ 62039 h 68782"/>
                <a:gd name="connsiteX7" fmla="*/ 289096 w 289095"/>
                <a:gd name="connsiteY7" fmla="*/ 7418 h 68782"/>
                <a:gd name="connsiteX8" fmla="*/ 282356 w 289095"/>
                <a:gd name="connsiteY8" fmla="*/ 674 h 68782"/>
                <a:gd name="connsiteX9" fmla="*/ 73424 w 289095"/>
                <a:gd name="connsiteY9" fmla="*/ 57993 h 68782"/>
                <a:gd name="connsiteX10" fmla="*/ 71402 w 289095"/>
                <a:gd name="connsiteY10" fmla="*/ 60016 h 68782"/>
                <a:gd name="connsiteX11" fmla="*/ 12093 w 289095"/>
                <a:gd name="connsiteY11" fmla="*/ 60016 h 68782"/>
                <a:gd name="connsiteX12" fmla="*/ 9397 w 289095"/>
                <a:gd name="connsiteY12" fmla="*/ 55295 h 68782"/>
                <a:gd name="connsiteX13" fmla="*/ 39726 w 289095"/>
                <a:gd name="connsiteY13" fmla="*/ 8092 h 68782"/>
                <a:gd name="connsiteX14" fmla="*/ 42422 w 289095"/>
                <a:gd name="connsiteY14" fmla="*/ 6743 h 68782"/>
                <a:gd name="connsiteX15" fmla="*/ 71402 w 289095"/>
                <a:gd name="connsiteY15" fmla="*/ 6743 h 68782"/>
                <a:gd name="connsiteX16" fmla="*/ 73424 w 289095"/>
                <a:gd name="connsiteY16" fmla="*/ 8766 h 68782"/>
                <a:gd name="connsiteX17" fmla="*/ 73424 w 289095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9095" h="68782">
                  <a:moveTo>
                    <a:pt x="283030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5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282356" y="68782"/>
                  </a:lnTo>
                  <a:cubicBezTo>
                    <a:pt x="286400" y="68782"/>
                    <a:pt x="289096" y="65410"/>
                    <a:pt x="289096" y="62039"/>
                  </a:cubicBezTo>
                  <a:lnTo>
                    <a:pt x="289096" y="7418"/>
                  </a:lnTo>
                  <a:cubicBezTo>
                    <a:pt x="289096" y="3372"/>
                    <a:pt x="285726" y="674"/>
                    <a:pt x="282356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2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5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2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3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EDCE5C1E-C38E-FAD0-7A92-9FA7EE69BDF0}"/>
                </a:ext>
              </a:extLst>
            </p:cNvPr>
            <p:cNvSpPr txBox="1"/>
            <p:nvPr/>
          </p:nvSpPr>
          <p:spPr>
            <a:xfrm>
              <a:off x="1527262" y="1442444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chemeClr val="accent3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9D87535D-FE25-03CC-C65A-82B4E582950B}"/>
                </a:ext>
              </a:extLst>
            </p:cNvPr>
            <p:cNvSpPr txBox="1"/>
            <p:nvPr/>
          </p:nvSpPr>
          <p:spPr>
            <a:xfrm>
              <a:off x="2133634" y="1457832"/>
              <a:ext cx="1516546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E081F00-9FF8-177C-2AA9-A9AE1E8E1085}"/>
              </a:ext>
            </a:extLst>
          </p:cNvPr>
          <p:cNvGrpSpPr/>
          <p:nvPr/>
        </p:nvGrpSpPr>
        <p:grpSpPr>
          <a:xfrm>
            <a:off x="6231585" y="3105935"/>
            <a:ext cx="2414016" cy="447029"/>
            <a:chOff x="8308780" y="2795046"/>
            <a:chExt cx="3218688" cy="596039"/>
          </a:xfrm>
        </p:grpSpPr>
        <p:sp>
          <p:nvSpPr>
            <p:cNvPr id="129" name="Freeform 29">
              <a:extLst>
                <a:ext uri="{FF2B5EF4-FFF2-40B4-BE49-F238E27FC236}">
                  <a16:creationId xmlns:a16="http://schemas.microsoft.com/office/drawing/2014/main" id="{5F406BC6-9EC3-6727-8FD1-2712CF458568}"/>
                </a:ext>
              </a:extLst>
            </p:cNvPr>
            <p:cNvSpPr/>
            <p:nvPr/>
          </p:nvSpPr>
          <p:spPr>
            <a:xfrm flipH="1">
              <a:off x="8308780" y="2795046"/>
              <a:ext cx="3218688" cy="596039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6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7993 h 68782"/>
                <a:gd name="connsiteX10" fmla="*/ 71403 w 370646"/>
                <a:gd name="connsiteY10" fmla="*/ 60016 h 68782"/>
                <a:gd name="connsiteX11" fmla="*/ 12093 w 370646"/>
                <a:gd name="connsiteY11" fmla="*/ 60016 h 68782"/>
                <a:gd name="connsiteX12" fmla="*/ 9397 w 370646"/>
                <a:gd name="connsiteY12" fmla="*/ 55296 h 68782"/>
                <a:gd name="connsiteX13" fmla="*/ 39726 w 370646"/>
                <a:gd name="connsiteY13" fmla="*/ 8092 h 68782"/>
                <a:gd name="connsiteX14" fmla="*/ 42422 w 370646"/>
                <a:gd name="connsiteY14" fmla="*/ 6743 h 68782"/>
                <a:gd name="connsiteX15" fmla="*/ 71403 w 370646"/>
                <a:gd name="connsiteY15" fmla="*/ 6743 h 68782"/>
                <a:gd name="connsiteX16" fmla="*/ 73424 w 370646"/>
                <a:gd name="connsiteY16" fmla="*/ 8766 h 68782"/>
                <a:gd name="connsiteX17" fmla="*/ 73424 w 370646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1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3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6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3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5EAFDFBB-3DD8-D6DD-9B40-EEF92278A58A}"/>
                </a:ext>
              </a:extLst>
            </p:cNvPr>
            <p:cNvSpPr txBox="1"/>
            <p:nvPr/>
          </p:nvSpPr>
          <p:spPr>
            <a:xfrm>
              <a:off x="10862287" y="2877622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chemeClr val="accent1">
                      <a:lumMod val="75000"/>
                    </a:schemeClr>
                  </a:solidFill>
                </a:rPr>
                <a:t>06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9788D3D0-FEED-AA84-6537-5A2D60AE9CF4}"/>
                </a:ext>
              </a:extLst>
            </p:cNvPr>
            <p:cNvSpPr txBox="1"/>
            <p:nvPr/>
          </p:nvSpPr>
          <p:spPr>
            <a:xfrm>
              <a:off x="9107195" y="2893010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A05E5E1-5537-5B89-142E-96D3C2D1CEE3}"/>
              </a:ext>
            </a:extLst>
          </p:cNvPr>
          <p:cNvGrpSpPr/>
          <p:nvPr/>
        </p:nvGrpSpPr>
        <p:grpSpPr>
          <a:xfrm>
            <a:off x="6231585" y="3644127"/>
            <a:ext cx="2414016" cy="447029"/>
            <a:chOff x="8308780" y="3512635"/>
            <a:chExt cx="3218688" cy="596039"/>
          </a:xfrm>
        </p:grpSpPr>
        <p:sp>
          <p:nvSpPr>
            <p:cNvPr id="126" name="Freeform 54">
              <a:extLst>
                <a:ext uri="{FF2B5EF4-FFF2-40B4-BE49-F238E27FC236}">
                  <a16:creationId xmlns:a16="http://schemas.microsoft.com/office/drawing/2014/main" id="{171B9C5C-131E-1AA1-8E55-01FFE58DA253}"/>
                </a:ext>
              </a:extLst>
            </p:cNvPr>
            <p:cNvSpPr/>
            <p:nvPr/>
          </p:nvSpPr>
          <p:spPr>
            <a:xfrm>
              <a:off x="8308780" y="3512635"/>
              <a:ext cx="3218688" cy="596039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115 h 68782"/>
                <a:gd name="connsiteX10" fmla="*/ 299244 w 370646"/>
                <a:gd name="connsiteY10" fmla="*/ 8092 h 68782"/>
                <a:gd name="connsiteX11" fmla="*/ 358553 w 370646"/>
                <a:gd name="connsiteY11" fmla="*/ 8092 h 68782"/>
                <a:gd name="connsiteX12" fmla="*/ 361249 w 370646"/>
                <a:gd name="connsiteY12" fmla="*/ 12812 h 68782"/>
                <a:gd name="connsiteX13" fmla="*/ 330920 w 370646"/>
                <a:gd name="connsiteY13" fmla="*/ 60016 h 68782"/>
                <a:gd name="connsiteX14" fmla="*/ 328225 w 370646"/>
                <a:gd name="connsiteY14" fmla="*/ 61365 h 68782"/>
                <a:gd name="connsiteX15" fmla="*/ 299244 w 370646"/>
                <a:gd name="connsiteY15" fmla="*/ 61365 h 68782"/>
                <a:gd name="connsiteX16" fmla="*/ 297222 w 370646"/>
                <a:gd name="connsiteY16" fmla="*/ 59342 h 68782"/>
                <a:gd name="connsiteX17" fmla="*/ 297222 w 370646"/>
                <a:gd name="connsiteY17" fmla="*/ 9441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115"/>
                  </a:moveTo>
                  <a:cubicBezTo>
                    <a:pt x="297222" y="8766"/>
                    <a:pt x="297896" y="8092"/>
                    <a:pt x="299244" y="8092"/>
                  </a:cubicBezTo>
                  <a:lnTo>
                    <a:pt x="358553" y="8092"/>
                  </a:lnTo>
                  <a:cubicBezTo>
                    <a:pt x="361249" y="8092"/>
                    <a:pt x="362597" y="10789"/>
                    <a:pt x="361249" y="12812"/>
                  </a:cubicBezTo>
                  <a:lnTo>
                    <a:pt x="330920" y="60016"/>
                  </a:lnTo>
                  <a:cubicBezTo>
                    <a:pt x="330920" y="60690"/>
                    <a:pt x="329573" y="61365"/>
                    <a:pt x="328225" y="61365"/>
                  </a:cubicBezTo>
                  <a:lnTo>
                    <a:pt x="299244" y="61365"/>
                  </a:lnTo>
                  <a:cubicBezTo>
                    <a:pt x="297896" y="61365"/>
                    <a:pt x="297222" y="60690"/>
                    <a:pt x="297222" y="59342"/>
                  </a:cubicBezTo>
                  <a:lnTo>
                    <a:pt x="297222" y="9441"/>
                  </a:ln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306771ED-8AFC-919A-A4AE-AF5A0AFCE5BA}"/>
                </a:ext>
              </a:extLst>
            </p:cNvPr>
            <p:cNvSpPr txBox="1"/>
            <p:nvPr/>
          </p:nvSpPr>
          <p:spPr>
            <a:xfrm>
              <a:off x="10862287" y="3595211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chemeClr val="accent5">
                      <a:lumMod val="50000"/>
                    </a:schemeClr>
                  </a:solidFill>
                </a:rPr>
                <a:t>08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392898A5-33A2-3816-E203-C9299D7B369F}"/>
                </a:ext>
              </a:extLst>
            </p:cNvPr>
            <p:cNvSpPr txBox="1"/>
            <p:nvPr/>
          </p:nvSpPr>
          <p:spPr>
            <a:xfrm>
              <a:off x="9107195" y="3610599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AF05B99-2207-DAB7-D048-680E7BE7D562}"/>
              </a:ext>
            </a:extLst>
          </p:cNvPr>
          <p:cNvGrpSpPr/>
          <p:nvPr/>
        </p:nvGrpSpPr>
        <p:grpSpPr>
          <a:xfrm>
            <a:off x="6231585" y="4182319"/>
            <a:ext cx="2146554" cy="447029"/>
            <a:chOff x="8308780" y="4230224"/>
            <a:chExt cx="2862072" cy="596039"/>
          </a:xfrm>
        </p:grpSpPr>
        <p:sp>
          <p:nvSpPr>
            <p:cNvPr id="123" name="Freeform 53">
              <a:extLst>
                <a:ext uri="{FF2B5EF4-FFF2-40B4-BE49-F238E27FC236}">
                  <a16:creationId xmlns:a16="http://schemas.microsoft.com/office/drawing/2014/main" id="{8CFF2C82-B93D-3AFC-A1B8-D140F8D1BBD6}"/>
                </a:ext>
              </a:extLst>
            </p:cNvPr>
            <p:cNvSpPr/>
            <p:nvPr/>
          </p:nvSpPr>
          <p:spPr>
            <a:xfrm>
              <a:off x="8308780" y="4230224"/>
              <a:ext cx="2862072" cy="596039"/>
            </a:xfrm>
            <a:custGeom>
              <a:avLst/>
              <a:gdLst>
                <a:gd name="connsiteX0" fmla="*/ 6740 w 330207"/>
                <a:gd name="connsiteY0" fmla="*/ 68782 h 68782"/>
                <a:gd name="connsiteX1" fmla="*/ 288460 w 330207"/>
                <a:gd name="connsiteY1" fmla="*/ 68782 h 68782"/>
                <a:gd name="connsiteX2" fmla="*/ 295874 w 330207"/>
                <a:gd name="connsiteY2" fmla="*/ 64736 h 68782"/>
                <a:gd name="connsiteX3" fmla="*/ 328899 w 330207"/>
                <a:gd name="connsiteY3" fmla="*/ 13487 h 68782"/>
                <a:gd name="connsiteX4" fmla="*/ 321485 w 330207"/>
                <a:gd name="connsiteY4" fmla="*/ 0 h 68782"/>
                <a:gd name="connsiteX5" fmla="*/ 6740 w 330207"/>
                <a:gd name="connsiteY5" fmla="*/ 0 h 68782"/>
                <a:gd name="connsiteX6" fmla="*/ 0 w 330207"/>
                <a:gd name="connsiteY6" fmla="*/ 6743 h 68782"/>
                <a:gd name="connsiteX7" fmla="*/ 0 w 330207"/>
                <a:gd name="connsiteY7" fmla="*/ 61365 h 68782"/>
                <a:gd name="connsiteX8" fmla="*/ 6740 w 330207"/>
                <a:gd name="connsiteY8" fmla="*/ 68108 h 68782"/>
                <a:gd name="connsiteX9" fmla="*/ 257457 w 330207"/>
                <a:gd name="connsiteY9" fmla="*/ 10115 h 68782"/>
                <a:gd name="connsiteX10" fmla="*/ 259479 w 330207"/>
                <a:gd name="connsiteY10" fmla="*/ 8092 h 68782"/>
                <a:gd name="connsiteX11" fmla="*/ 318789 w 330207"/>
                <a:gd name="connsiteY11" fmla="*/ 8092 h 68782"/>
                <a:gd name="connsiteX12" fmla="*/ 321485 w 330207"/>
                <a:gd name="connsiteY12" fmla="*/ 12813 h 68782"/>
                <a:gd name="connsiteX13" fmla="*/ 291156 w 330207"/>
                <a:gd name="connsiteY13" fmla="*/ 60016 h 68782"/>
                <a:gd name="connsiteX14" fmla="*/ 288460 w 330207"/>
                <a:gd name="connsiteY14" fmla="*/ 61365 h 68782"/>
                <a:gd name="connsiteX15" fmla="*/ 259479 w 330207"/>
                <a:gd name="connsiteY15" fmla="*/ 61365 h 68782"/>
                <a:gd name="connsiteX16" fmla="*/ 257457 w 330207"/>
                <a:gd name="connsiteY16" fmla="*/ 59342 h 68782"/>
                <a:gd name="connsiteX17" fmla="*/ 257457 w 330207"/>
                <a:gd name="connsiteY17" fmla="*/ 9441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207" h="68782">
                  <a:moveTo>
                    <a:pt x="6740" y="68782"/>
                  </a:moveTo>
                  <a:lnTo>
                    <a:pt x="288460" y="68782"/>
                  </a:lnTo>
                  <a:cubicBezTo>
                    <a:pt x="291156" y="68782"/>
                    <a:pt x="293852" y="67434"/>
                    <a:pt x="295874" y="64736"/>
                  </a:cubicBezTo>
                  <a:lnTo>
                    <a:pt x="328899" y="13487"/>
                  </a:lnTo>
                  <a:cubicBezTo>
                    <a:pt x="332268" y="8092"/>
                    <a:pt x="328899" y="0"/>
                    <a:pt x="321485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57457" y="10115"/>
                  </a:moveTo>
                  <a:cubicBezTo>
                    <a:pt x="257457" y="8766"/>
                    <a:pt x="258131" y="8092"/>
                    <a:pt x="259479" y="8092"/>
                  </a:cubicBezTo>
                  <a:lnTo>
                    <a:pt x="318789" y="8092"/>
                  </a:lnTo>
                  <a:cubicBezTo>
                    <a:pt x="321485" y="8092"/>
                    <a:pt x="322833" y="10789"/>
                    <a:pt x="321485" y="12813"/>
                  </a:cubicBezTo>
                  <a:lnTo>
                    <a:pt x="291156" y="60016"/>
                  </a:lnTo>
                  <a:cubicBezTo>
                    <a:pt x="291156" y="60690"/>
                    <a:pt x="289808" y="61365"/>
                    <a:pt x="288460" y="61365"/>
                  </a:cubicBezTo>
                  <a:lnTo>
                    <a:pt x="259479" y="61365"/>
                  </a:lnTo>
                  <a:cubicBezTo>
                    <a:pt x="258131" y="61365"/>
                    <a:pt x="257457" y="60690"/>
                    <a:pt x="257457" y="59342"/>
                  </a:cubicBezTo>
                  <a:lnTo>
                    <a:pt x="257457" y="9441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8C15F9EE-0F7C-C7B8-4C21-4276245EBDB7}"/>
                </a:ext>
              </a:extLst>
            </p:cNvPr>
            <p:cNvSpPr txBox="1"/>
            <p:nvPr/>
          </p:nvSpPr>
          <p:spPr>
            <a:xfrm>
              <a:off x="10517879" y="4312800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chemeClr val="accent2">
                      <a:lumMod val="50000"/>
                    </a:schemeClr>
                  </a:solidFill>
                </a:rPr>
                <a:t>10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922AC8FC-E992-AA30-E86D-E3B4A9E5D396}"/>
                </a:ext>
              </a:extLst>
            </p:cNvPr>
            <p:cNvSpPr txBox="1"/>
            <p:nvPr/>
          </p:nvSpPr>
          <p:spPr>
            <a:xfrm>
              <a:off x="8765551" y="4328188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7D3B1A7-32BA-2574-B759-68FB36803F81}"/>
              </a:ext>
            </a:extLst>
          </p:cNvPr>
          <p:cNvGrpSpPr/>
          <p:nvPr/>
        </p:nvGrpSpPr>
        <p:grpSpPr>
          <a:xfrm>
            <a:off x="6231585" y="2567743"/>
            <a:ext cx="2146554" cy="447029"/>
            <a:chOff x="8308780" y="2077457"/>
            <a:chExt cx="2862072" cy="596039"/>
          </a:xfrm>
        </p:grpSpPr>
        <p:sp>
          <p:nvSpPr>
            <p:cNvPr id="120" name="Freeform 50">
              <a:extLst>
                <a:ext uri="{FF2B5EF4-FFF2-40B4-BE49-F238E27FC236}">
                  <a16:creationId xmlns:a16="http://schemas.microsoft.com/office/drawing/2014/main" id="{9AD0FE79-5D27-40B4-EC45-B01C8321258A}"/>
                </a:ext>
              </a:extLst>
            </p:cNvPr>
            <p:cNvSpPr/>
            <p:nvPr/>
          </p:nvSpPr>
          <p:spPr>
            <a:xfrm>
              <a:off x="8308780" y="2077457"/>
              <a:ext cx="2862072" cy="596039"/>
            </a:xfrm>
            <a:custGeom>
              <a:avLst/>
              <a:gdLst>
                <a:gd name="connsiteX0" fmla="*/ 0 w 330109"/>
                <a:gd name="connsiteY0" fmla="*/ 7418 h 68782"/>
                <a:gd name="connsiteX1" fmla="*/ 0 w 330109"/>
                <a:gd name="connsiteY1" fmla="*/ 62039 h 68782"/>
                <a:gd name="connsiteX2" fmla="*/ 6740 w 330109"/>
                <a:gd name="connsiteY2" fmla="*/ 68782 h 68782"/>
                <a:gd name="connsiteX3" fmla="*/ 321485 w 330109"/>
                <a:gd name="connsiteY3" fmla="*/ 68782 h 68782"/>
                <a:gd name="connsiteX4" fmla="*/ 328899 w 330109"/>
                <a:gd name="connsiteY4" fmla="*/ 55296 h 68782"/>
                <a:gd name="connsiteX5" fmla="*/ 295874 w 330109"/>
                <a:gd name="connsiteY5" fmla="*/ 4046 h 68782"/>
                <a:gd name="connsiteX6" fmla="*/ 288460 w 330109"/>
                <a:gd name="connsiteY6" fmla="*/ 0 h 68782"/>
                <a:gd name="connsiteX7" fmla="*/ 6740 w 330109"/>
                <a:gd name="connsiteY7" fmla="*/ 0 h 68782"/>
                <a:gd name="connsiteX8" fmla="*/ 0 w 330109"/>
                <a:gd name="connsiteY8" fmla="*/ 6743 h 68782"/>
                <a:gd name="connsiteX9" fmla="*/ 257457 w 330109"/>
                <a:gd name="connsiteY9" fmla="*/ 8766 h 68782"/>
                <a:gd name="connsiteX10" fmla="*/ 259479 w 330109"/>
                <a:gd name="connsiteY10" fmla="*/ 6743 h 68782"/>
                <a:gd name="connsiteX11" fmla="*/ 288460 w 330109"/>
                <a:gd name="connsiteY11" fmla="*/ 6743 h 68782"/>
                <a:gd name="connsiteX12" fmla="*/ 291156 w 330109"/>
                <a:gd name="connsiteY12" fmla="*/ 8092 h 68782"/>
                <a:gd name="connsiteX13" fmla="*/ 321485 w 330109"/>
                <a:gd name="connsiteY13" fmla="*/ 55296 h 68782"/>
                <a:gd name="connsiteX14" fmla="*/ 318789 w 330109"/>
                <a:gd name="connsiteY14" fmla="*/ 60016 h 68782"/>
                <a:gd name="connsiteX15" fmla="*/ 259479 w 330109"/>
                <a:gd name="connsiteY15" fmla="*/ 60016 h 68782"/>
                <a:gd name="connsiteX16" fmla="*/ 257457 w 330109"/>
                <a:gd name="connsiteY16" fmla="*/ 57993 h 68782"/>
                <a:gd name="connsiteX17" fmla="*/ 257457 w 330109"/>
                <a:gd name="connsiteY17" fmla="*/ 8092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109" h="68782">
                  <a:moveTo>
                    <a:pt x="0" y="7418"/>
                  </a:moveTo>
                  <a:lnTo>
                    <a:pt x="0" y="62039"/>
                  </a:lnTo>
                  <a:cubicBezTo>
                    <a:pt x="0" y="66085"/>
                    <a:pt x="3370" y="68782"/>
                    <a:pt x="6740" y="68782"/>
                  </a:cubicBezTo>
                  <a:lnTo>
                    <a:pt x="321485" y="68782"/>
                  </a:lnTo>
                  <a:cubicBezTo>
                    <a:pt x="328225" y="68782"/>
                    <a:pt x="332268" y="61365"/>
                    <a:pt x="328899" y="55296"/>
                  </a:cubicBezTo>
                  <a:lnTo>
                    <a:pt x="295874" y="4046"/>
                  </a:lnTo>
                  <a:cubicBezTo>
                    <a:pt x="294526" y="1349"/>
                    <a:pt x="291830" y="0"/>
                    <a:pt x="288460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close/>
                  <a:moveTo>
                    <a:pt x="257457" y="8766"/>
                  </a:moveTo>
                  <a:cubicBezTo>
                    <a:pt x="257457" y="7418"/>
                    <a:pt x="258131" y="6743"/>
                    <a:pt x="259479" y="6743"/>
                  </a:cubicBezTo>
                  <a:lnTo>
                    <a:pt x="288460" y="6743"/>
                  </a:lnTo>
                  <a:cubicBezTo>
                    <a:pt x="289808" y="6743"/>
                    <a:pt x="290482" y="6743"/>
                    <a:pt x="291156" y="8092"/>
                  </a:cubicBezTo>
                  <a:lnTo>
                    <a:pt x="321485" y="55296"/>
                  </a:lnTo>
                  <a:cubicBezTo>
                    <a:pt x="322833" y="57319"/>
                    <a:pt x="321485" y="60016"/>
                    <a:pt x="318789" y="60016"/>
                  </a:cubicBezTo>
                  <a:lnTo>
                    <a:pt x="259479" y="60016"/>
                  </a:lnTo>
                  <a:cubicBezTo>
                    <a:pt x="258131" y="60016"/>
                    <a:pt x="257457" y="59342"/>
                    <a:pt x="257457" y="57993"/>
                  </a:cubicBezTo>
                  <a:lnTo>
                    <a:pt x="257457" y="8092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83EC7EC-96B3-9DFB-1BA7-E0A7B867C795}"/>
                </a:ext>
              </a:extLst>
            </p:cNvPr>
            <p:cNvSpPr txBox="1"/>
            <p:nvPr/>
          </p:nvSpPr>
          <p:spPr>
            <a:xfrm>
              <a:off x="10517879" y="2160033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chemeClr val="accent4">
                      <a:lumMod val="50000"/>
                    </a:schemeClr>
                  </a:solidFill>
                </a:rPr>
                <a:t>04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2F2EF500-0A51-AB96-FCD2-799C59663AE7}"/>
                </a:ext>
              </a:extLst>
            </p:cNvPr>
            <p:cNvSpPr txBox="1"/>
            <p:nvPr/>
          </p:nvSpPr>
          <p:spPr>
            <a:xfrm>
              <a:off x="8765551" y="2175421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2E05003-D7CD-BC8D-5BEB-BD8E664683FD}"/>
              </a:ext>
            </a:extLst>
          </p:cNvPr>
          <p:cNvGrpSpPr/>
          <p:nvPr/>
        </p:nvGrpSpPr>
        <p:grpSpPr>
          <a:xfrm>
            <a:off x="6231586" y="4720510"/>
            <a:ext cx="1878893" cy="447029"/>
            <a:chOff x="8308780" y="4947812"/>
            <a:chExt cx="2505191" cy="596039"/>
          </a:xfrm>
        </p:grpSpPr>
        <p:sp>
          <p:nvSpPr>
            <p:cNvPr id="117" name="Freeform 52">
              <a:extLst>
                <a:ext uri="{FF2B5EF4-FFF2-40B4-BE49-F238E27FC236}">
                  <a16:creationId xmlns:a16="http://schemas.microsoft.com/office/drawing/2014/main" id="{BBFA3890-42EF-D91C-4285-4CC8F8069C43}"/>
                </a:ext>
              </a:extLst>
            </p:cNvPr>
            <p:cNvSpPr/>
            <p:nvPr/>
          </p:nvSpPr>
          <p:spPr>
            <a:xfrm>
              <a:off x="8308780" y="4947812"/>
              <a:ext cx="2505191" cy="596039"/>
            </a:xfrm>
            <a:custGeom>
              <a:avLst/>
              <a:gdLst>
                <a:gd name="connsiteX0" fmla="*/ 6066 w 289095"/>
                <a:gd name="connsiteY0" fmla="*/ 68782 h 68782"/>
                <a:gd name="connsiteX1" fmla="*/ 247348 w 289095"/>
                <a:gd name="connsiteY1" fmla="*/ 68782 h 68782"/>
                <a:gd name="connsiteX2" fmla="*/ 254762 w 289095"/>
                <a:gd name="connsiteY2" fmla="*/ 64736 h 68782"/>
                <a:gd name="connsiteX3" fmla="*/ 287786 w 289095"/>
                <a:gd name="connsiteY3" fmla="*/ 13487 h 68782"/>
                <a:gd name="connsiteX4" fmla="*/ 280372 w 289095"/>
                <a:gd name="connsiteY4" fmla="*/ 0 h 68782"/>
                <a:gd name="connsiteX5" fmla="*/ 6740 w 289095"/>
                <a:gd name="connsiteY5" fmla="*/ 0 h 68782"/>
                <a:gd name="connsiteX6" fmla="*/ 0 w 289095"/>
                <a:gd name="connsiteY6" fmla="*/ 6743 h 68782"/>
                <a:gd name="connsiteX7" fmla="*/ 0 w 289095"/>
                <a:gd name="connsiteY7" fmla="*/ 61365 h 68782"/>
                <a:gd name="connsiteX8" fmla="*/ 6740 w 289095"/>
                <a:gd name="connsiteY8" fmla="*/ 68108 h 68782"/>
                <a:gd name="connsiteX9" fmla="*/ 215671 w 289095"/>
                <a:gd name="connsiteY9" fmla="*/ 10115 h 68782"/>
                <a:gd name="connsiteX10" fmla="*/ 217693 w 289095"/>
                <a:gd name="connsiteY10" fmla="*/ 8092 h 68782"/>
                <a:gd name="connsiteX11" fmla="*/ 277003 w 289095"/>
                <a:gd name="connsiteY11" fmla="*/ 8092 h 68782"/>
                <a:gd name="connsiteX12" fmla="*/ 279699 w 289095"/>
                <a:gd name="connsiteY12" fmla="*/ 12812 h 68782"/>
                <a:gd name="connsiteX13" fmla="*/ 249370 w 289095"/>
                <a:gd name="connsiteY13" fmla="*/ 60016 h 68782"/>
                <a:gd name="connsiteX14" fmla="*/ 246674 w 289095"/>
                <a:gd name="connsiteY14" fmla="*/ 61365 h 68782"/>
                <a:gd name="connsiteX15" fmla="*/ 217693 w 289095"/>
                <a:gd name="connsiteY15" fmla="*/ 61365 h 68782"/>
                <a:gd name="connsiteX16" fmla="*/ 215671 w 289095"/>
                <a:gd name="connsiteY16" fmla="*/ 59342 h 68782"/>
                <a:gd name="connsiteX17" fmla="*/ 215671 w 289095"/>
                <a:gd name="connsiteY17" fmla="*/ 9441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9095" h="68782">
                  <a:moveTo>
                    <a:pt x="6066" y="68782"/>
                  </a:moveTo>
                  <a:lnTo>
                    <a:pt x="247348" y="68782"/>
                  </a:lnTo>
                  <a:cubicBezTo>
                    <a:pt x="250044" y="68782"/>
                    <a:pt x="252740" y="67434"/>
                    <a:pt x="254762" y="64736"/>
                  </a:cubicBezTo>
                  <a:lnTo>
                    <a:pt x="287786" y="13487"/>
                  </a:lnTo>
                  <a:cubicBezTo>
                    <a:pt x="291156" y="8092"/>
                    <a:pt x="287786" y="0"/>
                    <a:pt x="280372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0"/>
                    <a:pt x="3370" y="68108"/>
                    <a:pt x="6740" y="68108"/>
                  </a:cubicBezTo>
                  <a:close/>
                  <a:moveTo>
                    <a:pt x="215671" y="10115"/>
                  </a:moveTo>
                  <a:cubicBezTo>
                    <a:pt x="215671" y="8766"/>
                    <a:pt x="216345" y="8092"/>
                    <a:pt x="217693" y="8092"/>
                  </a:cubicBezTo>
                  <a:lnTo>
                    <a:pt x="277003" y="8092"/>
                  </a:lnTo>
                  <a:cubicBezTo>
                    <a:pt x="279699" y="8092"/>
                    <a:pt x="281046" y="10789"/>
                    <a:pt x="279699" y="12812"/>
                  </a:cubicBezTo>
                  <a:lnTo>
                    <a:pt x="249370" y="60016"/>
                  </a:lnTo>
                  <a:cubicBezTo>
                    <a:pt x="249370" y="60690"/>
                    <a:pt x="248022" y="61365"/>
                    <a:pt x="246674" y="61365"/>
                  </a:cubicBezTo>
                  <a:lnTo>
                    <a:pt x="217693" y="61365"/>
                  </a:lnTo>
                  <a:cubicBezTo>
                    <a:pt x="216345" y="61365"/>
                    <a:pt x="215671" y="60690"/>
                    <a:pt x="215671" y="59342"/>
                  </a:cubicBezTo>
                  <a:lnTo>
                    <a:pt x="215671" y="9441"/>
                  </a:lnTo>
                  <a:close/>
                </a:path>
              </a:pathLst>
            </a:custGeom>
            <a:solidFill>
              <a:srgbClr val="805AAB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95E6F1B1-E63C-7B3C-AB24-CEDDE6CA109B}"/>
                </a:ext>
              </a:extLst>
            </p:cNvPr>
            <p:cNvSpPr txBox="1"/>
            <p:nvPr/>
          </p:nvSpPr>
          <p:spPr>
            <a:xfrm>
              <a:off x="10143326" y="5030388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rgbClr val="805AAB"/>
                  </a:solidFill>
                </a:rPr>
                <a:t>12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2018445-6B7E-BE48-0F9D-0F9DF0B339A9}"/>
                </a:ext>
              </a:extLst>
            </p:cNvPr>
            <p:cNvSpPr txBox="1"/>
            <p:nvPr/>
          </p:nvSpPr>
          <p:spPr>
            <a:xfrm>
              <a:off x="8484197" y="5045776"/>
              <a:ext cx="1516546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10659C-AEFF-BAA8-11E3-844A5D87CB11}"/>
              </a:ext>
            </a:extLst>
          </p:cNvPr>
          <p:cNvGrpSpPr/>
          <p:nvPr/>
        </p:nvGrpSpPr>
        <p:grpSpPr>
          <a:xfrm>
            <a:off x="6231586" y="2029552"/>
            <a:ext cx="1878893" cy="447029"/>
            <a:chOff x="8308780" y="1359868"/>
            <a:chExt cx="2505191" cy="596039"/>
          </a:xfrm>
        </p:grpSpPr>
        <p:sp>
          <p:nvSpPr>
            <p:cNvPr id="114" name="Freeform 27">
              <a:extLst>
                <a:ext uri="{FF2B5EF4-FFF2-40B4-BE49-F238E27FC236}">
                  <a16:creationId xmlns:a16="http://schemas.microsoft.com/office/drawing/2014/main" id="{4EAEFDF1-EDEE-65BA-980D-FEF1E8DACDE5}"/>
                </a:ext>
              </a:extLst>
            </p:cNvPr>
            <p:cNvSpPr/>
            <p:nvPr/>
          </p:nvSpPr>
          <p:spPr>
            <a:xfrm flipH="1">
              <a:off x="8308780" y="1359868"/>
              <a:ext cx="2505191" cy="596039"/>
            </a:xfrm>
            <a:custGeom>
              <a:avLst/>
              <a:gdLst>
                <a:gd name="connsiteX0" fmla="*/ 283030 w 289095"/>
                <a:gd name="connsiteY0" fmla="*/ 0 h 68782"/>
                <a:gd name="connsiteX1" fmla="*/ 41748 w 289095"/>
                <a:gd name="connsiteY1" fmla="*/ 0 h 68782"/>
                <a:gd name="connsiteX2" fmla="*/ 34334 w 289095"/>
                <a:gd name="connsiteY2" fmla="*/ 4046 h 68782"/>
                <a:gd name="connsiteX3" fmla="*/ 1309 w 289095"/>
                <a:gd name="connsiteY3" fmla="*/ 55295 h 68782"/>
                <a:gd name="connsiteX4" fmla="*/ 8723 w 289095"/>
                <a:gd name="connsiteY4" fmla="*/ 68782 h 68782"/>
                <a:gd name="connsiteX5" fmla="*/ 282356 w 289095"/>
                <a:gd name="connsiteY5" fmla="*/ 68782 h 68782"/>
                <a:gd name="connsiteX6" fmla="*/ 289096 w 289095"/>
                <a:gd name="connsiteY6" fmla="*/ 62039 h 68782"/>
                <a:gd name="connsiteX7" fmla="*/ 289096 w 289095"/>
                <a:gd name="connsiteY7" fmla="*/ 7418 h 68782"/>
                <a:gd name="connsiteX8" fmla="*/ 282356 w 289095"/>
                <a:gd name="connsiteY8" fmla="*/ 674 h 68782"/>
                <a:gd name="connsiteX9" fmla="*/ 73424 w 289095"/>
                <a:gd name="connsiteY9" fmla="*/ 57993 h 68782"/>
                <a:gd name="connsiteX10" fmla="*/ 71402 w 289095"/>
                <a:gd name="connsiteY10" fmla="*/ 60016 h 68782"/>
                <a:gd name="connsiteX11" fmla="*/ 12093 w 289095"/>
                <a:gd name="connsiteY11" fmla="*/ 60016 h 68782"/>
                <a:gd name="connsiteX12" fmla="*/ 9397 w 289095"/>
                <a:gd name="connsiteY12" fmla="*/ 55295 h 68782"/>
                <a:gd name="connsiteX13" fmla="*/ 39726 w 289095"/>
                <a:gd name="connsiteY13" fmla="*/ 8092 h 68782"/>
                <a:gd name="connsiteX14" fmla="*/ 42422 w 289095"/>
                <a:gd name="connsiteY14" fmla="*/ 6743 h 68782"/>
                <a:gd name="connsiteX15" fmla="*/ 71402 w 289095"/>
                <a:gd name="connsiteY15" fmla="*/ 6743 h 68782"/>
                <a:gd name="connsiteX16" fmla="*/ 73424 w 289095"/>
                <a:gd name="connsiteY16" fmla="*/ 8766 h 68782"/>
                <a:gd name="connsiteX17" fmla="*/ 73424 w 289095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9095" h="68782">
                  <a:moveTo>
                    <a:pt x="283030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5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282356" y="68782"/>
                  </a:lnTo>
                  <a:cubicBezTo>
                    <a:pt x="286400" y="68782"/>
                    <a:pt x="289096" y="65410"/>
                    <a:pt x="289096" y="62039"/>
                  </a:cubicBezTo>
                  <a:lnTo>
                    <a:pt x="289096" y="7418"/>
                  </a:lnTo>
                  <a:cubicBezTo>
                    <a:pt x="289096" y="3372"/>
                    <a:pt x="285726" y="674"/>
                    <a:pt x="282356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2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5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2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3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91573D64-9319-C667-2CF1-4B117F17911B}"/>
                </a:ext>
              </a:extLst>
            </p:cNvPr>
            <p:cNvSpPr txBox="1"/>
            <p:nvPr/>
          </p:nvSpPr>
          <p:spPr>
            <a:xfrm>
              <a:off x="10143326" y="1442444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chemeClr val="accent3">
                      <a:lumMod val="50000"/>
                    </a:schemeClr>
                  </a:solidFill>
                </a:rPr>
                <a:t>02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1462603D-1A2C-0E8E-F134-01392780EB35}"/>
                </a:ext>
              </a:extLst>
            </p:cNvPr>
            <p:cNvSpPr txBox="1"/>
            <p:nvPr/>
          </p:nvSpPr>
          <p:spPr>
            <a:xfrm>
              <a:off x="8484197" y="1457832"/>
              <a:ext cx="1516546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</p:grpSp>
      <p:sp>
        <p:nvSpPr>
          <p:cNvPr id="21" name="Freeform 9">
            <a:extLst>
              <a:ext uri="{FF2B5EF4-FFF2-40B4-BE49-F238E27FC236}">
                <a16:creationId xmlns:a16="http://schemas.microsoft.com/office/drawing/2014/main" id="{30FF19EA-7A61-2E40-370A-193000E9C7A9}"/>
              </a:ext>
            </a:extLst>
          </p:cNvPr>
          <p:cNvSpPr/>
          <p:nvPr/>
        </p:nvSpPr>
        <p:spPr>
          <a:xfrm>
            <a:off x="3860202" y="2615565"/>
            <a:ext cx="1423597" cy="1988820"/>
          </a:xfrm>
          <a:prstGeom prst="roundRect">
            <a:avLst>
              <a:gd name="adj" fmla="val 4289"/>
            </a:avLst>
          </a:prstGeom>
          <a:solidFill>
            <a:schemeClr val="tx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0EF768D-2323-68D6-D9C7-E404F1C2E687}"/>
              </a:ext>
            </a:extLst>
          </p:cNvPr>
          <p:cNvGrpSpPr/>
          <p:nvPr/>
        </p:nvGrpSpPr>
        <p:grpSpPr>
          <a:xfrm>
            <a:off x="3954526" y="2958816"/>
            <a:ext cx="1241298" cy="1429279"/>
            <a:chOff x="336833" y="2658545"/>
            <a:chExt cx="2930420" cy="190570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AC8BDAD-8153-41B1-A35D-81A76243F26F}"/>
                </a:ext>
              </a:extLst>
            </p:cNvPr>
            <p:cNvSpPr txBox="1"/>
            <p:nvPr/>
          </p:nvSpPr>
          <p:spPr>
            <a:xfrm>
              <a:off x="336833" y="2658545"/>
              <a:ext cx="293042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4953AA2-2B2C-E3AF-E89A-CCB8EAD0237E}"/>
                </a:ext>
              </a:extLst>
            </p:cNvPr>
            <p:cNvSpPr txBox="1"/>
            <p:nvPr/>
          </p:nvSpPr>
          <p:spPr>
            <a:xfrm>
              <a:off x="336833" y="3086922"/>
              <a:ext cx="2930420" cy="1477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402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12-Point Diverging Process – Slide Template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8088F7B0-7392-4789-76A6-9CBEBBC2DE6B}"/>
              </a:ext>
            </a:extLst>
          </p:cNvPr>
          <p:cNvGrpSpPr/>
          <p:nvPr/>
        </p:nvGrpSpPr>
        <p:grpSpPr>
          <a:xfrm>
            <a:off x="2964430" y="2231150"/>
            <a:ext cx="3215141" cy="2739170"/>
            <a:chOff x="3952577" y="1605807"/>
            <a:chExt cx="4286855" cy="3652226"/>
          </a:xfrm>
          <a:solidFill>
            <a:schemeClr val="bg1"/>
          </a:solidFill>
        </p:grpSpPr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96A8E4A8-FB82-EAD3-B9C5-6FA98392C891}"/>
                </a:ext>
              </a:extLst>
            </p:cNvPr>
            <p:cNvGrpSpPr/>
            <p:nvPr/>
          </p:nvGrpSpPr>
          <p:grpSpPr>
            <a:xfrm>
              <a:off x="3952577" y="1605807"/>
              <a:ext cx="1763803" cy="3652226"/>
              <a:chOff x="3952577" y="1605807"/>
              <a:chExt cx="1763803" cy="3652226"/>
            </a:xfrm>
            <a:grpFill/>
          </p:grpSpPr>
          <p:sp>
            <p:nvSpPr>
              <p:cNvPr id="157" name="Freeform 44">
                <a:extLst>
                  <a:ext uri="{FF2B5EF4-FFF2-40B4-BE49-F238E27FC236}">
                    <a16:creationId xmlns:a16="http://schemas.microsoft.com/office/drawing/2014/main" id="{D1C043B0-4B0C-4B57-020D-6FBF5BCC9D5B}"/>
                  </a:ext>
                </a:extLst>
              </p:cNvPr>
              <p:cNvSpPr/>
              <p:nvPr/>
            </p:nvSpPr>
            <p:spPr>
              <a:xfrm>
                <a:off x="3952577" y="1605807"/>
                <a:ext cx="1763803" cy="1513479"/>
              </a:xfrm>
              <a:custGeom>
                <a:avLst/>
                <a:gdLst>
                  <a:gd name="connsiteX0" fmla="*/ 95704 w 203539"/>
                  <a:gd name="connsiteY0" fmla="*/ 31020 h 174653"/>
                  <a:gd name="connsiteX1" fmla="*/ 199496 w 203539"/>
                  <a:gd name="connsiteY1" fmla="*/ 174653 h 174653"/>
                  <a:gd name="connsiteX2" fmla="*/ 203540 w 203539"/>
                  <a:gd name="connsiteY2" fmla="*/ 171956 h 174653"/>
                  <a:gd name="connsiteX3" fmla="*/ 99748 w 203539"/>
                  <a:gd name="connsiteY3" fmla="*/ 28322 h 174653"/>
                  <a:gd name="connsiteX4" fmla="*/ 44482 w 203539"/>
                  <a:gd name="connsiteY4" fmla="*/ 0 h 174653"/>
                  <a:gd name="connsiteX5" fmla="*/ 2696 w 203539"/>
                  <a:gd name="connsiteY5" fmla="*/ 0 h 174653"/>
                  <a:gd name="connsiteX6" fmla="*/ 0 w 203539"/>
                  <a:gd name="connsiteY6" fmla="*/ 2698 h 174653"/>
                  <a:gd name="connsiteX7" fmla="*/ 0 w 203539"/>
                  <a:gd name="connsiteY7" fmla="*/ 2698 h 174653"/>
                  <a:gd name="connsiteX8" fmla="*/ 2696 w 203539"/>
                  <a:gd name="connsiteY8" fmla="*/ 5395 h 174653"/>
                  <a:gd name="connsiteX9" fmla="*/ 44482 w 203539"/>
                  <a:gd name="connsiteY9" fmla="*/ 5395 h 174653"/>
                  <a:gd name="connsiteX10" fmla="*/ 95704 w 203539"/>
                  <a:gd name="connsiteY10" fmla="*/ 31694 h 174653"/>
                  <a:gd name="connsiteX0" fmla="*/ 95704 w 203540"/>
                  <a:gd name="connsiteY0" fmla="*/ 31694 h 174653"/>
                  <a:gd name="connsiteX1" fmla="*/ 199496 w 203540"/>
                  <a:gd name="connsiteY1" fmla="*/ 174653 h 174653"/>
                  <a:gd name="connsiteX2" fmla="*/ 203540 w 203540"/>
                  <a:gd name="connsiteY2" fmla="*/ 171956 h 174653"/>
                  <a:gd name="connsiteX3" fmla="*/ 99748 w 203540"/>
                  <a:gd name="connsiteY3" fmla="*/ 28322 h 174653"/>
                  <a:gd name="connsiteX4" fmla="*/ 44482 w 203540"/>
                  <a:gd name="connsiteY4" fmla="*/ 0 h 174653"/>
                  <a:gd name="connsiteX5" fmla="*/ 2696 w 203540"/>
                  <a:gd name="connsiteY5" fmla="*/ 0 h 174653"/>
                  <a:gd name="connsiteX6" fmla="*/ 0 w 203540"/>
                  <a:gd name="connsiteY6" fmla="*/ 2698 h 174653"/>
                  <a:gd name="connsiteX7" fmla="*/ 0 w 203540"/>
                  <a:gd name="connsiteY7" fmla="*/ 2698 h 174653"/>
                  <a:gd name="connsiteX8" fmla="*/ 2696 w 203540"/>
                  <a:gd name="connsiteY8" fmla="*/ 5395 h 174653"/>
                  <a:gd name="connsiteX9" fmla="*/ 44482 w 203540"/>
                  <a:gd name="connsiteY9" fmla="*/ 5395 h 174653"/>
                  <a:gd name="connsiteX10" fmla="*/ 95704 w 203540"/>
                  <a:gd name="connsiteY10" fmla="*/ 31694 h 174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74653">
                    <a:moveTo>
                      <a:pt x="95704" y="31694"/>
                    </a:moveTo>
                    <a:lnTo>
                      <a:pt x="199496" y="174653"/>
                    </a:lnTo>
                    <a:lnTo>
                      <a:pt x="203540" y="171956"/>
                    </a:lnTo>
                    <a:lnTo>
                      <a:pt x="99748" y="28322"/>
                    </a:lnTo>
                    <a:cubicBezTo>
                      <a:pt x="86942" y="10789"/>
                      <a:pt x="66723" y="0"/>
                      <a:pt x="44482" y="0"/>
                    </a:cubicBezTo>
                    <a:lnTo>
                      <a:pt x="2696" y="0"/>
                    </a:lnTo>
                    <a:cubicBezTo>
                      <a:pt x="1348" y="0"/>
                      <a:pt x="0" y="1349"/>
                      <a:pt x="0" y="2698"/>
                    </a:cubicBezTo>
                    <a:lnTo>
                      <a:pt x="0" y="2698"/>
                    </a:lnTo>
                    <a:cubicBezTo>
                      <a:pt x="0" y="4046"/>
                      <a:pt x="1348" y="5395"/>
                      <a:pt x="2696" y="5395"/>
                    </a:cubicBezTo>
                    <a:lnTo>
                      <a:pt x="44482" y="5395"/>
                    </a:lnTo>
                    <a:cubicBezTo>
                      <a:pt x="64701" y="5395"/>
                      <a:pt x="83573" y="14835"/>
                      <a:pt x="95704" y="31694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58" name="Freeform 45">
                <a:extLst>
                  <a:ext uri="{FF2B5EF4-FFF2-40B4-BE49-F238E27FC236}">
                    <a16:creationId xmlns:a16="http://schemas.microsoft.com/office/drawing/2014/main" id="{EAFF0141-60F3-E535-5166-D98AFCDA2C0A}"/>
                  </a:ext>
                </a:extLst>
              </p:cNvPr>
              <p:cNvSpPr/>
              <p:nvPr/>
            </p:nvSpPr>
            <p:spPr>
              <a:xfrm>
                <a:off x="3952577" y="2324570"/>
                <a:ext cx="1763803" cy="987562"/>
              </a:xfrm>
              <a:custGeom>
                <a:avLst/>
                <a:gdLst>
                  <a:gd name="connsiteX0" fmla="*/ 91660 w 203539"/>
                  <a:gd name="connsiteY0" fmla="*/ 20230 h 113962"/>
                  <a:gd name="connsiteX1" fmla="*/ 200170 w 203539"/>
                  <a:gd name="connsiteY1" fmla="*/ 113963 h 113962"/>
                  <a:gd name="connsiteX2" fmla="*/ 203540 w 203539"/>
                  <a:gd name="connsiteY2" fmla="*/ 110591 h 113962"/>
                  <a:gd name="connsiteX3" fmla="*/ 95030 w 203539"/>
                  <a:gd name="connsiteY3" fmla="*/ 16858 h 113962"/>
                  <a:gd name="connsiteX4" fmla="*/ 50548 w 203539"/>
                  <a:gd name="connsiteY4" fmla="*/ 0 h 113962"/>
                  <a:gd name="connsiteX5" fmla="*/ 2696 w 203539"/>
                  <a:gd name="connsiteY5" fmla="*/ 0 h 113962"/>
                  <a:gd name="connsiteX6" fmla="*/ 0 w 203539"/>
                  <a:gd name="connsiteY6" fmla="*/ 2697 h 113962"/>
                  <a:gd name="connsiteX7" fmla="*/ 0 w 203539"/>
                  <a:gd name="connsiteY7" fmla="*/ 2697 h 113962"/>
                  <a:gd name="connsiteX8" fmla="*/ 2696 w 203539"/>
                  <a:gd name="connsiteY8" fmla="*/ 5395 h 113962"/>
                  <a:gd name="connsiteX9" fmla="*/ 50548 w 203539"/>
                  <a:gd name="connsiteY9" fmla="*/ 5395 h 113962"/>
                  <a:gd name="connsiteX10" fmla="*/ 91660 w 203539"/>
                  <a:gd name="connsiteY10" fmla="*/ 20904 h 113962"/>
                  <a:gd name="connsiteX0" fmla="*/ 91660 w 203540"/>
                  <a:gd name="connsiteY0" fmla="*/ 20904 h 113963"/>
                  <a:gd name="connsiteX1" fmla="*/ 200170 w 203540"/>
                  <a:gd name="connsiteY1" fmla="*/ 113963 h 113963"/>
                  <a:gd name="connsiteX2" fmla="*/ 203540 w 203540"/>
                  <a:gd name="connsiteY2" fmla="*/ 110591 h 113963"/>
                  <a:gd name="connsiteX3" fmla="*/ 95030 w 203540"/>
                  <a:gd name="connsiteY3" fmla="*/ 16858 h 113963"/>
                  <a:gd name="connsiteX4" fmla="*/ 50548 w 203540"/>
                  <a:gd name="connsiteY4" fmla="*/ 0 h 113963"/>
                  <a:gd name="connsiteX5" fmla="*/ 2696 w 203540"/>
                  <a:gd name="connsiteY5" fmla="*/ 0 h 113963"/>
                  <a:gd name="connsiteX6" fmla="*/ 0 w 203540"/>
                  <a:gd name="connsiteY6" fmla="*/ 2697 h 113963"/>
                  <a:gd name="connsiteX7" fmla="*/ 0 w 203540"/>
                  <a:gd name="connsiteY7" fmla="*/ 2697 h 113963"/>
                  <a:gd name="connsiteX8" fmla="*/ 2696 w 203540"/>
                  <a:gd name="connsiteY8" fmla="*/ 5395 h 113963"/>
                  <a:gd name="connsiteX9" fmla="*/ 50548 w 203540"/>
                  <a:gd name="connsiteY9" fmla="*/ 5395 h 113963"/>
                  <a:gd name="connsiteX10" fmla="*/ 91660 w 203540"/>
                  <a:gd name="connsiteY10" fmla="*/ 20904 h 113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3963">
                    <a:moveTo>
                      <a:pt x="91660" y="20904"/>
                    </a:moveTo>
                    <a:lnTo>
                      <a:pt x="200170" y="113963"/>
                    </a:lnTo>
                    <a:lnTo>
                      <a:pt x="203540" y="110591"/>
                    </a:lnTo>
                    <a:lnTo>
                      <a:pt x="95030" y="16858"/>
                    </a:lnTo>
                    <a:cubicBezTo>
                      <a:pt x="82899" y="6069"/>
                      <a:pt x="66723" y="0"/>
                      <a:pt x="50548" y="0"/>
                    </a:cubicBezTo>
                    <a:lnTo>
                      <a:pt x="2696" y="0"/>
                    </a:lnTo>
                    <a:cubicBezTo>
                      <a:pt x="1348" y="0"/>
                      <a:pt x="0" y="1349"/>
                      <a:pt x="0" y="2697"/>
                    </a:cubicBezTo>
                    <a:lnTo>
                      <a:pt x="0" y="2697"/>
                    </a:lnTo>
                    <a:cubicBezTo>
                      <a:pt x="0" y="4046"/>
                      <a:pt x="1348" y="5395"/>
                      <a:pt x="2696" y="5395"/>
                    </a:cubicBezTo>
                    <a:lnTo>
                      <a:pt x="50548" y="5395"/>
                    </a:lnTo>
                    <a:cubicBezTo>
                      <a:pt x="65375" y="5395"/>
                      <a:pt x="80203" y="10789"/>
                      <a:pt x="91660" y="20904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59" name="Freeform 46">
                <a:extLst>
                  <a:ext uri="{FF2B5EF4-FFF2-40B4-BE49-F238E27FC236}">
                    <a16:creationId xmlns:a16="http://schemas.microsoft.com/office/drawing/2014/main" id="{06245CA0-4092-E3E8-62A5-D4BA462EA3AA}"/>
                  </a:ext>
                </a:extLst>
              </p:cNvPr>
              <p:cNvSpPr/>
              <p:nvPr/>
            </p:nvSpPr>
            <p:spPr>
              <a:xfrm>
                <a:off x="3952577" y="3744554"/>
                <a:ext cx="1763803" cy="1513479"/>
              </a:xfrm>
              <a:custGeom>
                <a:avLst/>
                <a:gdLst>
                  <a:gd name="connsiteX0" fmla="*/ 95704 w 203539"/>
                  <a:gd name="connsiteY0" fmla="*/ 142959 h 174653"/>
                  <a:gd name="connsiteX1" fmla="*/ 44482 w 203539"/>
                  <a:gd name="connsiteY1" fmla="*/ 169258 h 174653"/>
                  <a:gd name="connsiteX2" fmla="*/ 2696 w 203539"/>
                  <a:gd name="connsiteY2" fmla="*/ 169258 h 174653"/>
                  <a:gd name="connsiteX3" fmla="*/ 0 w 203539"/>
                  <a:gd name="connsiteY3" fmla="*/ 171956 h 174653"/>
                  <a:gd name="connsiteX4" fmla="*/ 0 w 203539"/>
                  <a:gd name="connsiteY4" fmla="*/ 171956 h 174653"/>
                  <a:gd name="connsiteX5" fmla="*/ 2696 w 203539"/>
                  <a:gd name="connsiteY5" fmla="*/ 174653 h 174653"/>
                  <a:gd name="connsiteX6" fmla="*/ 44482 w 203539"/>
                  <a:gd name="connsiteY6" fmla="*/ 174653 h 174653"/>
                  <a:gd name="connsiteX7" fmla="*/ 99748 w 203539"/>
                  <a:gd name="connsiteY7" fmla="*/ 146331 h 174653"/>
                  <a:gd name="connsiteX8" fmla="*/ 203540 w 203539"/>
                  <a:gd name="connsiteY8" fmla="*/ 2697 h 174653"/>
                  <a:gd name="connsiteX9" fmla="*/ 199496 w 203539"/>
                  <a:gd name="connsiteY9" fmla="*/ 0 h 174653"/>
                  <a:gd name="connsiteX10" fmla="*/ 95704 w 203539"/>
                  <a:gd name="connsiteY10" fmla="*/ 143634 h 174653"/>
                  <a:gd name="connsiteX0" fmla="*/ 95704 w 203540"/>
                  <a:gd name="connsiteY0" fmla="*/ 142959 h 174653"/>
                  <a:gd name="connsiteX1" fmla="*/ 44482 w 203540"/>
                  <a:gd name="connsiteY1" fmla="*/ 169258 h 174653"/>
                  <a:gd name="connsiteX2" fmla="*/ 2696 w 203540"/>
                  <a:gd name="connsiteY2" fmla="*/ 169258 h 174653"/>
                  <a:gd name="connsiteX3" fmla="*/ 0 w 203540"/>
                  <a:gd name="connsiteY3" fmla="*/ 171956 h 174653"/>
                  <a:gd name="connsiteX4" fmla="*/ 0 w 203540"/>
                  <a:gd name="connsiteY4" fmla="*/ 171956 h 174653"/>
                  <a:gd name="connsiteX5" fmla="*/ 2696 w 203540"/>
                  <a:gd name="connsiteY5" fmla="*/ 174653 h 174653"/>
                  <a:gd name="connsiteX6" fmla="*/ 44482 w 203540"/>
                  <a:gd name="connsiteY6" fmla="*/ 174653 h 174653"/>
                  <a:gd name="connsiteX7" fmla="*/ 99748 w 203540"/>
                  <a:gd name="connsiteY7" fmla="*/ 146331 h 174653"/>
                  <a:gd name="connsiteX8" fmla="*/ 203540 w 203540"/>
                  <a:gd name="connsiteY8" fmla="*/ 2697 h 174653"/>
                  <a:gd name="connsiteX9" fmla="*/ 199496 w 203540"/>
                  <a:gd name="connsiteY9" fmla="*/ 0 h 174653"/>
                  <a:gd name="connsiteX10" fmla="*/ 95704 w 203540"/>
                  <a:gd name="connsiteY10" fmla="*/ 142959 h 174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74653">
                    <a:moveTo>
                      <a:pt x="95704" y="142959"/>
                    </a:moveTo>
                    <a:cubicBezTo>
                      <a:pt x="83573" y="159143"/>
                      <a:pt x="64701" y="169258"/>
                      <a:pt x="44482" y="169258"/>
                    </a:cubicBezTo>
                    <a:lnTo>
                      <a:pt x="2696" y="169258"/>
                    </a:lnTo>
                    <a:cubicBezTo>
                      <a:pt x="1348" y="169258"/>
                      <a:pt x="0" y="170607"/>
                      <a:pt x="0" y="171956"/>
                    </a:cubicBezTo>
                    <a:lnTo>
                      <a:pt x="0" y="171956"/>
                    </a:lnTo>
                    <a:cubicBezTo>
                      <a:pt x="0" y="173305"/>
                      <a:pt x="1348" y="174653"/>
                      <a:pt x="2696" y="174653"/>
                    </a:cubicBezTo>
                    <a:lnTo>
                      <a:pt x="44482" y="174653"/>
                    </a:lnTo>
                    <a:cubicBezTo>
                      <a:pt x="66049" y="174653"/>
                      <a:pt x="86942" y="163864"/>
                      <a:pt x="99748" y="146331"/>
                    </a:cubicBezTo>
                    <a:lnTo>
                      <a:pt x="203540" y="2697"/>
                    </a:lnTo>
                    <a:lnTo>
                      <a:pt x="199496" y="0"/>
                    </a:lnTo>
                    <a:lnTo>
                      <a:pt x="95704" y="14295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0" name="Freeform 47">
                <a:extLst>
                  <a:ext uri="{FF2B5EF4-FFF2-40B4-BE49-F238E27FC236}">
                    <a16:creationId xmlns:a16="http://schemas.microsoft.com/office/drawing/2014/main" id="{B199AD22-D1B3-4302-3648-390C07D437D8}"/>
                  </a:ext>
                </a:extLst>
              </p:cNvPr>
              <p:cNvSpPr/>
              <p:nvPr/>
            </p:nvSpPr>
            <p:spPr>
              <a:xfrm>
                <a:off x="3952577" y="3545869"/>
                <a:ext cx="1763803" cy="993402"/>
              </a:xfrm>
              <a:custGeom>
                <a:avLst/>
                <a:gdLst>
                  <a:gd name="connsiteX0" fmla="*/ 95030 w 203539"/>
                  <a:gd name="connsiteY0" fmla="*/ 97104 h 114637"/>
                  <a:gd name="connsiteX1" fmla="*/ 203540 w 203539"/>
                  <a:gd name="connsiteY1" fmla="*/ 3372 h 114637"/>
                  <a:gd name="connsiteX2" fmla="*/ 200170 w 203539"/>
                  <a:gd name="connsiteY2" fmla="*/ 0 h 114637"/>
                  <a:gd name="connsiteX3" fmla="*/ 91660 w 203539"/>
                  <a:gd name="connsiteY3" fmla="*/ 93733 h 114637"/>
                  <a:gd name="connsiteX4" fmla="*/ 50548 w 203539"/>
                  <a:gd name="connsiteY4" fmla="*/ 109243 h 114637"/>
                  <a:gd name="connsiteX5" fmla="*/ 2696 w 203539"/>
                  <a:gd name="connsiteY5" fmla="*/ 109243 h 114637"/>
                  <a:gd name="connsiteX6" fmla="*/ 0 w 203539"/>
                  <a:gd name="connsiteY6" fmla="*/ 111940 h 114637"/>
                  <a:gd name="connsiteX7" fmla="*/ 0 w 203539"/>
                  <a:gd name="connsiteY7" fmla="*/ 111940 h 114637"/>
                  <a:gd name="connsiteX8" fmla="*/ 2696 w 203539"/>
                  <a:gd name="connsiteY8" fmla="*/ 114637 h 114637"/>
                  <a:gd name="connsiteX9" fmla="*/ 50548 w 203539"/>
                  <a:gd name="connsiteY9" fmla="*/ 114637 h 114637"/>
                  <a:gd name="connsiteX10" fmla="*/ 95030 w 203539"/>
                  <a:gd name="connsiteY10" fmla="*/ 97779 h 114637"/>
                  <a:gd name="connsiteX0" fmla="*/ 95030 w 203540"/>
                  <a:gd name="connsiteY0" fmla="*/ 97779 h 114637"/>
                  <a:gd name="connsiteX1" fmla="*/ 203540 w 203540"/>
                  <a:gd name="connsiteY1" fmla="*/ 3372 h 114637"/>
                  <a:gd name="connsiteX2" fmla="*/ 200170 w 203540"/>
                  <a:gd name="connsiteY2" fmla="*/ 0 h 114637"/>
                  <a:gd name="connsiteX3" fmla="*/ 91660 w 203540"/>
                  <a:gd name="connsiteY3" fmla="*/ 93733 h 114637"/>
                  <a:gd name="connsiteX4" fmla="*/ 50548 w 203540"/>
                  <a:gd name="connsiteY4" fmla="*/ 109243 h 114637"/>
                  <a:gd name="connsiteX5" fmla="*/ 2696 w 203540"/>
                  <a:gd name="connsiteY5" fmla="*/ 109243 h 114637"/>
                  <a:gd name="connsiteX6" fmla="*/ 0 w 203540"/>
                  <a:gd name="connsiteY6" fmla="*/ 111940 h 114637"/>
                  <a:gd name="connsiteX7" fmla="*/ 0 w 203540"/>
                  <a:gd name="connsiteY7" fmla="*/ 111940 h 114637"/>
                  <a:gd name="connsiteX8" fmla="*/ 2696 w 203540"/>
                  <a:gd name="connsiteY8" fmla="*/ 114637 h 114637"/>
                  <a:gd name="connsiteX9" fmla="*/ 50548 w 203540"/>
                  <a:gd name="connsiteY9" fmla="*/ 114637 h 114637"/>
                  <a:gd name="connsiteX10" fmla="*/ 95030 w 203540"/>
                  <a:gd name="connsiteY10" fmla="*/ 97779 h 11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4637">
                    <a:moveTo>
                      <a:pt x="95030" y="97779"/>
                    </a:moveTo>
                    <a:lnTo>
                      <a:pt x="203540" y="3372"/>
                    </a:lnTo>
                    <a:lnTo>
                      <a:pt x="200170" y="0"/>
                    </a:lnTo>
                    <a:lnTo>
                      <a:pt x="91660" y="93733"/>
                    </a:lnTo>
                    <a:cubicBezTo>
                      <a:pt x="80203" y="103848"/>
                      <a:pt x="65375" y="109243"/>
                      <a:pt x="50548" y="109243"/>
                    </a:cubicBezTo>
                    <a:lnTo>
                      <a:pt x="2696" y="109243"/>
                    </a:lnTo>
                    <a:cubicBezTo>
                      <a:pt x="1348" y="109243"/>
                      <a:pt x="0" y="110591"/>
                      <a:pt x="0" y="111940"/>
                    </a:cubicBezTo>
                    <a:lnTo>
                      <a:pt x="0" y="111940"/>
                    </a:lnTo>
                    <a:cubicBezTo>
                      <a:pt x="0" y="113288"/>
                      <a:pt x="1348" y="114637"/>
                      <a:pt x="2696" y="114637"/>
                    </a:cubicBezTo>
                    <a:lnTo>
                      <a:pt x="50548" y="114637"/>
                    </a:lnTo>
                    <a:cubicBezTo>
                      <a:pt x="66723" y="114637"/>
                      <a:pt x="82899" y="108568"/>
                      <a:pt x="95030" y="9777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1" name="Freeform 48">
                <a:extLst>
                  <a:ext uri="{FF2B5EF4-FFF2-40B4-BE49-F238E27FC236}">
                    <a16:creationId xmlns:a16="http://schemas.microsoft.com/office/drawing/2014/main" id="{56247E39-A5C7-5644-4635-29A98F28DDE6}"/>
                  </a:ext>
                </a:extLst>
              </p:cNvPr>
              <p:cNvSpPr/>
              <p:nvPr/>
            </p:nvSpPr>
            <p:spPr>
              <a:xfrm>
                <a:off x="3952577" y="3049172"/>
                <a:ext cx="1752122" cy="771345"/>
              </a:xfrm>
              <a:custGeom>
                <a:avLst/>
                <a:gdLst>
                  <a:gd name="connsiteX0" fmla="*/ 84920 w 202191"/>
                  <a:gd name="connsiteY0" fmla="*/ 84292 h 89012"/>
                  <a:gd name="connsiteX1" fmla="*/ 202192 w 202191"/>
                  <a:gd name="connsiteY1" fmla="*/ 47204 h 89012"/>
                  <a:gd name="connsiteX2" fmla="*/ 200844 w 202191"/>
                  <a:gd name="connsiteY2" fmla="*/ 43832 h 89012"/>
                  <a:gd name="connsiteX3" fmla="*/ 202192 w 202191"/>
                  <a:gd name="connsiteY3" fmla="*/ 40460 h 89012"/>
                  <a:gd name="connsiteX4" fmla="*/ 84920 w 202191"/>
                  <a:gd name="connsiteY4" fmla="*/ 3372 h 89012"/>
                  <a:gd name="connsiteX5" fmla="*/ 64701 w 202191"/>
                  <a:gd name="connsiteY5" fmla="*/ 0 h 89012"/>
                  <a:gd name="connsiteX6" fmla="*/ 2696 w 202191"/>
                  <a:gd name="connsiteY6" fmla="*/ 0 h 89012"/>
                  <a:gd name="connsiteX7" fmla="*/ 0 w 202191"/>
                  <a:gd name="connsiteY7" fmla="*/ 2697 h 89012"/>
                  <a:gd name="connsiteX8" fmla="*/ 0 w 202191"/>
                  <a:gd name="connsiteY8" fmla="*/ 2697 h 89012"/>
                  <a:gd name="connsiteX9" fmla="*/ 2696 w 202191"/>
                  <a:gd name="connsiteY9" fmla="*/ 5395 h 89012"/>
                  <a:gd name="connsiteX10" fmla="*/ 64701 w 202191"/>
                  <a:gd name="connsiteY10" fmla="*/ 5395 h 89012"/>
                  <a:gd name="connsiteX11" fmla="*/ 83573 w 202191"/>
                  <a:gd name="connsiteY11" fmla="*/ 8092 h 89012"/>
                  <a:gd name="connsiteX12" fmla="*/ 197474 w 202191"/>
                  <a:gd name="connsiteY12" fmla="*/ 44506 h 89012"/>
                  <a:gd name="connsiteX13" fmla="*/ 83573 w 202191"/>
                  <a:gd name="connsiteY13" fmla="*/ 80920 h 89012"/>
                  <a:gd name="connsiteX14" fmla="*/ 64701 w 202191"/>
                  <a:gd name="connsiteY14" fmla="*/ 83618 h 89012"/>
                  <a:gd name="connsiteX15" fmla="*/ 2696 w 202191"/>
                  <a:gd name="connsiteY15" fmla="*/ 83618 h 89012"/>
                  <a:gd name="connsiteX16" fmla="*/ 0 w 202191"/>
                  <a:gd name="connsiteY16" fmla="*/ 86315 h 89012"/>
                  <a:gd name="connsiteX17" fmla="*/ 0 w 202191"/>
                  <a:gd name="connsiteY17" fmla="*/ 86315 h 89012"/>
                  <a:gd name="connsiteX18" fmla="*/ 2696 w 202191"/>
                  <a:gd name="connsiteY18" fmla="*/ 89012 h 89012"/>
                  <a:gd name="connsiteX19" fmla="*/ 64701 w 202191"/>
                  <a:gd name="connsiteY19" fmla="*/ 89012 h 89012"/>
                  <a:gd name="connsiteX20" fmla="*/ 84920 w 202191"/>
                  <a:gd name="connsiteY20" fmla="*/ 85641 h 89012"/>
                  <a:gd name="connsiteX0" fmla="*/ 84920 w 202192"/>
                  <a:gd name="connsiteY0" fmla="*/ 85641 h 89012"/>
                  <a:gd name="connsiteX1" fmla="*/ 202192 w 202192"/>
                  <a:gd name="connsiteY1" fmla="*/ 47204 h 89012"/>
                  <a:gd name="connsiteX2" fmla="*/ 200844 w 202192"/>
                  <a:gd name="connsiteY2" fmla="*/ 43832 h 89012"/>
                  <a:gd name="connsiteX3" fmla="*/ 202192 w 202192"/>
                  <a:gd name="connsiteY3" fmla="*/ 40460 h 89012"/>
                  <a:gd name="connsiteX4" fmla="*/ 84920 w 202192"/>
                  <a:gd name="connsiteY4" fmla="*/ 3372 h 89012"/>
                  <a:gd name="connsiteX5" fmla="*/ 64701 w 202192"/>
                  <a:gd name="connsiteY5" fmla="*/ 0 h 89012"/>
                  <a:gd name="connsiteX6" fmla="*/ 2696 w 202192"/>
                  <a:gd name="connsiteY6" fmla="*/ 0 h 89012"/>
                  <a:gd name="connsiteX7" fmla="*/ 0 w 202192"/>
                  <a:gd name="connsiteY7" fmla="*/ 2697 h 89012"/>
                  <a:gd name="connsiteX8" fmla="*/ 0 w 202192"/>
                  <a:gd name="connsiteY8" fmla="*/ 2697 h 89012"/>
                  <a:gd name="connsiteX9" fmla="*/ 2696 w 202192"/>
                  <a:gd name="connsiteY9" fmla="*/ 5395 h 89012"/>
                  <a:gd name="connsiteX10" fmla="*/ 64701 w 202192"/>
                  <a:gd name="connsiteY10" fmla="*/ 5395 h 89012"/>
                  <a:gd name="connsiteX11" fmla="*/ 83573 w 202192"/>
                  <a:gd name="connsiteY11" fmla="*/ 8092 h 89012"/>
                  <a:gd name="connsiteX12" fmla="*/ 197474 w 202192"/>
                  <a:gd name="connsiteY12" fmla="*/ 44506 h 89012"/>
                  <a:gd name="connsiteX13" fmla="*/ 83573 w 202192"/>
                  <a:gd name="connsiteY13" fmla="*/ 80920 h 89012"/>
                  <a:gd name="connsiteX14" fmla="*/ 64701 w 202192"/>
                  <a:gd name="connsiteY14" fmla="*/ 83618 h 89012"/>
                  <a:gd name="connsiteX15" fmla="*/ 2696 w 202192"/>
                  <a:gd name="connsiteY15" fmla="*/ 83618 h 89012"/>
                  <a:gd name="connsiteX16" fmla="*/ 0 w 202192"/>
                  <a:gd name="connsiteY16" fmla="*/ 86315 h 89012"/>
                  <a:gd name="connsiteX17" fmla="*/ 0 w 202192"/>
                  <a:gd name="connsiteY17" fmla="*/ 86315 h 89012"/>
                  <a:gd name="connsiteX18" fmla="*/ 2696 w 202192"/>
                  <a:gd name="connsiteY18" fmla="*/ 89012 h 89012"/>
                  <a:gd name="connsiteX19" fmla="*/ 64701 w 202192"/>
                  <a:gd name="connsiteY19" fmla="*/ 89012 h 89012"/>
                  <a:gd name="connsiteX20" fmla="*/ 84920 w 202192"/>
                  <a:gd name="connsiteY20" fmla="*/ 85641 h 89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02192" h="89012">
                    <a:moveTo>
                      <a:pt x="84920" y="85641"/>
                    </a:moveTo>
                    <a:lnTo>
                      <a:pt x="202192" y="47204"/>
                    </a:lnTo>
                    <a:lnTo>
                      <a:pt x="200844" y="43832"/>
                    </a:lnTo>
                    <a:lnTo>
                      <a:pt x="202192" y="40460"/>
                    </a:lnTo>
                    <a:lnTo>
                      <a:pt x="84920" y="3372"/>
                    </a:lnTo>
                    <a:cubicBezTo>
                      <a:pt x="78181" y="1349"/>
                      <a:pt x="71441" y="0"/>
                      <a:pt x="64701" y="0"/>
                    </a:cubicBezTo>
                    <a:lnTo>
                      <a:pt x="2696" y="0"/>
                    </a:lnTo>
                    <a:cubicBezTo>
                      <a:pt x="1348" y="0"/>
                      <a:pt x="0" y="1349"/>
                      <a:pt x="0" y="2697"/>
                    </a:cubicBezTo>
                    <a:lnTo>
                      <a:pt x="0" y="2697"/>
                    </a:lnTo>
                    <a:cubicBezTo>
                      <a:pt x="0" y="4046"/>
                      <a:pt x="1348" y="5395"/>
                      <a:pt x="2696" y="5395"/>
                    </a:cubicBezTo>
                    <a:lnTo>
                      <a:pt x="64701" y="5395"/>
                    </a:lnTo>
                    <a:cubicBezTo>
                      <a:pt x="71441" y="5395"/>
                      <a:pt x="77507" y="6069"/>
                      <a:pt x="83573" y="8092"/>
                    </a:cubicBezTo>
                    <a:lnTo>
                      <a:pt x="197474" y="44506"/>
                    </a:lnTo>
                    <a:lnTo>
                      <a:pt x="83573" y="80920"/>
                    </a:lnTo>
                    <a:cubicBezTo>
                      <a:pt x="77507" y="82943"/>
                      <a:pt x="70767" y="83618"/>
                      <a:pt x="64701" y="83618"/>
                    </a:cubicBezTo>
                    <a:lnTo>
                      <a:pt x="2696" y="83618"/>
                    </a:lnTo>
                    <a:cubicBezTo>
                      <a:pt x="1348" y="83618"/>
                      <a:pt x="0" y="84966"/>
                      <a:pt x="0" y="86315"/>
                    </a:cubicBezTo>
                    <a:lnTo>
                      <a:pt x="0" y="86315"/>
                    </a:lnTo>
                    <a:cubicBezTo>
                      <a:pt x="0" y="87664"/>
                      <a:pt x="1348" y="89012"/>
                      <a:pt x="2696" y="89012"/>
                    </a:cubicBezTo>
                    <a:lnTo>
                      <a:pt x="64701" y="89012"/>
                    </a:lnTo>
                    <a:cubicBezTo>
                      <a:pt x="71441" y="89012"/>
                      <a:pt x="78855" y="87664"/>
                      <a:pt x="84920" y="85641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67EC1C67-8380-D927-BF59-3D46AA610BD6}"/>
                </a:ext>
              </a:extLst>
            </p:cNvPr>
            <p:cNvGrpSpPr/>
            <p:nvPr/>
          </p:nvGrpSpPr>
          <p:grpSpPr>
            <a:xfrm>
              <a:off x="6475628" y="1605807"/>
              <a:ext cx="1763804" cy="3652226"/>
              <a:chOff x="6475628" y="1605807"/>
              <a:chExt cx="1763804" cy="3652226"/>
            </a:xfrm>
            <a:grpFill/>
          </p:grpSpPr>
          <p:sp>
            <p:nvSpPr>
              <p:cNvPr id="152" name="Freeform 55">
                <a:extLst>
                  <a:ext uri="{FF2B5EF4-FFF2-40B4-BE49-F238E27FC236}">
                    <a16:creationId xmlns:a16="http://schemas.microsoft.com/office/drawing/2014/main" id="{BD13D00C-E3E8-F49A-5B8B-96CE6E3E05E8}"/>
                  </a:ext>
                </a:extLst>
              </p:cNvPr>
              <p:cNvSpPr/>
              <p:nvPr/>
            </p:nvSpPr>
            <p:spPr>
              <a:xfrm>
                <a:off x="6475628" y="1605807"/>
                <a:ext cx="1763794" cy="1513479"/>
              </a:xfrm>
              <a:custGeom>
                <a:avLst/>
                <a:gdLst>
                  <a:gd name="connsiteX0" fmla="*/ 107836 w 203539"/>
                  <a:gd name="connsiteY0" fmla="*/ 31020 h 174653"/>
                  <a:gd name="connsiteX1" fmla="*/ 4044 w 203539"/>
                  <a:gd name="connsiteY1" fmla="*/ 174653 h 174653"/>
                  <a:gd name="connsiteX2" fmla="*/ 0 w 203539"/>
                  <a:gd name="connsiteY2" fmla="*/ 171956 h 174653"/>
                  <a:gd name="connsiteX3" fmla="*/ 103792 w 203539"/>
                  <a:gd name="connsiteY3" fmla="*/ 28322 h 174653"/>
                  <a:gd name="connsiteX4" fmla="*/ 159057 w 203539"/>
                  <a:gd name="connsiteY4" fmla="*/ 0 h 174653"/>
                  <a:gd name="connsiteX5" fmla="*/ 200844 w 203539"/>
                  <a:gd name="connsiteY5" fmla="*/ 0 h 174653"/>
                  <a:gd name="connsiteX6" fmla="*/ 203540 w 203539"/>
                  <a:gd name="connsiteY6" fmla="*/ 2698 h 174653"/>
                  <a:gd name="connsiteX7" fmla="*/ 203540 w 203539"/>
                  <a:gd name="connsiteY7" fmla="*/ 2698 h 174653"/>
                  <a:gd name="connsiteX8" fmla="*/ 200844 w 203539"/>
                  <a:gd name="connsiteY8" fmla="*/ 5395 h 174653"/>
                  <a:gd name="connsiteX9" fmla="*/ 159057 w 203539"/>
                  <a:gd name="connsiteY9" fmla="*/ 5395 h 174653"/>
                  <a:gd name="connsiteX10" fmla="*/ 107836 w 203539"/>
                  <a:gd name="connsiteY10" fmla="*/ 31694 h 174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39" h="174653">
                    <a:moveTo>
                      <a:pt x="107836" y="31020"/>
                    </a:moveTo>
                    <a:lnTo>
                      <a:pt x="4044" y="174653"/>
                    </a:lnTo>
                    <a:lnTo>
                      <a:pt x="0" y="171956"/>
                    </a:lnTo>
                    <a:lnTo>
                      <a:pt x="103792" y="28322"/>
                    </a:lnTo>
                    <a:cubicBezTo>
                      <a:pt x="116597" y="10789"/>
                      <a:pt x="136816" y="0"/>
                      <a:pt x="159057" y="0"/>
                    </a:cubicBezTo>
                    <a:lnTo>
                      <a:pt x="200844" y="0"/>
                    </a:lnTo>
                    <a:cubicBezTo>
                      <a:pt x="202192" y="0"/>
                      <a:pt x="203540" y="1349"/>
                      <a:pt x="203540" y="2698"/>
                    </a:cubicBezTo>
                    <a:lnTo>
                      <a:pt x="203540" y="2698"/>
                    </a:lnTo>
                    <a:cubicBezTo>
                      <a:pt x="203540" y="4046"/>
                      <a:pt x="202192" y="5395"/>
                      <a:pt x="200844" y="5395"/>
                    </a:cubicBezTo>
                    <a:lnTo>
                      <a:pt x="159057" y="5395"/>
                    </a:lnTo>
                    <a:cubicBezTo>
                      <a:pt x="138838" y="5395"/>
                      <a:pt x="119967" y="14835"/>
                      <a:pt x="107836" y="31694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53" name="Freeform 56">
                <a:extLst>
                  <a:ext uri="{FF2B5EF4-FFF2-40B4-BE49-F238E27FC236}">
                    <a16:creationId xmlns:a16="http://schemas.microsoft.com/office/drawing/2014/main" id="{EC3A352B-4219-DED8-BBB6-3D8CA65E0DDA}"/>
                  </a:ext>
                </a:extLst>
              </p:cNvPr>
              <p:cNvSpPr/>
              <p:nvPr/>
            </p:nvSpPr>
            <p:spPr>
              <a:xfrm>
                <a:off x="6475628" y="2324570"/>
                <a:ext cx="1763803" cy="987562"/>
              </a:xfrm>
              <a:custGeom>
                <a:avLst/>
                <a:gdLst>
                  <a:gd name="connsiteX0" fmla="*/ 111879 w 203539"/>
                  <a:gd name="connsiteY0" fmla="*/ 20230 h 113962"/>
                  <a:gd name="connsiteX1" fmla="*/ 3370 w 203539"/>
                  <a:gd name="connsiteY1" fmla="*/ 113963 h 113962"/>
                  <a:gd name="connsiteX2" fmla="*/ 0 w 203539"/>
                  <a:gd name="connsiteY2" fmla="*/ 110591 h 113962"/>
                  <a:gd name="connsiteX3" fmla="*/ 108509 w 203539"/>
                  <a:gd name="connsiteY3" fmla="*/ 16858 h 113962"/>
                  <a:gd name="connsiteX4" fmla="*/ 152992 w 203539"/>
                  <a:gd name="connsiteY4" fmla="*/ 0 h 113962"/>
                  <a:gd name="connsiteX5" fmla="*/ 200844 w 203539"/>
                  <a:gd name="connsiteY5" fmla="*/ 0 h 113962"/>
                  <a:gd name="connsiteX6" fmla="*/ 203540 w 203539"/>
                  <a:gd name="connsiteY6" fmla="*/ 2697 h 113962"/>
                  <a:gd name="connsiteX7" fmla="*/ 203540 w 203539"/>
                  <a:gd name="connsiteY7" fmla="*/ 2697 h 113962"/>
                  <a:gd name="connsiteX8" fmla="*/ 200844 w 203539"/>
                  <a:gd name="connsiteY8" fmla="*/ 5395 h 113962"/>
                  <a:gd name="connsiteX9" fmla="*/ 152992 w 203539"/>
                  <a:gd name="connsiteY9" fmla="*/ 5395 h 113962"/>
                  <a:gd name="connsiteX10" fmla="*/ 111879 w 203539"/>
                  <a:gd name="connsiteY10" fmla="*/ 20904 h 113962"/>
                  <a:gd name="connsiteX0" fmla="*/ 111879 w 203540"/>
                  <a:gd name="connsiteY0" fmla="*/ 20904 h 113963"/>
                  <a:gd name="connsiteX1" fmla="*/ 3370 w 203540"/>
                  <a:gd name="connsiteY1" fmla="*/ 113963 h 113963"/>
                  <a:gd name="connsiteX2" fmla="*/ 0 w 203540"/>
                  <a:gd name="connsiteY2" fmla="*/ 110591 h 113963"/>
                  <a:gd name="connsiteX3" fmla="*/ 108509 w 203540"/>
                  <a:gd name="connsiteY3" fmla="*/ 16858 h 113963"/>
                  <a:gd name="connsiteX4" fmla="*/ 152992 w 203540"/>
                  <a:gd name="connsiteY4" fmla="*/ 0 h 113963"/>
                  <a:gd name="connsiteX5" fmla="*/ 200844 w 203540"/>
                  <a:gd name="connsiteY5" fmla="*/ 0 h 113963"/>
                  <a:gd name="connsiteX6" fmla="*/ 203540 w 203540"/>
                  <a:gd name="connsiteY6" fmla="*/ 2697 h 113963"/>
                  <a:gd name="connsiteX7" fmla="*/ 203540 w 203540"/>
                  <a:gd name="connsiteY7" fmla="*/ 2697 h 113963"/>
                  <a:gd name="connsiteX8" fmla="*/ 200844 w 203540"/>
                  <a:gd name="connsiteY8" fmla="*/ 5395 h 113963"/>
                  <a:gd name="connsiteX9" fmla="*/ 152992 w 203540"/>
                  <a:gd name="connsiteY9" fmla="*/ 5395 h 113963"/>
                  <a:gd name="connsiteX10" fmla="*/ 111879 w 203540"/>
                  <a:gd name="connsiteY10" fmla="*/ 20904 h 113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3963">
                    <a:moveTo>
                      <a:pt x="111879" y="20904"/>
                    </a:moveTo>
                    <a:lnTo>
                      <a:pt x="3370" y="113963"/>
                    </a:lnTo>
                    <a:lnTo>
                      <a:pt x="0" y="110591"/>
                    </a:lnTo>
                    <a:lnTo>
                      <a:pt x="108509" y="16858"/>
                    </a:lnTo>
                    <a:cubicBezTo>
                      <a:pt x="120641" y="6069"/>
                      <a:pt x="136816" y="0"/>
                      <a:pt x="152992" y="0"/>
                    </a:cubicBezTo>
                    <a:lnTo>
                      <a:pt x="200844" y="0"/>
                    </a:lnTo>
                    <a:cubicBezTo>
                      <a:pt x="202192" y="0"/>
                      <a:pt x="203540" y="1349"/>
                      <a:pt x="203540" y="2697"/>
                    </a:cubicBezTo>
                    <a:lnTo>
                      <a:pt x="203540" y="2697"/>
                    </a:lnTo>
                    <a:cubicBezTo>
                      <a:pt x="203540" y="4046"/>
                      <a:pt x="202192" y="5395"/>
                      <a:pt x="200844" y="5395"/>
                    </a:cubicBezTo>
                    <a:lnTo>
                      <a:pt x="152992" y="5395"/>
                    </a:lnTo>
                    <a:cubicBezTo>
                      <a:pt x="138164" y="5395"/>
                      <a:pt x="123337" y="10789"/>
                      <a:pt x="111879" y="20904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54" name="Freeform 57">
                <a:extLst>
                  <a:ext uri="{FF2B5EF4-FFF2-40B4-BE49-F238E27FC236}">
                    <a16:creationId xmlns:a16="http://schemas.microsoft.com/office/drawing/2014/main" id="{62875B5D-004B-1CD2-07E9-AD6C6A514DBA}"/>
                  </a:ext>
                </a:extLst>
              </p:cNvPr>
              <p:cNvSpPr/>
              <p:nvPr/>
            </p:nvSpPr>
            <p:spPr>
              <a:xfrm>
                <a:off x="6475628" y="3744554"/>
                <a:ext cx="1763794" cy="1513479"/>
              </a:xfrm>
              <a:custGeom>
                <a:avLst/>
                <a:gdLst>
                  <a:gd name="connsiteX0" fmla="*/ 107836 w 203539"/>
                  <a:gd name="connsiteY0" fmla="*/ 142959 h 174653"/>
                  <a:gd name="connsiteX1" fmla="*/ 159057 w 203539"/>
                  <a:gd name="connsiteY1" fmla="*/ 169258 h 174653"/>
                  <a:gd name="connsiteX2" fmla="*/ 200844 w 203539"/>
                  <a:gd name="connsiteY2" fmla="*/ 169258 h 174653"/>
                  <a:gd name="connsiteX3" fmla="*/ 203540 w 203539"/>
                  <a:gd name="connsiteY3" fmla="*/ 171956 h 174653"/>
                  <a:gd name="connsiteX4" fmla="*/ 203540 w 203539"/>
                  <a:gd name="connsiteY4" fmla="*/ 171956 h 174653"/>
                  <a:gd name="connsiteX5" fmla="*/ 200844 w 203539"/>
                  <a:gd name="connsiteY5" fmla="*/ 174653 h 174653"/>
                  <a:gd name="connsiteX6" fmla="*/ 159057 w 203539"/>
                  <a:gd name="connsiteY6" fmla="*/ 174653 h 174653"/>
                  <a:gd name="connsiteX7" fmla="*/ 103792 w 203539"/>
                  <a:gd name="connsiteY7" fmla="*/ 146331 h 174653"/>
                  <a:gd name="connsiteX8" fmla="*/ 0 w 203539"/>
                  <a:gd name="connsiteY8" fmla="*/ 2697 h 174653"/>
                  <a:gd name="connsiteX9" fmla="*/ 4044 w 203539"/>
                  <a:gd name="connsiteY9" fmla="*/ 0 h 174653"/>
                  <a:gd name="connsiteX10" fmla="*/ 107836 w 203539"/>
                  <a:gd name="connsiteY10" fmla="*/ 143634 h 174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39" h="174653">
                    <a:moveTo>
                      <a:pt x="107836" y="142959"/>
                    </a:moveTo>
                    <a:cubicBezTo>
                      <a:pt x="119967" y="159143"/>
                      <a:pt x="138838" y="169258"/>
                      <a:pt x="159057" y="169258"/>
                    </a:cubicBezTo>
                    <a:lnTo>
                      <a:pt x="200844" y="169258"/>
                    </a:lnTo>
                    <a:cubicBezTo>
                      <a:pt x="202192" y="169258"/>
                      <a:pt x="203540" y="170607"/>
                      <a:pt x="203540" y="171956"/>
                    </a:cubicBezTo>
                    <a:lnTo>
                      <a:pt x="203540" y="171956"/>
                    </a:lnTo>
                    <a:cubicBezTo>
                      <a:pt x="203540" y="173305"/>
                      <a:pt x="202192" y="174653"/>
                      <a:pt x="200844" y="174653"/>
                    </a:cubicBezTo>
                    <a:lnTo>
                      <a:pt x="159057" y="174653"/>
                    </a:lnTo>
                    <a:cubicBezTo>
                      <a:pt x="137490" y="174653"/>
                      <a:pt x="116597" y="163864"/>
                      <a:pt x="103792" y="146331"/>
                    </a:cubicBezTo>
                    <a:lnTo>
                      <a:pt x="0" y="2697"/>
                    </a:lnTo>
                    <a:lnTo>
                      <a:pt x="4044" y="0"/>
                    </a:lnTo>
                    <a:lnTo>
                      <a:pt x="107836" y="143634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55" name="Freeform 58">
                <a:extLst>
                  <a:ext uri="{FF2B5EF4-FFF2-40B4-BE49-F238E27FC236}">
                    <a16:creationId xmlns:a16="http://schemas.microsoft.com/office/drawing/2014/main" id="{F8421F4A-0C85-080F-CAFB-18A9130D1CFB}"/>
                  </a:ext>
                </a:extLst>
              </p:cNvPr>
              <p:cNvSpPr/>
              <p:nvPr/>
            </p:nvSpPr>
            <p:spPr>
              <a:xfrm>
                <a:off x="6475628" y="3545869"/>
                <a:ext cx="1763803" cy="993402"/>
              </a:xfrm>
              <a:custGeom>
                <a:avLst/>
                <a:gdLst>
                  <a:gd name="connsiteX0" fmla="*/ 108509 w 203539"/>
                  <a:gd name="connsiteY0" fmla="*/ 97104 h 114637"/>
                  <a:gd name="connsiteX1" fmla="*/ 0 w 203539"/>
                  <a:gd name="connsiteY1" fmla="*/ 3372 h 114637"/>
                  <a:gd name="connsiteX2" fmla="*/ 3370 w 203539"/>
                  <a:gd name="connsiteY2" fmla="*/ 0 h 114637"/>
                  <a:gd name="connsiteX3" fmla="*/ 111879 w 203539"/>
                  <a:gd name="connsiteY3" fmla="*/ 93733 h 114637"/>
                  <a:gd name="connsiteX4" fmla="*/ 152992 w 203539"/>
                  <a:gd name="connsiteY4" fmla="*/ 109243 h 114637"/>
                  <a:gd name="connsiteX5" fmla="*/ 200844 w 203539"/>
                  <a:gd name="connsiteY5" fmla="*/ 109243 h 114637"/>
                  <a:gd name="connsiteX6" fmla="*/ 203540 w 203539"/>
                  <a:gd name="connsiteY6" fmla="*/ 111940 h 114637"/>
                  <a:gd name="connsiteX7" fmla="*/ 203540 w 203539"/>
                  <a:gd name="connsiteY7" fmla="*/ 111940 h 114637"/>
                  <a:gd name="connsiteX8" fmla="*/ 200844 w 203539"/>
                  <a:gd name="connsiteY8" fmla="*/ 114637 h 114637"/>
                  <a:gd name="connsiteX9" fmla="*/ 152992 w 203539"/>
                  <a:gd name="connsiteY9" fmla="*/ 114637 h 114637"/>
                  <a:gd name="connsiteX10" fmla="*/ 108509 w 203539"/>
                  <a:gd name="connsiteY10" fmla="*/ 97779 h 114637"/>
                  <a:gd name="connsiteX0" fmla="*/ 108509 w 203540"/>
                  <a:gd name="connsiteY0" fmla="*/ 97779 h 114637"/>
                  <a:gd name="connsiteX1" fmla="*/ 0 w 203540"/>
                  <a:gd name="connsiteY1" fmla="*/ 3372 h 114637"/>
                  <a:gd name="connsiteX2" fmla="*/ 3370 w 203540"/>
                  <a:gd name="connsiteY2" fmla="*/ 0 h 114637"/>
                  <a:gd name="connsiteX3" fmla="*/ 111879 w 203540"/>
                  <a:gd name="connsiteY3" fmla="*/ 93733 h 114637"/>
                  <a:gd name="connsiteX4" fmla="*/ 152992 w 203540"/>
                  <a:gd name="connsiteY4" fmla="*/ 109243 h 114637"/>
                  <a:gd name="connsiteX5" fmla="*/ 200844 w 203540"/>
                  <a:gd name="connsiteY5" fmla="*/ 109243 h 114637"/>
                  <a:gd name="connsiteX6" fmla="*/ 203540 w 203540"/>
                  <a:gd name="connsiteY6" fmla="*/ 111940 h 114637"/>
                  <a:gd name="connsiteX7" fmla="*/ 203540 w 203540"/>
                  <a:gd name="connsiteY7" fmla="*/ 111940 h 114637"/>
                  <a:gd name="connsiteX8" fmla="*/ 200844 w 203540"/>
                  <a:gd name="connsiteY8" fmla="*/ 114637 h 114637"/>
                  <a:gd name="connsiteX9" fmla="*/ 152992 w 203540"/>
                  <a:gd name="connsiteY9" fmla="*/ 114637 h 114637"/>
                  <a:gd name="connsiteX10" fmla="*/ 108509 w 203540"/>
                  <a:gd name="connsiteY10" fmla="*/ 97779 h 11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4637">
                    <a:moveTo>
                      <a:pt x="108509" y="97779"/>
                    </a:moveTo>
                    <a:lnTo>
                      <a:pt x="0" y="3372"/>
                    </a:lnTo>
                    <a:lnTo>
                      <a:pt x="3370" y="0"/>
                    </a:lnTo>
                    <a:lnTo>
                      <a:pt x="111879" y="93733"/>
                    </a:lnTo>
                    <a:cubicBezTo>
                      <a:pt x="123337" y="103848"/>
                      <a:pt x="138164" y="109243"/>
                      <a:pt x="152992" y="109243"/>
                    </a:cubicBezTo>
                    <a:lnTo>
                      <a:pt x="200844" y="109243"/>
                    </a:lnTo>
                    <a:cubicBezTo>
                      <a:pt x="202192" y="109243"/>
                      <a:pt x="203540" y="110591"/>
                      <a:pt x="203540" y="111940"/>
                    </a:cubicBezTo>
                    <a:lnTo>
                      <a:pt x="203540" y="111940"/>
                    </a:lnTo>
                    <a:cubicBezTo>
                      <a:pt x="203540" y="113288"/>
                      <a:pt x="202192" y="114637"/>
                      <a:pt x="200844" y="114637"/>
                    </a:cubicBezTo>
                    <a:lnTo>
                      <a:pt x="152992" y="114637"/>
                    </a:lnTo>
                    <a:cubicBezTo>
                      <a:pt x="136816" y="114637"/>
                      <a:pt x="120641" y="108568"/>
                      <a:pt x="108509" y="9777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56" name="Freeform 59">
                <a:extLst>
                  <a:ext uri="{FF2B5EF4-FFF2-40B4-BE49-F238E27FC236}">
                    <a16:creationId xmlns:a16="http://schemas.microsoft.com/office/drawing/2014/main" id="{DDB8CEE6-0E43-A62B-C859-CA5E2B3F7171}"/>
                  </a:ext>
                </a:extLst>
              </p:cNvPr>
              <p:cNvSpPr/>
              <p:nvPr/>
            </p:nvSpPr>
            <p:spPr>
              <a:xfrm>
                <a:off x="6487310" y="3049172"/>
                <a:ext cx="1752122" cy="771345"/>
              </a:xfrm>
              <a:custGeom>
                <a:avLst/>
                <a:gdLst>
                  <a:gd name="connsiteX0" fmla="*/ 117271 w 202191"/>
                  <a:gd name="connsiteY0" fmla="*/ 84292 h 89012"/>
                  <a:gd name="connsiteX1" fmla="*/ 0 w 202191"/>
                  <a:gd name="connsiteY1" fmla="*/ 47204 h 89012"/>
                  <a:gd name="connsiteX2" fmla="*/ 1348 w 202191"/>
                  <a:gd name="connsiteY2" fmla="*/ 43832 h 89012"/>
                  <a:gd name="connsiteX3" fmla="*/ 0 w 202191"/>
                  <a:gd name="connsiteY3" fmla="*/ 40460 h 89012"/>
                  <a:gd name="connsiteX4" fmla="*/ 117271 w 202191"/>
                  <a:gd name="connsiteY4" fmla="*/ 3372 h 89012"/>
                  <a:gd name="connsiteX5" fmla="*/ 137490 w 202191"/>
                  <a:gd name="connsiteY5" fmla="*/ 0 h 89012"/>
                  <a:gd name="connsiteX6" fmla="*/ 199496 w 202191"/>
                  <a:gd name="connsiteY6" fmla="*/ 0 h 89012"/>
                  <a:gd name="connsiteX7" fmla="*/ 202192 w 202191"/>
                  <a:gd name="connsiteY7" fmla="*/ 2697 h 89012"/>
                  <a:gd name="connsiteX8" fmla="*/ 202192 w 202191"/>
                  <a:gd name="connsiteY8" fmla="*/ 2697 h 89012"/>
                  <a:gd name="connsiteX9" fmla="*/ 199496 w 202191"/>
                  <a:gd name="connsiteY9" fmla="*/ 5395 h 89012"/>
                  <a:gd name="connsiteX10" fmla="*/ 137490 w 202191"/>
                  <a:gd name="connsiteY10" fmla="*/ 5395 h 89012"/>
                  <a:gd name="connsiteX11" fmla="*/ 118619 w 202191"/>
                  <a:gd name="connsiteY11" fmla="*/ 8092 h 89012"/>
                  <a:gd name="connsiteX12" fmla="*/ 4718 w 202191"/>
                  <a:gd name="connsiteY12" fmla="*/ 44506 h 89012"/>
                  <a:gd name="connsiteX13" fmla="*/ 118619 w 202191"/>
                  <a:gd name="connsiteY13" fmla="*/ 80920 h 89012"/>
                  <a:gd name="connsiteX14" fmla="*/ 137490 w 202191"/>
                  <a:gd name="connsiteY14" fmla="*/ 83618 h 89012"/>
                  <a:gd name="connsiteX15" fmla="*/ 199496 w 202191"/>
                  <a:gd name="connsiteY15" fmla="*/ 83618 h 89012"/>
                  <a:gd name="connsiteX16" fmla="*/ 202192 w 202191"/>
                  <a:gd name="connsiteY16" fmla="*/ 86315 h 89012"/>
                  <a:gd name="connsiteX17" fmla="*/ 202192 w 202191"/>
                  <a:gd name="connsiteY17" fmla="*/ 86315 h 89012"/>
                  <a:gd name="connsiteX18" fmla="*/ 199496 w 202191"/>
                  <a:gd name="connsiteY18" fmla="*/ 89012 h 89012"/>
                  <a:gd name="connsiteX19" fmla="*/ 137490 w 202191"/>
                  <a:gd name="connsiteY19" fmla="*/ 89012 h 89012"/>
                  <a:gd name="connsiteX20" fmla="*/ 117271 w 202191"/>
                  <a:gd name="connsiteY20" fmla="*/ 85641 h 89012"/>
                  <a:gd name="connsiteX0" fmla="*/ 117271 w 202192"/>
                  <a:gd name="connsiteY0" fmla="*/ 85641 h 89012"/>
                  <a:gd name="connsiteX1" fmla="*/ 0 w 202192"/>
                  <a:gd name="connsiteY1" fmla="*/ 47204 h 89012"/>
                  <a:gd name="connsiteX2" fmla="*/ 1348 w 202192"/>
                  <a:gd name="connsiteY2" fmla="*/ 43832 h 89012"/>
                  <a:gd name="connsiteX3" fmla="*/ 0 w 202192"/>
                  <a:gd name="connsiteY3" fmla="*/ 40460 h 89012"/>
                  <a:gd name="connsiteX4" fmla="*/ 117271 w 202192"/>
                  <a:gd name="connsiteY4" fmla="*/ 3372 h 89012"/>
                  <a:gd name="connsiteX5" fmla="*/ 137490 w 202192"/>
                  <a:gd name="connsiteY5" fmla="*/ 0 h 89012"/>
                  <a:gd name="connsiteX6" fmla="*/ 199496 w 202192"/>
                  <a:gd name="connsiteY6" fmla="*/ 0 h 89012"/>
                  <a:gd name="connsiteX7" fmla="*/ 202192 w 202192"/>
                  <a:gd name="connsiteY7" fmla="*/ 2697 h 89012"/>
                  <a:gd name="connsiteX8" fmla="*/ 202192 w 202192"/>
                  <a:gd name="connsiteY8" fmla="*/ 2697 h 89012"/>
                  <a:gd name="connsiteX9" fmla="*/ 199496 w 202192"/>
                  <a:gd name="connsiteY9" fmla="*/ 5395 h 89012"/>
                  <a:gd name="connsiteX10" fmla="*/ 137490 w 202192"/>
                  <a:gd name="connsiteY10" fmla="*/ 5395 h 89012"/>
                  <a:gd name="connsiteX11" fmla="*/ 118619 w 202192"/>
                  <a:gd name="connsiteY11" fmla="*/ 8092 h 89012"/>
                  <a:gd name="connsiteX12" fmla="*/ 4718 w 202192"/>
                  <a:gd name="connsiteY12" fmla="*/ 44506 h 89012"/>
                  <a:gd name="connsiteX13" fmla="*/ 118619 w 202192"/>
                  <a:gd name="connsiteY13" fmla="*/ 80920 h 89012"/>
                  <a:gd name="connsiteX14" fmla="*/ 137490 w 202192"/>
                  <a:gd name="connsiteY14" fmla="*/ 83618 h 89012"/>
                  <a:gd name="connsiteX15" fmla="*/ 199496 w 202192"/>
                  <a:gd name="connsiteY15" fmla="*/ 83618 h 89012"/>
                  <a:gd name="connsiteX16" fmla="*/ 202192 w 202192"/>
                  <a:gd name="connsiteY16" fmla="*/ 86315 h 89012"/>
                  <a:gd name="connsiteX17" fmla="*/ 202192 w 202192"/>
                  <a:gd name="connsiteY17" fmla="*/ 86315 h 89012"/>
                  <a:gd name="connsiteX18" fmla="*/ 199496 w 202192"/>
                  <a:gd name="connsiteY18" fmla="*/ 89012 h 89012"/>
                  <a:gd name="connsiteX19" fmla="*/ 137490 w 202192"/>
                  <a:gd name="connsiteY19" fmla="*/ 89012 h 89012"/>
                  <a:gd name="connsiteX20" fmla="*/ 117271 w 202192"/>
                  <a:gd name="connsiteY20" fmla="*/ 85641 h 89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02192" h="89012">
                    <a:moveTo>
                      <a:pt x="117271" y="85641"/>
                    </a:moveTo>
                    <a:lnTo>
                      <a:pt x="0" y="47204"/>
                    </a:lnTo>
                    <a:lnTo>
                      <a:pt x="1348" y="43832"/>
                    </a:lnTo>
                    <a:lnTo>
                      <a:pt x="0" y="40460"/>
                    </a:lnTo>
                    <a:lnTo>
                      <a:pt x="117271" y="3372"/>
                    </a:lnTo>
                    <a:cubicBezTo>
                      <a:pt x="124011" y="1349"/>
                      <a:pt x="130751" y="0"/>
                      <a:pt x="137490" y="0"/>
                    </a:cubicBezTo>
                    <a:lnTo>
                      <a:pt x="199496" y="0"/>
                    </a:lnTo>
                    <a:cubicBezTo>
                      <a:pt x="200844" y="0"/>
                      <a:pt x="202192" y="1349"/>
                      <a:pt x="202192" y="2697"/>
                    </a:cubicBezTo>
                    <a:lnTo>
                      <a:pt x="202192" y="2697"/>
                    </a:lnTo>
                    <a:cubicBezTo>
                      <a:pt x="202192" y="4046"/>
                      <a:pt x="200844" y="5395"/>
                      <a:pt x="199496" y="5395"/>
                    </a:cubicBezTo>
                    <a:lnTo>
                      <a:pt x="137490" y="5395"/>
                    </a:lnTo>
                    <a:cubicBezTo>
                      <a:pt x="130751" y="5395"/>
                      <a:pt x="124685" y="6069"/>
                      <a:pt x="118619" y="8092"/>
                    </a:cubicBezTo>
                    <a:lnTo>
                      <a:pt x="4718" y="44506"/>
                    </a:lnTo>
                    <a:lnTo>
                      <a:pt x="118619" y="80920"/>
                    </a:lnTo>
                    <a:cubicBezTo>
                      <a:pt x="124685" y="82943"/>
                      <a:pt x="131425" y="83618"/>
                      <a:pt x="137490" y="83618"/>
                    </a:cubicBezTo>
                    <a:lnTo>
                      <a:pt x="199496" y="83618"/>
                    </a:lnTo>
                    <a:cubicBezTo>
                      <a:pt x="200844" y="83618"/>
                      <a:pt x="202192" y="84966"/>
                      <a:pt x="202192" y="86315"/>
                    </a:cubicBezTo>
                    <a:lnTo>
                      <a:pt x="202192" y="86315"/>
                    </a:lnTo>
                    <a:cubicBezTo>
                      <a:pt x="202192" y="87664"/>
                      <a:pt x="200844" y="89012"/>
                      <a:pt x="199496" y="89012"/>
                    </a:cubicBezTo>
                    <a:lnTo>
                      <a:pt x="137490" y="89012"/>
                    </a:lnTo>
                    <a:cubicBezTo>
                      <a:pt x="130751" y="89012"/>
                      <a:pt x="123337" y="87664"/>
                      <a:pt x="117271" y="85641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5619410-075C-A9D6-DCD9-E7CA119435D3}"/>
              </a:ext>
            </a:extLst>
          </p:cNvPr>
          <p:cNvGrpSpPr/>
          <p:nvPr/>
        </p:nvGrpSpPr>
        <p:grpSpPr>
          <a:xfrm>
            <a:off x="498399" y="3105935"/>
            <a:ext cx="2414016" cy="447029"/>
            <a:chOff x="664532" y="2795046"/>
            <a:chExt cx="3218688" cy="596039"/>
          </a:xfrm>
        </p:grpSpPr>
        <p:sp>
          <p:nvSpPr>
            <p:cNvPr id="147" name="Freeform 29">
              <a:extLst>
                <a:ext uri="{FF2B5EF4-FFF2-40B4-BE49-F238E27FC236}">
                  <a16:creationId xmlns:a16="http://schemas.microsoft.com/office/drawing/2014/main" id="{736A5C25-5A0F-A108-104F-1C594175DEAE}"/>
                </a:ext>
              </a:extLst>
            </p:cNvPr>
            <p:cNvSpPr/>
            <p:nvPr/>
          </p:nvSpPr>
          <p:spPr>
            <a:xfrm>
              <a:off x="664532" y="2795046"/>
              <a:ext cx="3218688" cy="596039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6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7993 h 68782"/>
                <a:gd name="connsiteX10" fmla="*/ 71403 w 370646"/>
                <a:gd name="connsiteY10" fmla="*/ 60016 h 68782"/>
                <a:gd name="connsiteX11" fmla="*/ 12093 w 370646"/>
                <a:gd name="connsiteY11" fmla="*/ 60016 h 68782"/>
                <a:gd name="connsiteX12" fmla="*/ 9397 w 370646"/>
                <a:gd name="connsiteY12" fmla="*/ 55296 h 68782"/>
                <a:gd name="connsiteX13" fmla="*/ 39726 w 370646"/>
                <a:gd name="connsiteY13" fmla="*/ 8092 h 68782"/>
                <a:gd name="connsiteX14" fmla="*/ 42422 w 370646"/>
                <a:gd name="connsiteY14" fmla="*/ 6743 h 68782"/>
                <a:gd name="connsiteX15" fmla="*/ 71403 w 370646"/>
                <a:gd name="connsiteY15" fmla="*/ 6743 h 68782"/>
                <a:gd name="connsiteX16" fmla="*/ 73424 w 370646"/>
                <a:gd name="connsiteY16" fmla="*/ 8766 h 68782"/>
                <a:gd name="connsiteX17" fmla="*/ 73424 w 370646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1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3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6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3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5F12F4D0-01DC-2881-FF85-E4BB5DFA9D50}"/>
                </a:ext>
              </a:extLst>
            </p:cNvPr>
            <p:cNvSpPr txBox="1"/>
            <p:nvPr/>
          </p:nvSpPr>
          <p:spPr>
            <a:xfrm>
              <a:off x="829071" y="2877622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05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7CBD0DD2-DE7D-94C4-F6A6-124482E9E563}"/>
                </a:ext>
              </a:extLst>
            </p:cNvPr>
            <p:cNvSpPr txBox="1"/>
            <p:nvPr/>
          </p:nvSpPr>
          <p:spPr>
            <a:xfrm>
              <a:off x="1440299" y="2893010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FA24693-A9D9-94D5-9502-AAA1F3EDC4ED}"/>
              </a:ext>
            </a:extLst>
          </p:cNvPr>
          <p:cNvGrpSpPr/>
          <p:nvPr/>
        </p:nvGrpSpPr>
        <p:grpSpPr>
          <a:xfrm>
            <a:off x="498399" y="3644127"/>
            <a:ext cx="2414016" cy="447029"/>
            <a:chOff x="664532" y="3512635"/>
            <a:chExt cx="3218688" cy="596039"/>
          </a:xfrm>
        </p:grpSpPr>
        <p:sp>
          <p:nvSpPr>
            <p:cNvPr id="144" name="Freeform 54">
              <a:extLst>
                <a:ext uri="{FF2B5EF4-FFF2-40B4-BE49-F238E27FC236}">
                  <a16:creationId xmlns:a16="http://schemas.microsoft.com/office/drawing/2014/main" id="{FA6A1DEF-B4C2-1DCE-350D-997DCD5E92F5}"/>
                </a:ext>
              </a:extLst>
            </p:cNvPr>
            <p:cNvSpPr/>
            <p:nvPr/>
          </p:nvSpPr>
          <p:spPr>
            <a:xfrm flipH="1">
              <a:off x="664532" y="3512635"/>
              <a:ext cx="3218688" cy="596039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115 h 68782"/>
                <a:gd name="connsiteX10" fmla="*/ 299244 w 370646"/>
                <a:gd name="connsiteY10" fmla="*/ 8092 h 68782"/>
                <a:gd name="connsiteX11" fmla="*/ 358553 w 370646"/>
                <a:gd name="connsiteY11" fmla="*/ 8092 h 68782"/>
                <a:gd name="connsiteX12" fmla="*/ 361249 w 370646"/>
                <a:gd name="connsiteY12" fmla="*/ 12812 h 68782"/>
                <a:gd name="connsiteX13" fmla="*/ 330920 w 370646"/>
                <a:gd name="connsiteY13" fmla="*/ 60016 h 68782"/>
                <a:gd name="connsiteX14" fmla="*/ 328225 w 370646"/>
                <a:gd name="connsiteY14" fmla="*/ 61365 h 68782"/>
                <a:gd name="connsiteX15" fmla="*/ 299244 w 370646"/>
                <a:gd name="connsiteY15" fmla="*/ 61365 h 68782"/>
                <a:gd name="connsiteX16" fmla="*/ 297222 w 370646"/>
                <a:gd name="connsiteY16" fmla="*/ 59342 h 68782"/>
                <a:gd name="connsiteX17" fmla="*/ 297222 w 370646"/>
                <a:gd name="connsiteY17" fmla="*/ 9441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115"/>
                  </a:moveTo>
                  <a:cubicBezTo>
                    <a:pt x="297222" y="8766"/>
                    <a:pt x="297896" y="8092"/>
                    <a:pt x="299244" y="8092"/>
                  </a:cubicBezTo>
                  <a:lnTo>
                    <a:pt x="358553" y="8092"/>
                  </a:lnTo>
                  <a:cubicBezTo>
                    <a:pt x="361249" y="8092"/>
                    <a:pt x="362597" y="10789"/>
                    <a:pt x="361249" y="12812"/>
                  </a:cubicBezTo>
                  <a:lnTo>
                    <a:pt x="330920" y="60016"/>
                  </a:lnTo>
                  <a:cubicBezTo>
                    <a:pt x="330920" y="60690"/>
                    <a:pt x="329573" y="61365"/>
                    <a:pt x="328225" y="61365"/>
                  </a:cubicBezTo>
                  <a:lnTo>
                    <a:pt x="299244" y="61365"/>
                  </a:lnTo>
                  <a:cubicBezTo>
                    <a:pt x="297896" y="61365"/>
                    <a:pt x="297222" y="60690"/>
                    <a:pt x="297222" y="59342"/>
                  </a:cubicBezTo>
                  <a:lnTo>
                    <a:pt x="297222" y="9441"/>
                  </a:ln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E2B261D2-BA3F-4A93-90C4-0A38E784695F}"/>
                </a:ext>
              </a:extLst>
            </p:cNvPr>
            <p:cNvSpPr txBox="1"/>
            <p:nvPr/>
          </p:nvSpPr>
          <p:spPr>
            <a:xfrm>
              <a:off x="829071" y="3595211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07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185D868A-F6F5-4BA2-74B5-8BFFC5A18FA7}"/>
                </a:ext>
              </a:extLst>
            </p:cNvPr>
            <p:cNvSpPr txBox="1"/>
            <p:nvPr/>
          </p:nvSpPr>
          <p:spPr>
            <a:xfrm>
              <a:off x="1440299" y="3610599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868FD68-9DA1-77DB-6679-18D88D17AC1F}"/>
              </a:ext>
            </a:extLst>
          </p:cNvPr>
          <p:cNvGrpSpPr/>
          <p:nvPr/>
        </p:nvGrpSpPr>
        <p:grpSpPr>
          <a:xfrm>
            <a:off x="765861" y="4182319"/>
            <a:ext cx="2146554" cy="447029"/>
            <a:chOff x="1021148" y="4230224"/>
            <a:chExt cx="2862072" cy="596039"/>
          </a:xfrm>
        </p:grpSpPr>
        <p:sp>
          <p:nvSpPr>
            <p:cNvPr id="141" name="Freeform 42">
              <a:extLst>
                <a:ext uri="{FF2B5EF4-FFF2-40B4-BE49-F238E27FC236}">
                  <a16:creationId xmlns:a16="http://schemas.microsoft.com/office/drawing/2014/main" id="{3A5B81B4-1BF4-18F2-F2FF-59A160A01E45}"/>
                </a:ext>
              </a:extLst>
            </p:cNvPr>
            <p:cNvSpPr/>
            <p:nvPr/>
          </p:nvSpPr>
          <p:spPr>
            <a:xfrm>
              <a:off x="1021148" y="4230224"/>
              <a:ext cx="2862072" cy="596039"/>
            </a:xfrm>
            <a:custGeom>
              <a:avLst/>
              <a:gdLst>
                <a:gd name="connsiteX0" fmla="*/ 330110 w 330109"/>
                <a:gd name="connsiteY0" fmla="*/ 61365 h 68782"/>
                <a:gd name="connsiteX1" fmla="*/ 330110 w 330109"/>
                <a:gd name="connsiteY1" fmla="*/ 6743 h 68782"/>
                <a:gd name="connsiteX2" fmla="*/ 323370 w 330109"/>
                <a:gd name="connsiteY2" fmla="*/ 0 h 68782"/>
                <a:gd name="connsiteX3" fmla="*/ 8625 w 330109"/>
                <a:gd name="connsiteY3" fmla="*/ 0 h 68782"/>
                <a:gd name="connsiteX4" fmla="*/ 1211 w 330109"/>
                <a:gd name="connsiteY4" fmla="*/ 13487 h 68782"/>
                <a:gd name="connsiteX5" fmla="*/ 34236 w 330109"/>
                <a:gd name="connsiteY5" fmla="*/ 64736 h 68782"/>
                <a:gd name="connsiteX6" fmla="*/ 41650 w 330109"/>
                <a:gd name="connsiteY6" fmla="*/ 68782 h 68782"/>
                <a:gd name="connsiteX7" fmla="*/ 323370 w 330109"/>
                <a:gd name="connsiteY7" fmla="*/ 68782 h 68782"/>
                <a:gd name="connsiteX8" fmla="*/ 330110 w 330109"/>
                <a:gd name="connsiteY8" fmla="*/ 62039 h 68782"/>
                <a:gd name="connsiteX9" fmla="*/ 73326 w 330109"/>
                <a:gd name="connsiteY9" fmla="*/ 59342 h 68782"/>
                <a:gd name="connsiteX10" fmla="*/ 71304 w 330109"/>
                <a:gd name="connsiteY10" fmla="*/ 61365 h 68782"/>
                <a:gd name="connsiteX11" fmla="*/ 42324 w 330109"/>
                <a:gd name="connsiteY11" fmla="*/ 61365 h 68782"/>
                <a:gd name="connsiteX12" fmla="*/ 39628 w 330109"/>
                <a:gd name="connsiteY12" fmla="*/ 60016 h 68782"/>
                <a:gd name="connsiteX13" fmla="*/ 9299 w 330109"/>
                <a:gd name="connsiteY13" fmla="*/ 12812 h 68782"/>
                <a:gd name="connsiteX14" fmla="*/ 11995 w 330109"/>
                <a:gd name="connsiteY14" fmla="*/ 8092 h 68782"/>
                <a:gd name="connsiteX15" fmla="*/ 71304 w 330109"/>
                <a:gd name="connsiteY15" fmla="*/ 8092 h 68782"/>
                <a:gd name="connsiteX16" fmla="*/ 73326 w 330109"/>
                <a:gd name="connsiteY16" fmla="*/ 10115 h 68782"/>
                <a:gd name="connsiteX17" fmla="*/ 73326 w 330109"/>
                <a:gd name="connsiteY17" fmla="*/ 60016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109" h="68782">
                  <a:moveTo>
                    <a:pt x="330110" y="61365"/>
                  </a:moveTo>
                  <a:lnTo>
                    <a:pt x="330110" y="6743"/>
                  </a:lnTo>
                  <a:cubicBezTo>
                    <a:pt x="330110" y="2697"/>
                    <a:pt x="326740" y="0"/>
                    <a:pt x="323370" y="0"/>
                  </a:cubicBezTo>
                  <a:lnTo>
                    <a:pt x="8625" y="0"/>
                  </a:lnTo>
                  <a:cubicBezTo>
                    <a:pt x="1885" y="0"/>
                    <a:pt x="-2159" y="7418"/>
                    <a:pt x="1211" y="13487"/>
                  </a:cubicBezTo>
                  <a:lnTo>
                    <a:pt x="34236" y="64736"/>
                  </a:lnTo>
                  <a:cubicBezTo>
                    <a:pt x="35584" y="67434"/>
                    <a:pt x="38280" y="68782"/>
                    <a:pt x="41650" y="68782"/>
                  </a:cubicBezTo>
                  <a:lnTo>
                    <a:pt x="323370" y="68782"/>
                  </a:lnTo>
                  <a:cubicBezTo>
                    <a:pt x="327414" y="68782"/>
                    <a:pt x="330110" y="65411"/>
                    <a:pt x="330110" y="62039"/>
                  </a:cubicBezTo>
                  <a:close/>
                  <a:moveTo>
                    <a:pt x="73326" y="59342"/>
                  </a:moveTo>
                  <a:cubicBezTo>
                    <a:pt x="73326" y="60690"/>
                    <a:pt x="72652" y="61365"/>
                    <a:pt x="71304" y="61365"/>
                  </a:cubicBezTo>
                  <a:lnTo>
                    <a:pt x="42324" y="61365"/>
                  </a:lnTo>
                  <a:cubicBezTo>
                    <a:pt x="40976" y="61365"/>
                    <a:pt x="40302" y="61365"/>
                    <a:pt x="39628" y="60016"/>
                  </a:cubicBezTo>
                  <a:lnTo>
                    <a:pt x="9299" y="12812"/>
                  </a:lnTo>
                  <a:cubicBezTo>
                    <a:pt x="7951" y="10789"/>
                    <a:pt x="9299" y="8092"/>
                    <a:pt x="11995" y="8092"/>
                  </a:cubicBezTo>
                  <a:lnTo>
                    <a:pt x="71304" y="8092"/>
                  </a:lnTo>
                  <a:cubicBezTo>
                    <a:pt x="72652" y="8092"/>
                    <a:pt x="73326" y="8766"/>
                    <a:pt x="73326" y="10115"/>
                  </a:cubicBezTo>
                  <a:lnTo>
                    <a:pt x="73326" y="60016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4D414BA1-30BB-0E8B-4337-BCEA148D8765}"/>
                </a:ext>
              </a:extLst>
            </p:cNvPr>
            <p:cNvSpPr txBox="1"/>
            <p:nvPr/>
          </p:nvSpPr>
          <p:spPr>
            <a:xfrm>
              <a:off x="1178532" y="4312800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09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EF131516-5DE8-DE6D-A5E3-2B996412A4FB}"/>
                </a:ext>
              </a:extLst>
            </p:cNvPr>
            <p:cNvSpPr txBox="1"/>
            <p:nvPr/>
          </p:nvSpPr>
          <p:spPr>
            <a:xfrm>
              <a:off x="1791991" y="4328188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CC8CE84-DCD4-3FB4-54AD-C7650E48B63B}"/>
              </a:ext>
            </a:extLst>
          </p:cNvPr>
          <p:cNvGrpSpPr/>
          <p:nvPr/>
        </p:nvGrpSpPr>
        <p:grpSpPr>
          <a:xfrm>
            <a:off x="765861" y="2567743"/>
            <a:ext cx="2146554" cy="447029"/>
            <a:chOff x="1021148" y="2077457"/>
            <a:chExt cx="2862072" cy="596039"/>
          </a:xfrm>
        </p:grpSpPr>
        <p:sp>
          <p:nvSpPr>
            <p:cNvPr id="138" name="Freeform 28">
              <a:extLst>
                <a:ext uri="{FF2B5EF4-FFF2-40B4-BE49-F238E27FC236}">
                  <a16:creationId xmlns:a16="http://schemas.microsoft.com/office/drawing/2014/main" id="{7C09AAB8-53DC-2F77-F02C-5D225A219FC9}"/>
                </a:ext>
              </a:extLst>
            </p:cNvPr>
            <p:cNvSpPr/>
            <p:nvPr/>
          </p:nvSpPr>
          <p:spPr>
            <a:xfrm>
              <a:off x="1021148" y="2077457"/>
              <a:ext cx="2862072" cy="596039"/>
            </a:xfrm>
            <a:custGeom>
              <a:avLst/>
              <a:gdLst>
                <a:gd name="connsiteX0" fmla="*/ 323468 w 330207"/>
                <a:gd name="connsiteY0" fmla="*/ 0 h 68782"/>
                <a:gd name="connsiteX1" fmla="*/ 41748 w 330207"/>
                <a:gd name="connsiteY1" fmla="*/ 0 h 68782"/>
                <a:gd name="connsiteX2" fmla="*/ 34334 w 330207"/>
                <a:gd name="connsiteY2" fmla="*/ 4046 h 68782"/>
                <a:gd name="connsiteX3" fmla="*/ 1309 w 330207"/>
                <a:gd name="connsiteY3" fmla="*/ 55296 h 68782"/>
                <a:gd name="connsiteX4" fmla="*/ 8723 w 330207"/>
                <a:gd name="connsiteY4" fmla="*/ 68782 h 68782"/>
                <a:gd name="connsiteX5" fmla="*/ 323468 w 330207"/>
                <a:gd name="connsiteY5" fmla="*/ 68782 h 68782"/>
                <a:gd name="connsiteX6" fmla="*/ 330208 w 330207"/>
                <a:gd name="connsiteY6" fmla="*/ 62039 h 68782"/>
                <a:gd name="connsiteX7" fmla="*/ 330208 w 330207"/>
                <a:gd name="connsiteY7" fmla="*/ 7418 h 68782"/>
                <a:gd name="connsiteX8" fmla="*/ 323468 w 330207"/>
                <a:gd name="connsiteY8" fmla="*/ 674 h 68782"/>
                <a:gd name="connsiteX9" fmla="*/ 73424 w 330207"/>
                <a:gd name="connsiteY9" fmla="*/ 57993 h 68782"/>
                <a:gd name="connsiteX10" fmla="*/ 71402 w 330207"/>
                <a:gd name="connsiteY10" fmla="*/ 60016 h 68782"/>
                <a:gd name="connsiteX11" fmla="*/ 12093 w 330207"/>
                <a:gd name="connsiteY11" fmla="*/ 60016 h 68782"/>
                <a:gd name="connsiteX12" fmla="*/ 9397 w 330207"/>
                <a:gd name="connsiteY12" fmla="*/ 55296 h 68782"/>
                <a:gd name="connsiteX13" fmla="*/ 39726 w 330207"/>
                <a:gd name="connsiteY13" fmla="*/ 8092 h 68782"/>
                <a:gd name="connsiteX14" fmla="*/ 42422 w 330207"/>
                <a:gd name="connsiteY14" fmla="*/ 6743 h 68782"/>
                <a:gd name="connsiteX15" fmla="*/ 71402 w 330207"/>
                <a:gd name="connsiteY15" fmla="*/ 6743 h 68782"/>
                <a:gd name="connsiteX16" fmla="*/ 73424 w 330207"/>
                <a:gd name="connsiteY16" fmla="*/ 8766 h 68782"/>
                <a:gd name="connsiteX17" fmla="*/ 73424 w 330207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207" h="68782">
                  <a:moveTo>
                    <a:pt x="323468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23468" y="68782"/>
                  </a:lnTo>
                  <a:cubicBezTo>
                    <a:pt x="327512" y="68782"/>
                    <a:pt x="330208" y="65411"/>
                    <a:pt x="330208" y="62039"/>
                  </a:cubicBezTo>
                  <a:lnTo>
                    <a:pt x="330208" y="7418"/>
                  </a:lnTo>
                  <a:cubicBezTo>
                    <a:pt x="330208" y="3372"/>
                    <a:pt x="326838" y="674"/>
                    <a:pt x="323468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2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6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2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611357B0-D438-B797-B6C3-97CD55BD431F}"/>
                </a:ext>
              </a:extLst>
            </p:cNvPr>
            <p:cNvSpPr txBox="1"/>
            <p:nvPr/>
          </p:nvSpPr>
          <p:spPr>
            <a:xfrm>
              <a:off x="1178532" y="2160033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03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25930551-11EA-4EE7-1DE5-63FC9F7ECC2A}"/>
                </a:ext>
              </a:extLst>
            </p:cNvPr>
            <p:cNvSpPr txBox="1"/>
            <p:nvPr/>
          </p:nvSpPr>
          <p:spPr>
            <a:xfrm>
              <a:off x="1791991" y="2175421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D7BD83-C511-7978-C364-4A99363F746C}"/>
              </a:ext>
            </a:extLst>
          </p:cNvPr>
          <p:cNvGrpSpPr/>
          <p:nvPr/>
        </p:nvGrpSpPr>
        <p:grpSpPr>
          <a:xfrm>
            <a:off x="1033522" y="4720510"/>
            <a:ext cx="1878893" cy="447029"/>
            <a:chOff x="1378029" y="4947812"/>
            <a:chExt cx="2505191" cy="596039"/>
          </a:xfrm>
        </p:grpSpPr>
        <p:sp>
          <p:nvSpPr>
            <p:cNvPr id="135" name="Freeform 52">
              <a:extLst>
                <a:ext uri="{FF2B5EF4-FFF2-40B4-BE49-F238E27FC236}">
                  <a16:creationId xmlns:a16="http://schemas.microsoft.com/office/drawing/2014/main" id="{86BA8AFD-6BB5-65A0-3D89-FDF39F2CA8F5}"/>
                </a:ext>
              </a:extLst>
            </p:cNvPr>
            <p:cNvSpPr/>
            <p:nvPr/>
          </p:nvSpPr>
          <p:spPr>
            <a:xfrm flipH="1">
              <a:off x="1378029" y="4947812"/>
              <a:ext cx="2505191" cy="596039"/>
            </a:xfrm>
            <a:custGeom>
              <a:avLst/>
              <a:gdLst>
                <a:gd name="connsiteX0" fmla="*/ 6066 w 289095"/>
                <a:gd name="connsiteY0" fmla="*/ 68782 h 68782"/>
                <a:gd name="connsiteX1" fmla="*/ 247348 w 289095"/>
                <a:gd name="connsiteY1" fmla="*/ 68782 h 68782"/>
                <a:gd name="connsiteX2" fmla="*/ 254762 w 289095"/>
                <a:gd name="connsiteY2" fmla="*/ 64736 h 68782"/>
                <a:gd name="connsiteX3" fmla="*/ 287786 w 289095"/>
                <a:gd name="connsiteY3" fmla="*/ 13487 h 68782"/>
                <a:gd name="connsiteX4" fmla="*/ 280372 w 289095"/>
                <a:gd name="connsiteY4" fmla="*/ 0 h 68782"/>
                <a:gd name="connsiteX5" fmla="*/ 6740 w 289095"/>
                <a:gd name="connsiteY5" fmla="*/ 0 h 68782"/>
                <a:gd name="connsiteX6" fmla="*/ 0 w 289095"/>
                <a:gd name="connsiteY6" fmla="*/ 6743 h 68782"/>
                <a:gd name="connsiteX7" fmla="*/ 0 w 289095"/>
                <a:gd name="connsiteY7" fmla="*/ 61365 h 68782"/>
                <a:gd name="connsiteX8" fmla="*/ 6740 w 289095"/>
                <a:gd name="connsiteY8" fmla="*/ 68108 h 68782"/>
                <a:gd name="connsiteX9" fmla="*/ 215671 w 289095"/>
                <a:gd name="connsiteY9" fmla="*/ 10115 h 68782"/>
                <a:gd name="connsiteX10" fmla="*/ 217693 w 289095"/>
                <a:gd name="connsiteY10" fmla="*/ 8092 h 68782"/>
                <a:gd name="connsiteX11" fmla="*/ 277003 w 289095"/>
                <a:gd name="connsiteY11" fmla="*/ 8092 h 68782"/>
                <a:gd name="connsiteX12" fmla="*/ 279699 w 289095"/>
                <a:gd name="connsiteY12" fmla="*/ 12812 h 68782"/>
                <a:gd name="connsiteX13" fmla="*/ 249370 w 289095"/>
                <a:gd name="connsiteY13" fmla="*/ 60016 h 68782"/>
                <a:gd name="connsiteX14" fmla="*/ 246674 w 289095"/>
                <a:gd name="connsiteY14" fmla="*/ 61365 h 68782"/>
                <a:gd name="connsiteX15" fmla="*/ 217693 w 289095"/>
                <a:gd name="connsiteY15" fmla="*/ 61365 h 68782"/>
                <a:gd name="connsiteX16" fmla="*/ 215671 w 289095"/>
                <a:gd name="connsiteY16" fmla="*/ 59342 h 68782"/>
                <a:gd name="connsiteX17" fmla="*/ 215671 w 289095"/>
                <a:gd name="connsiteY17" fmla="*/ 9441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9095" h="68782">
                  <a:moveTo>
                    <a:pt x="6066" y="68782"/>
                  </a:moveTo>
                  <a:lnTo>
                    <a:pt x="247348" y="68782"/>
                  </a:lnTo>
                  <a:cubicBezTo>
                    <a:pt x="250044" y="68782"/>
                    <a:pt x="252740" y="67434"/>
                    <a:pt x="254762" y="64736"/>
                  </a:cubicBezTo>
                  <a:lnTo>
                    <a:pt x="287786" y="13487"/>
                  </a:lnTo>
                  <a:cubicBezTo>
                    <a:pt x="291156" y="8092"/>
                    <a:pt x="287786" y="0"/>
                    <a:pt x="280372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0"/>
                    <a:pt x="3370" y="68108"/>
                    <a:pt x="6740" y="68108"/>
                  </a:cubicBezTo>
                  <a:close/>
                  <a:moveTo>
                    <a:pt x="215671" y="10115"/>
                  </a:moveTo>
                  <a:cubicBezTo>
                    <a:pt x="215671" y="8766"/>
                    <a:pt x="216345" y="8092"/>
                    <a:pt x="217693" y="8092"/>
                  </a:cubicBezTo>
                  <a:lnTo>
                    <a:pt x="277003" y="8092"/>
                  </a:lnTo>
                  <a:cubicBezTo>
                    <a:pt x="279699" y="8092"/>
                    <a:pt x="281046" y="10789"/>
                    <a:pt x="279699" y="12812"/>
                  </a:cubicBezTo>
                  <a:lnTo>
                    <a:pt x="249370" y="60016"/>
                  </a:lnTo>
                  <a:cubicBezTo>
                    <a:pt x="249370" y="60690"/>
                    <a:pt x="248022" y="61365"/>
                    <a:pt x="246674" y="61365"/>
                  </a:cubicBezTo>
                  <a:lnTo>
                    <a:pt x="217693" y="61365"/>
                  </a:lnTo>
                  <a:cubicBezTo>
                    <a:pt x="216345" y="61365"/>
                    <a:pt x="215671" y="60690"/>
                    <a:pt x="215671" y="59342"/>
                  </a:cubicBezTo>
                  <a:lnTo>
                    <a:pt x="215671" y="9441"/>
                  </a:lnTo>
                  <a:close/>
                </a:path>
              </a:pathLst>
            </a:custGeom>
            <a:solidFill>
              <a:srgbClr val="805AAB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FE497DD2-ADD3-1522-AD0F-2777389DD4A7}"/>
                </a:ext>
              </a:extLst>
            </p:cNvPr>
            <p:cNvSpPr txBox="1"/>
            <p:nvPr/>
          </p:nvSpPr>
          <p:spPr>
            <a:xfrm>
              <a:off x="1527262" y="5030388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rgbClr val="AD94C8"/>
                  </a:solidFill>
                </a:rPr>
                <a:t>11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580F051E-0748-AE31-6EF8-CFE167328C92}"/>
                </a:ext>
              </a:extLst>
            </p:cNvPr>
            <p:cNvSpPr txBox="1"/>
            <p:nvPr/>
          </p:nvSpPr>
          <p:spPr>
            <a:xfrm>
              <a:off x="2133634" y="5045776"/>
              <a:ext cx="1516546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4FF477A-9BA6-2137-86A4-2871A8E79D2F}"/>
              </a:ext>
            </a:extLst>
          </p:cNvPr>
          <p:cNvGrpSpPr/>
          <p:nvPr/>
        </p:nvGrpSpPr>
        <p:grpSpPr>
          <a:xfrm>
            <a:off x="1033522" y="2029552"/>
            <a:ext cx="1878893" cy="447029"/>
            <a:chOff x="1378029" y="1359868"/>
            <a:chExt cx="2505191" cy="596039"/>
          </a:xfrm>
        </p:grpSpPr>
        <p:sp>
          <p:nvSpPr>
            <p:cNvPr id="132" name="Freeform 27">
              <a:extLst>
                <a:ext uri="{FF2B5EF4-FFF2-40B4-BE49-F238E27FC236}">
                  <a16:creationId xmlns:a16="http://schemas.microsoft.com/office/drawing/2014/main" id="{739C907A-0934-0F8E-E2BB-2F45E485EC9E}"/>
                </a:ext>
              </a:extLst>
            </p:cNvPr>
            <p:cNvSpPr/>
            <p:nvPr/>
          </p:nvSpPr>
          <p:spPr>
            <a:xfrm>
              <a:off x="1378029" y="1359868"/>
              <a:ext cx="2505191" cy="596039"/>
            </a:xfrm>
            <a:custGeom>
              <a:avLst/>
              <a:gdLst>
                <a:gd name="connsiteX0" fmla="*/ 283030 w 289095"/>
                <a:gd name="connsiteY0" fmla="*/ 0 h 68782"/>
                <a:gd name="connsiteX1" fmla="*/ 41748 w 289095"/>
                <a:gd name="connsiteY1" fmla="*/ 0 h 68782"/>
                <a:gd name="connsiteX2" fmla="*/ 34334 w 289095"/>
                <a:gd name="connsiteY2" fmla="*/ 4046 h 68782"/>
                <a:gd name="connsiteX3" fmla="*/ 1309 w 289095"/>
                <a:gd name="connsiteY3" fmla="*/ 55295 h 68782"/>
                <a:gd name="connsiteX4" fmla="*/ 8723 w 289095"/>
                <a:gd name="connsiteY4" fmla="*/ 68782 h 68782"/>
                <a:gd name="connsiteX5" fmla="*/ 282356 w 289095"/>
                <a:gd name="connsiteY5" fmla="*/ 68782 h 68782"/>
                <a:gd name="connsiteX6" fmla="*/ 289096 w 289095"/>
                <a:gd name="connsiteY6" fmla="*/ 62039 h 68782"/>
                <a:gd name="connsiteX7" fmla="*/ 289096 w 289095"/>
                <a:gd name="connsiteY7" fmla="*/ 7418 h 68782"/>
                <a:gd name="connsiteX8" fmla="*/ 282356 w 289095"/>
                <a:gd name="connsiteY8" fmla="*/ 674 h 68782"/>
                <a:gd name="connsiteX9" fmla="*/ 73424 w 289095"/>
                <a:gd name="connsiteY9" fmla="*/ 57993 h 68782"/>
                <a:gd name="connsiteX10" fmla="*/ 71402 w 289095"/>
                <a:gd name="connsiteY10" fmla="*/ 60016 h 68782"/>
                <a:gd name="connsiteX11" fmla="*/ 12093 w 289095"/>
                <a:gd name="connsiteY11" fmla="*/ 60016 h 68782"/>
                <a:gd name="connsiteX12" fmla="*/ 9397 w 289095"/>
                <a:gd name="connsiteY12" fmla="*/ 55295 h 68782"/>
                <a:gd name="connsiteX13" fmla="*/ 39726 w 289095"/>
                <a:gd name="connsiteY13" fmla="*/ 8092 h 68782"/>
                <a:gd name="connsiteX14" fmla="*/ 42422 w 289095"/>
                <a:gd name="connsiteY14" fmla="*/ 6743 h 68782"/>
                <a:gd name="connsiteX15" fmla="*/ 71402 w 289095"/>
                <a:gd name="connsiteY15" fmla="*/ 6743 h 68782"/>
                <a:gd name="connsiteX16" fmla="*/ 73424 w 289095"/>
                <a:gd name="connsiteY16" fmla="*/ 8766 h 68782"/>
                <a:gd name="connsiteX17" fmla="*/ 73424 w 289095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9095" h="68782">
                  <a:moveTo>
                    <a:pt x="283030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5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282356" y="68782"/>
                  </a:lnTo>
                  <a:cubicBezTo>
                    <a:pt x="286400" y="68782"/>
                    <a:pt x="289096" y="65410"/>
                    <a:pt x="289096" y="62039"/>
                  </a:cubicBezTo>
                  <a:lnTo>
                    <a:pt x="289096" y="7418"/>
                  </a:lnTo>
                  <a:cubicBezTo>
                    <a:pt x="289096" y="3372"/>
                    <a:pt x="285726" y="674"/>
                    <a:pt x="282356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2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5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2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3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EDCE5C1E-C38E-FAD0-7A92-9FA7EE69BDF0}"/>
                </a:ext>
              </a:extLst>
            </p:cNvPr>
            <p:cNvSpPr txBox="1"/>
            <p:nvPr/>
          </p:nvSpPr>
          <p:spPr>
            <a:xfrm>
              <a:off x="1527262" y="1442444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01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9D87535D-FE25-03CC-C65A-82B4E582950B}"/>
                </a:ext>
              </a:extLst>
            </p:cNvPr>
            <p:cNvSpPr txBox="1"/>
            <p:nvPr/>
          </p:nvSpPr>
          <p:spPr>
            <a:xfrm>
              <a:off x="2133634" y="1457832"/>
              <a:ext cx="1516546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E081F00-9FF8-177C-2AA9-A9AE1E8E1085}"/>
              </a:ext>
            </a:extLst>
          </p:cNvPr>
          <p:cNvGrpSpPr/>
          <p:nvPr/>
        </p:nvGrpSpPr>
        <p:grpSpPr>
          <a:xfrm>
            <a:off x="6231585" y="3105935"/>
            <a:ext cx="2414016" cy="447029"/>
            <a:chOff x="8308780" y="2795046"/>
            <a:chExt cx="3218688" cy="596039"/>
          </a:xfrm>
        </p:grpSpPr>
        <p:sp>
          <p:nvSpPr>
            <p:cNvPr id="129" name="Freeform 29">
              <a:extLst>
                <a:ext uri="{FF2B5EF4-FFF2-40B4-BE49-F238E27FC236}">
                  <a16:creationId xmlns:a16="http://schemas.microsoft.com/office/drawing/2014/main" id="{5F406BC6-9EC3-6727-8FD1-2712CF458568}"/>
                </a:ext>
              </a:extLst>
            </p:cNvPr>
            <p:cNvSpPr/>
            <p:nvPr/>
          </p:nvSpPr>
          <p:spPr>
            <a:xfrm flipH="1">
              <a:off x="8308780" y="2795046"/>
              <a:ext cx="3218688" cy="596039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6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7993 h 68782"/>
                <a:gd name="connsiteX10" fmla="*/ 71403 w 370646"/>
                <a:gd name="connsiteY10" fmla="*/ 60016 h 68782"/>
                <a:gd name="connsiteX11" fmla="*/ 12093 w 370646"/>
                <a:gd name="connsiteY11" fmla="*/ 60016 h 68782"/>
                <a:gd name="connsiteX12" fmla="*/ 9397 w 370646"/>
                <a:gd name="connsiteY12" fmla="*/ 55296 h 68782"/>
                <a:gd name="connsiteX13" fmla="*/ 39726 w 370646"/>
                <a:gd name="connsiteY13" fmla="*/ 8092 h 68782"/>
                <a:gd name="connsiteX14" fmla="*/ 42422 w 370646"/>
                <a:gd name="connsiteY14" fmla="*/ 6743 h 68782"/>
                <a:gd name="connsiteX15" fmla="*/ 71403 w 370646"/>
                <a:gd name="connsiteY15" fmla="*/ 6743 h 68782"/>
                <a:gd name="connsiteX16" fmla="*/ 73424 w 370646"/>
                <a:gd name="connsiteY16" fmla="*/ 8766 h 68782"/>
                <a:gd name="connsiteX17" fmla="*/ 73424 w 370646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1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3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6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3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5EAFDFBB-3DD8-D6DD-9B40-EEF92278A58A}"/>
                </a:ext>
              </a:extLst>
            </p:cNvPr>
            <p:cNvSpPr txBox="1"/>
            <p:nvPr/>
          </p:nvSpPr>
          <p:spPr>
            <a:xfrm>
              <a:off x="10862287" y="2877622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06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9788D3D0-FEED-AA84-6537-5A2D60AE9CF4}"/>
                </a:ext>
              </a:extLst>
            </p:cNvPr>
            <p:cNvSpPr txBox="1"/>
            <p:nvPr/>
          </p:nvSpPr>
          <p:spPr>
            <a:xfrm>
              <a:off x="9107195" y="2893010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A05E5E1-5537-5B89-142E-96D3C2D1CEE3}"/>
              </a:ext>
            </a:extLst>
          </p:cNvPr>
          <p:cNvGrpSpPr/>
          <p:nvPr/>
        </p:nvGrpSpPr>
        <p:grpSpPr>
          <a:xfrm>
            <a:off x="6231585" y="3644127"/>
            <a:ext cx="2414016" cy="447029"/>
            <a:chOff x="8308780" y="3512635"/>
            <a:chExt cx="3218688" cy="596039"/>
          </a:xfrm>
        </p:grpSpPr>
        <p:sp>
          <p:nvSpPr>
            <p:cNvPr id="126" name="Freeform 54">
              <a:extLst>
                <a:ext uri="{FF2B5EF4-FFF2-40B4-BE49-F238E27FC236}">
                  <a16:creationId xmlns:a16="http://schemas.microsoft.com/office/drawing/2014/main" id="{171B9C5C-131E-1AA1-8E55-01FFE58DA253}"/>
                </a:ext>
              </a:extLst>
            </p:cNvPr>
            <p:cNvSpPr/>
            <p:nvPr/>
          </p:nvSpPr>
          <p:spPr>
            <a:xfrm>
              <a:off x="8308780" y="3512635"/>
              <a:ext cx="3218688" cy="596039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115 h 68782"/>
                <a:gd name="connsiteX10" fmla="*/ 299244 w 370646"/>
                <a:gd name="connsiteY10" fmla="*/ 8092 h 68782"/>
                <a:gd name="connsiteX11" fmla="*/ 358553 w 370646"/>
                <a:gd name="connsiteY11" fmla="*/ 8092 h 68782"/>
                <a:gd name="connsiteX12" fmla="*/ 361249 w 370646"/>
                <a:gd name="connsiteY12" fmla="*/ 12812 h 68782"/>
                <a:gd name="connsiteX13" fmla="*/ 330920 w 370646"/>
                <a:gd name="connsiteY13" fmla="*/ 60016 h 68782"/>
                <a:gd name="connsiteX14" fmla="*/ 328225 w 370646"/>
                <a:gd name="connsiteY14" fmla="*/ 61365 h 68782"/>
                <a:gd name="connsiteX15" fmla="*/ 299244 w 370646"/>
                <a:gd name="connsiteY15" fmla="*/ 61365 h 68782"/>
                <a:gd name="connsiteX16" fmla="*/ 297222 w 370646"/>
                <a:gd name="connsiteY16" fmla="*/ 59342 h 68782"/>
                <a:gd name="connsiteX17" fmla="*/ 297222 w 370646"/>
                <a:gd name="connsiteY17" fmla="*/ 9441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115"/>
                  </a:moveTo>
                  <a:cubicBezTo>
                    <a:pt x="297222" y="8766"/>
                    <a:pt x="297896" y="8092"/>
                    <a:pt x="299244" y="8092"/>
                  </a:cubicBezTo>
                  <a:lnTo>
                    <a:pt x="358553" y="8092"/>
                  </a:lnTo>
                  <a:cubicBezTo>
                    <a:pt x="361249" y="8092"/>
                    <a:pt x="362597" y="10789"/>
                    <a:pt x="361249" y="12812"/>
                  </a:cubicBezTo>
                  <a:lnTo>
                    <a:pt x="330920" y="60016"/>
                  </a:lnTo>
                  <a:cubicBezTo>
                    <a:pt x="330920" y="60690"/>
                    <a:pt x="329573" y="61365"/>
                    <a:pt x="328225" y="61365"/>
                  </a:cubicBezTo>
                  <a:lnTo>
                    <a:pt x="299244" y="61365"/>
                  </a:lnTo>
                  <a:cubicBezTo>
                    <a:pt x="297896" y="61365"/>
                    <a:pt x="297222" y="60690"/>
                    <a:pt x="297222" y="59342"/>
                  </a:cubicBezTo>
                  <a:lnTo>
                    <a:pt x="297222" y="9441"/>
                  </a:ln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306771ED-8AFC-919A-A4AE-AF5A0AFCE5BA}"/>
                </a:ext>
              </a:extLst>
            </p:cNvPr>
            <p:cNvSpPr txBox="1"/>
            <p:nvPr/>
          </p:nvSpPr>
          <p:spPr>
            <a:xfrm>
              <a:off x="10862287" y="3595211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08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392898A5-33A2-3816-E203-C9299D7B369F}"/>
                </a:ext>
              </a:extLst>
            </p:cNvPr>
            <p:cNvSpPr txBox="1"/>
            <p:nvPr/>
          </p:nvSpPr>
          <p:spPr>
            <a:xfrm>
              <a:off x="9107195" y="3610599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AF05B99-2207-DAB7-D048-680E7BE7D562}"/>
              </a:ext>
            </a:extLst>
          </p:cNvPr>
          <p:cNvGrpSpPr/>
          <p:nvPr/>
        </p:nvGrpSpPr>
        <p:grpSpPr>
          <a:xfrm>
            <a:off x="6231585" y="4182319"/>
            <a:ext cx="2146554" cy="447029"/>
            <a:chOff x="8308780" y="4230224"/>
            <a:chExt cx="2862072" cy="596039"/>
          </a:xfrm>
        </p:grpSpPr>
        <p:sp>
          <p:nvSpPr>
            <p:cNvPr id="123" name="Freeform 53">
              <a:extLst>
                <a:ext uri="{FF2B5EF4-FFF2-40B4-BE49-F238E27FC236}">
                  <a16:creationId xmlns:a16="http://schemas.microsoft.com/office/drawing/2014/main" id="{8CFF2C82-B93D-3AFC-A1B8-D140F8D1BBD6}"/>
                </a:ext>
              </a:extLst>
            </p:cNvPr>
            <p:cNvSpPr/>
            <p:nvPr/>
          </p:nvSpPr>
          <p:spPr>
            <a:xfrm>
              <a:off x="8308780" y="4230224"/>
              <a:ext cx="2862072" cy="596039"/>
            </a:xfrm>
            <a:custGeom>
              <a:avLst/>
              <a:gdLst>
                <a:gd name="connsiteX0" fmla="*/ 6740 w 330207"/>
                <a:gd name="connsiteY0" fmla="*/ 68782 h 68782"/>
                <a:gd name="connsiteX1" fmla="*/ 288460 w 330207"/>
                <a:gd name="connsiteY1" fmla="*/ 68782 h 68782"/>
                <a:gd name="connsiteX2" fmla="*/ 295874 w 330207"/>
                <a:gd name="connsiteY2" fmla="*/ 64736 h 68782"/>
                <a:gd name="connsiteX3" fmla="*/ 328899 w 330207"/>
                <a:gd name="connsiteY3" fmla="*/ 13487 h 68782"/>
                <a:gd name="connsiteX4" fmla="*/ 321485 w 330207"/>
                <a:gd name="connsiteY4" fmla="*/ 0 h 68782"/>
                <a:gd name="connsiteX5" fmla="*/ 6740 w 330207"/>
                <a:gd name="connsiteY5" fmla="*/ 0 h 68782"/>
                <a:gd name="connsiteX6" fmla="*/ 0 w 330207"/>
                <a:gd name="connsiteY6" fmla="*/ 6743 h 68782"/>
                <a:gd name="connsiteX7" fmla="*/ 0 w 330207"/>
                <a:gd name="connsiteY7" fmla="*/ 61365 h 68782"/>
                <a:gd name="connsiteX8" fmla="*/ 6740 w 330207"/>
                <a:gd name="connsiteY8" fmla="*/ 68108 h 68782"/>
                <a:gd name="connsiteX9" fmla="*/ 257457 w 330207"/>
                <a:gd name="connsiteY9" fmla="*/ 10115 h 68782"/>
                <a:gd name="connsiteX10" fmla="*/ 259479 w 330207"/>
                <a:gd name="connsiteY10" fmla="*/ 8092 h 68782"/>
                <a:gd name="connsiteX11" fmla="*/ 318789 w 330207"/>
                <a:gd name="connsiteY11" fmla="*/ 8092 h 68782"/>
                <a:gd name="connsiteX12" fmla="*/ 321485 w 330207"/>
                <a:gd name="connsiteY12" fmla="*/ 12813 h 68782"/>
                <a:gd name="connsiteX13" fmla="*/ 291156 w 330207"/>
                <a:gd name="connsiteY13" fmla="*/ 60016 h 68782"/>
                <a:gd name="connsiteX14" fmla="*/ 288460 w 330207"/>
                <a:gd name="connsiteY14" fmla="*/ 61365 h 68782"/>
                <a:gd name="connsiteX15" fmla="*/ 259479 w 330207"/>
                <a:gd name="connsiteY15" fmla="*/ 61365 h 68782"/>
                <a:gd name="connsiteX16" fmla="*/ 257457 w 330207"/>
                <a:gd name="connsiteY16" fmla="*/ 59342 h 68782"/>
                <a:gd name="connsiteX17" fmla="*/ 257457 w 330207"/>
                <a:gd name="connsiteY17" fmla="*/ 9441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207" h="68782">
                  <a:moveTo>
                    <a:pt x="6740" y="68782"/>
                  </a:moveTo>
                  <a:lnTo>
                    <a:pt x="288460" y="68782"/>
                  </a:lnTo>
                  <a:cubicBezTo>
                    <a:pt x="291156" y="68782"/>
                    <a:pt x="293852" y="67434"/>
                    <a:pt x="295874" y="64736"/>
                  </a:cubicBezTo>
                  <a:lnTo>
                    <a:pt x="328899" y="13487"/>
                  </a:lnTo>
                  <a:cubicBezTo>
                    <a:pt x="332268" y="8092"/>
                    <a:pt x="328899" y="0"/>
                    <a:pt x="321485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57457" y="10115"/>
                  </a:moveTo>
                  <a:cubicBezTo>
                    <a:pt x="257457" y="8766"/>
                    <a:pt x="258131" y="8092"/>
                    <a:pt x="259479" y="8092"/>
                  </a:cubicBezTo>
                  <a:lnTo>
                    <a:pt x="318789" y="8092"/>
                  </a:lnTo>
                  <a:cubicBezTo>
                    <a:pt x="321485" y="8092"/>
                    <a:pt x="322833" y="10789"/>
                    <a:pt x="321485" y="12813"/>
                  </a:cubicBezTo>
                  <a:lnTo>
                    <a:pt x="291156" y="60016"/>
                  </a:lnTo>
                  <a:cubicBezTo>
                    <a:pt x="291156" y="60690"/>
                    <a:pt x="289808" y="61365"/>
                    <a:pt x="288460" y="61365"/>
                  </a:cubicBezTo>
                  <a:lnTo>
                    <a:pt x="259479" y="61365"/>
                  </a:lnTo>
                  <a:cubicBezTo>
                    <a:pt x="258131" y="61365"/>
                    <a:pt x="257457" y="60690"/>
                    <a:pt x="257457" y="59342"/>
                  </a:cubicBezTo>
                  <a:lnTo>
                    <a:pt x="257457" y="9441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8C15F9EE-0F7C-C7B8-4C21-4276245EBDB7}"/>
                </a:ext>
              </a:extLst>
            </p:cNvPr>
            <p:cNvSpPr txBox="1"/>
            <p:nvPr/>
          </p:nvSpPr>
          <p:spPr>
            <a:xfrm>
              <a:off x="10517879" y="4312800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10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922AC8FC-E992-AA30-E86D-E3B4A9E5D396}"/>
                </a:ext>
              </a:extLst>
            </p:cNvPr>
            <p:cNvSpPr txBox="1"/>
            <p:nvPr/>
          </p:nvSpPr>
          <p:spPr>
            <a:xfrm>
              <a:off x="8765551" y="4328188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7D3B1A7-32BA-2574-B759-68FB36803F81}"/>
              </a:ext>
            </a:extLst>
          </p:cNvPr>
          <p:cNvGrpSpPr/>
          <p:nvPr/>
        </p:nvGrpSpPr>
        <p:grpSpPr>
          <a:xfrm>
            <a:off x="6231585" y="2567743"/>
            <a:ext cx="2146554" cy="447029"/>
            <a:chOff x="8308780" y="2077457"/>
            <a:chExt cx="2862072" cy="596039"/>
          </a:xfrm>
        </p:grpSpPr>
        <p:sp>
          <p:nvSpPr>
            <p:cNvPr id="120" name="Freeform 50">
              <a:extLst>
                <a:ext uri="{FF2B5EF4-FFF2-40B4-BE49-F238E27FC236}">
                  <a16:creationId xmlns:a16="http://schemas.microsoft.com/office/drawing/2014/main" id="{9AD0FE79-5D27-40B4-EC45-B01C8321258A}"/>
                </a:ext>
              </a:extLst>
            </p:cNvPr>
            <p:cNvSpPr/>
            <p:nvPr/>
          </p:nvSpPr>
          <p:spPr>
            <a:xfrm>
              <a:off x="8308780" y="2077457"/>
              <a:ext cx="2862072" cy="596039"/>
            </a:xfrm>
            <a:custGeom>
              <a:avLst/>
              <a:gdLst>
                <a:gd name="connsiteX0" fmla="*/ 0 w 330109"/>
                <a:gd name="connsiteY0" fmla="*/ 7418 h 68782"/>
                <a:gd name="connsiteX1" fmla="*/ 0 w 330109"/>
                <a:gd name="connsiteY1" fmla="*/ 62039 h 68782"/>
                <a:gd name="connsiteX2" fmla="*/ 6740 w 330109"/>
                <a:gd name="connsiteY2" fmla="*/ 68782 h 68782"/>
                <a:gd name="connsiteX3" fmla="*/ 321485 w 330109"/>
                <a:gd name="connsiteY3" fmla="*/ 68782 h 68782"/>
                <a:gd name="connsiteX4" fmla="*/ 328899 w 330109"/>
                <a:gd name="connsiteY4" fmla="*/ 55296 h 68782"/>
                <a:gd name="connsiteX5" fmla="*/ 295874 w 330109"/>
                <a:gd name="connsiteY5" fmla="*/ 4046 h 68782"/>
                <a:gd name="connsiteX6" fmla="*/ 288460 w 330109"/>
                <a:gd name="connsiteY6" fmla="*/ 0 h 68782"/>
                <a:gd name="connsiteX7" fmla="*/ 6740 w 330109"/>
                <a:gd name="connsiteY7" fmla="*/ 0 h 68782"/>
                <a:gd name="connsiteX8" fmla="*/ 0 w 330109"/>
                <a:gd name="connsiteY8" fmla="*/ 6743 h 68782"/>
                <a:gd name="connsiteX9" fmla="*/ 257457 w 330109"/>
                <a:gd name="connsiteY9" fmla="*/ 8766 h 68782"/>
                <a:gd name="connsiteX10" fmla="*/ 259479 w 330109"/>
                <a:gd name="connsiteY10" fmla="*/ 6743 h 68782"/>
                <a:gd name="connsiteX11" fmla="*/ 288460 w 330109"/>
                <a:gd name="connsiteY11" fmla="*/ 6743 h 68782"/>
                <a:gd name="connsiteX12" fmla="*/ 291156 w 330109"/>
                <a:gd name="connsiteY12" fmla="*/ 8092 h 68782"/>
                <a:gd name="connsiteX13" fmla="*/ 321485 w 330109"/>
                <a:gd name="connsiteY13" fmla="*/ 55296 h 68782"/>
                <a:gd name="connsiteX14" fmla="*/ 318789 w 330109"/>
                <a:gd name="connsiteY14" fmla="*/ 60016 h 68782"/>
                <a:gd name="connsiteX15" fmla="*/ 259479 w 330109"/>
                <a:gd name="connsiteY15" fmla="*/ 60016 h 68782"/>
                <a:gd name="connsiteX16" fmla="*/ 257457 w 330109"/>
                <a:gd name="connsiteY16" fmla="*/ 57993 h 68782"/>
                <a:gd name="connsiteX17" fmla="*/ 257457 w 330109"/>
                <a:gd name="connsiteY17" fmla="*/ 8092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109" h="68782">
                  <a:moveTo>
                    <a:pt x="0" y="7418"/>
                  </a:moveTo>
                  <a:lnTo>
                    <a:pt x="0" y="62039"/>
                  </a:lnTo>
                  <a:cubicBezTo>
                    <a:pt x="0" y="66085"/>
                    <a:pt x="3370" y="68782"/>
                    <a:pt x="6740" y="68782"/>
                  </a:cubicBezTo>
                  <a:lnTo>
                    <a:pt x="321485" y="68782"/>
                  </a:lnTo>
                  <a:cubicBezTo>
                    <a:pt x="328225" y="68782"/>
                    <a:pt x="332268" y="61365"/>
                    <a:pt x="328899" y="55296"/>
                  </a:cubicBezTo>
                  <a:lnTo>
                    <a:pt x="295874" y="4046"/>
                  </a:lnTo>
                  <a:cubicBezTo>
                    <a:pt x="294526" y="1349"/>
                    <a:pt x="291830" y="0"/>
                    <a:pt x="288460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close/>
                  <a:moveTo>
                    <a:pt x="257457" y="8766"/>
                  </a:moveTo>
                  <a:cubicBezTo>
                    <a:pt x="257457" y="7418"/>
                    <a:pt x="258131" y="6743"/>
                    <a:pt x="259479" y="6743"/>
                  </a:cubicBezTo>
                  <a:lnTo>
                    <a:pt x="288460" y="6743"/>
                  </a:lnTo>
                  <a:cubicBezTo>
                    <a:pt x="289808" y="6743"/>
                    <a:pt x="290482" y="6743"/>
                    <a:pt x="291156" y="8092"/>
                  </a:cubicBezTo>
                  <a:lnTo>
                    <a:pt x="321485" y="55296"/>
                  </a:lnTo>
                  <a:cubicBezTo>
                    <a:pt x="322833" y="57319"/>
                    <a:pt x="321485" y="60016"/>
                    <a:pt x="318789" y="60016"/>
                  </a:cubicBezTo>
                  <a:lnTo>
                    <a:pt x="259479" y="60016"/>
                  </a:lnTo>
                  <a:cubicBezTo>
                    <a:pt x="258131" y="60016"/>
                    <a:pt x="257457" y="59342"/>
                    <a:pt x="257457" y="57993"/>
                  </a:cubicBezTo>
                  <a:lnTo>
                    <a:pt x="257457" y="8092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83EC7EC-96B3-9DFB-1BA7-E0A7B867C795}"/>
                </a:ext>
              </a:extLst>
            </p:cNvPr>
            <p:cNvSpPr txBox="1"/>
            <p:nvPr/>
          </p:nvSpPr>
          <p:spPr>
            <a:xfrm>
              <a:off x="10517879" y="2160033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04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2F2EF500-0A51-AB96-FCD2-799C59663AE7}"/>
                </a:ext>
              </a:extLst>
            </p:cNvPr>
            <p:cNvSpPr txBox="1"/>
            <p:nvPr/>
          </p:nvSpPr>
          <p:spPr>
            <a:xfrm>
              <a:off x="8765551" y="2175421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2E05003-D7CD-BC8D-5BEB-BD8E664683FD}"/>
              </a:ext>
            </a:extLst>
          </p:cNvPr>
          <p:cNvGrpSpPr/>
          <p:nvPr/>
        </p:nvGrpSpPr>
        <p:grpSpPr>
          <a:xfrm>
            <a:off x="6231586" y="4720510"/>
            <a:ext cx="1878893" cy="447029"/>
            <a:chOff x="8308780" y="4947812"/>
            <a:chExt cx="2505191" cy="596039"/>
          </a:xfrm>
        </p:grpSpPr>
        <p:sp>
          <p:nvSpPr>
            <p:cNvPr id="117" name="Freeform 52">
              <a:extLst>
                <a:ext uri="{FF2B5EF4-FFF2-40B4-BE49-F238E27FC236}">
                  <a16:creationId xmlns:a16="http://schemas.microsoft.com/office/drawing/2014/main" id="{BBFA3890-42EF-D91C-4285-4CC8F8069C43}"/>
                </a:ext>
              </a:extLst>
            </p:cNvPr>
            <p:cNvSpPr/>
            <p:nvPr/>
          </p:nvSpPr>
          <p:spPr>
            <a:xfrm>
              <a:off x="8308780" y="4947812"/>
              <a:ext cx="2505191" cy="596039"/>
            </a:xfrm>
            <a:custGeom>
              <a:avLst/>
              <a:gdLst>
                <a:gd name="connsiteX0" fmla="*/ 6066 w 289095"/>
                <a:gd name="connsiteY0" fmla="*/ 68782 h 68782"/>
                <a:gd name="connsiteX1" fmla="*/ 247348 w 289095"/>
                <a:gd name="connsiteY1" fmla="*/ 68782 h 68782"/>
                <a:gd name="connsiteX2" fmla="*/ 254762 w 289095"/>
                <a:gd name="connsiteY2" fmla="*/ 64736 h 68782"/>
                <a:gd name="connsiteX3" fmla="*/ 287786 w 289095"/>
                <a:gd name="connsiteY3" fmla="*/ 13487 h 68782"/>
                <a:gd name="connsiteX4" fmla="*/ 280372 w 289095"/>
                <a:gd name="connsiteY4" fmla="*/ 0 h 68782"/>
                <a:gd name="connsiteX5" fmla="*/ 6740 w 289095"/>
                <a:gd name="connsiteY5" fmla="*/ 0 h 68782"/>
                <a:gd name="connsiteX6" fmla="*/ 0 w 289095"/>
                <a:gd name="connsiteY6" fmla="*/ 6743 h 68782"/>
                <a:gd name="connsiteX7" fmla="*/ 0 w 289095"/>
                <a:gd name="connsiteY7" fmla="*/ 61365 h 68782"/>
                <a:gd name="connsiteX8" fmla="*/ 6740 w 289095"/>
                <a:gd name="connsiteY8" fmla="*/ 68108 h 68782"/>
                <a:gd name="connsiteX9" fmla="*/ 215671 w 289095"/>
                <a:gd name="connsiteY9" fmla="*/ 10115 h 68782"/>
                <a:gd name="connsiteX10" fmla="*/ 217693 w 289095"/>
                <a:gd name="connsiteY10" fmla="*/ 8092 h 68782"/>
                <a:gd name="connsiteX11" fmla="*/ 277003 w 289095"/>
                <a:gd name="connsiteY11" fmla="*/ 8092 h 68782"/>
                <a:gd name="connsiteX12" fmla="*/ 279699 w 289095"/>
                <a:gd name="connsiteY12" fmla="*/ 12812 h 68782"/>
                <a:gd name="connsiteX13" fmla="*/ 249370 w 289095"/>
                <a:gd name="connsiteY13" fmla="*/ 60016 h 68782"/>
                <a:gd name="connsiteX14" fmla="*/ 246674 w 289095"/>
                <a:gd name="connsiteY14" fmla="*/ 61365 h 68782"/>
                <a:gd name="connsiteX15" fmla="*/ 217693 w 289095"/>
                <a:gd name="connsiteY15" fmla="*/ 61365 h 68782"/>
                <a:gd name="connsiteX16" fmla="*/ 215671 w 289095"/>
                <a:gd name="connsiteY16" fmla="*/ 59342 h 68782"/>
                <a:gd name="connsiteX17" fmla="*/ 215671 w 289095"/>
                <a:gd name="connsiteY17" fmla="*/ 9441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9095" h="68782">
                  <a:moveTo>
                    <a:pt x="6066" y="68782"/>
                  </a:moveTo>
                  <a:lnTo>
                    <a:pt x="247348" y="68782"/>
                  </a:lnTo>
                  <a:cubicBezTo>
                    <a:pt x="250044" y="68782"/>
                    <a:pt x="252740" y="67434"/>
                    <a:pt x="254762" y="64736"/>
                  </a:cubicBezTo>
                  <a:lnTo>
                    <a:pt x="287786" y="13487"/>
                  </a:lnTo>
                  <a:cubicBezTo>
                    <a:pt x="291156" y="8092"/>
                    <a:pt x="287786" y="0"/>
                    <a:pt x="280372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0"/>
                    <a:pt x="3370" y="68108"/>
                    <a:pt x="6740" y="68108"/>
                  </a:cubicBezTo>
                  <a:close/>
                  <a:moveTo>
                    <a:pt x="215671" y="10115"/>
                  </a:moveTo>
                  <a:cubicBezTo>
                    <a:pt x="215671" y="8766"/>
                    <a:pt x="216345" y="8092"/>
                    <a:pt x="217693" y="8092"/>
                  </a:cubicBezTo>
                  <a:lnTo>
                    <a:pt x="277003" y="8092"/>
                  </a:lnTo>
                  <a:cubicBezTo>
                    <a:pt x="279699" y="8092"/>
                    <a:pt x="281046" y="10789"/>
                    <a:pt x="279699" y="12812"/>
                  </a:cubicBezTo>
                  <a:lnTo>
                    <a:pt x="249370" y="60016"/>
                  </a:lnTo>
                  <a:cubicBezTo>
                    <a:pt x="249370" y="60690"/>
                    <a:pt x="248022" y="61365"/>
                    <a:pt x="246674" y="61365"/>
                  </a:cubicBezTo>
                  <a:lnTo>
                    <a:pt x="217693" y="61365"/>
                  </a:lnTo>
                  <a:cubicBezTo>
                    <a:pt x="216345" y="61365"/>
                    <a:pt x="215671" y="60690"/>
                    <a:pt x="215671" y="59342"/>
                  </a:cubicBezTo>
                  <a:lnTo>
                    <a:pt x="215671" y="9441"/>
                  </a:lnTo>
                  <a:close/>
                </a:path>
              </a:pathLst>
            </a:custGeom>
            <a:solidFill>
              <a:srgbClr val="805AAB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95E6F1B1-E63C-7B3C-AB24-CEDDE6CA109B}"/>
                </a:ext>
              </a:extLst>
            </p:cNvPr>
            <p:cNvSpPr txBox="1"/>
            <p:nvPr/>
          </p:nvSpPr>
          <p:spPr>
            <a:xfrm>
              <a:off x="10143326" y="5030388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rgbClr val="AD94C8"/>
                  </a:solidFill>
                </a:rPr>
                <a:t>12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2018445-6B7E-BE48-0F9D-0F9DF0B339A9}"/>
                </a:ext>
              </a:extLst>
            </p:cNvPr>
            <p:cNvSpPr txBox="1"/>
            <p:nvPr/>
          </p:nvSpPr>
          <p:spPr>
            <a:xfrm>
              <a:off x="8484197" y="5045776"/>
              <a:ext cx="1516546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10659C-AEFF-BAA8-11E3-844A5D87CB11}"/>
              </a:ext>
            </a:extLst>
          </p:cNvPr>
          <p:cNvGrpSpPr/>
          <p:nvPr/>
        </p:nvGrpSpPr>
        <p:grpSpPr>
          <a:xfrm>
            <a:off x="6231586" y="2029552"/>
            <a:ext cx="1878893" cy="447029"/>
            <a:chOff x="8308780" y="1359868"/>
            <a:chExt cx="2505191" cy="596039"/>
          </a:xfrm>
        </p:grpSpPr>
        <p:sp>
          <p:nvSpPr>
            <p:cNvPr id="114" name="Freeform 27">
              <a:extLst>
                <a:ext uri="{FF2B5EF4-FFF2-40B4-BE49-F238E27FC236}">
                  <a16:creationId xmlns:a16="http://schemas.microsoft.com/office/drawing/2014/main" id="{4EAEFDF1-EDEE-65BA-980D-FEF1E8DACDE5}"/>
                </a:ext>
              </a:extLst>
            </p:cNvPr>
            <p:cNvSpPr/>
            <p:nvPr/>
          </p:nvSpPr>
          <p:spPr>
            <a:xfrm flipH="1">
              <a:off x="8308780" y="1359868"/>
              <a:ext cx="2505191" cy="596039"/>
            </a:xfrm>
            <a:custGeom>
              <a:avLst/>
              <a:gdLst>
                <a:gd name="connsiteX0" fmla="*/ 283030 w 289095"/>
                <a:gd name="connsiteY0" fmla="*/ 0 h 68782"/>
                <a:gd name="connsiteX1" fmla="*/ 41748 w 289095"/>
                <a:gd name="connsiteY1" fmla="*/ 0 h 68782"/>
                <a:gd name="connsiteX2" fmla="*/ 34334 w 289095"/>
                <a:gd name="connsiteY2" fmla="*/ 4046 h 68782"/>
                <a:gd name="connsiteX3" fmla="*/ 1309 w 289095"/>
                <a:gd name="connsiteY3" fmla="*/ 55295 h 68782"/>
                <a:gd name="connsiteX4" fmla="*/ 8723 w 289095"/>
                <a:gd name="connsiteY4" fmla="*/ 68782 h 68782"/>
                <a:gd name="connsiteX5" fmla="*/ 282356 w 289095"/>
                <a:gd name="connsiteY5" fmla="*/ 68782 h 68782"/>
                <a:gd name="connsiteX6" fmla="*/ 289096 w 289095"/>
                <a:gd name="connsiteY6" fmla="*/ 62039 h 68782"/>
                <a:gd name="connsiteX7" fmla="*/ 289096 w 289095"/>
                <a:gd name="connsiteY7" fmla="*/ 7418 h 68782"/>
                <a:gd name="connsiteX8" fmla="*/ 282356 w 289095"/>
                <a:gd name="connsiteY8" fmla="*/ 674 h 68782"/>
                <a:gd name="connsiteX9" fmla="*/ 73424 w 289095"/>
                <a:gd name="connsiteY9" fmla="*/ 57993 h 68782"/>
                <a:gd name="connsiteX10" fmla="*/ 71402 w 289095"/>
                <a:gd name="connsiteY10" fmla="*/ 60016 h 68782"/>
                <a:gd name="connsiteX11" fmla="*/ 12093 w 289095"/>
                <a:gd name="connsiteY11" fmla="*/ 60016 h 68782"/>
                <a:gd name="connsiteX12" fmla="*/ 9397 w 289095"/>
                <a:gd name="connsiteY12" fmla="*/ 55295 h 68782"/>
                <a:gd name="connsiteX13" fmla="*/ 39726 w 289095"/>
                <a:gd name="connsiteY13" fmla="*/ 8092 h 68782"/>
                <a:gd name="connsiteX14" fmla="*/ 42422 w 289095"/>
                <a:gd name="connsiteY14" fmla="*/ 6743 h 68782"/>
                <a:gd name="connsiteX15" fmla="*/ 71402 w 289095"/>
                <a:gd name="connsiteY15" fmla="*/ 6743 h 68782"/>
                <a:gd name="connsiteX16" fmla="*/ 73424 w 289095"/>
                <a:gd name="connsiteY16" fmla="*/ 8766 h 68782"/>
                <a:gd name="connsiteX17" fmla="*/ 73424 w 289095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9095" h="68782">
                  <a:moveTo>
                    <a:pt x="283030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5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282356" y="68782"/>
                  </a:lnTo>
                  <a:cubicBezTo>
                    <a:pt x="286400" y="68782"/>
                    <a:pt x="289096" y="65410"/>
                    <a:pt x="289096" y="62039"/>
                  </a:cubicBezTo>
                  <a:lnTo>
                    <a:pt x="289096" y="7418"/>
                  </a:lnTo>
                  <a:cubicBezTo>
                    <a:pt x="289096" y="3372"/>
                    <a:pt x="285726" y="674"/>
                    <a:pt x="282356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2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5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2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3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91573D64-9319-C667-2CF1-4B117F17911B}"/>
                </a:ext>
              </a:extLst>
            </p:cNvPr>
            <p:cNvSpPr txBox="1"/>
            <p:nvPr/>
          </p:nvSpPr>
          <p:spPr>
            <a:xfrm>
              <a:off x="10143326" y="1442444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02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1462603D-1A2C-0E8E-F134-01392780EB35}"/>
                </a:ext>
              </a:extLst>
            </p:cNvPr>
            <p:cNvSpPr txBox="1"/>
            <p:nvPr/>
          </p:nvSpPr>
          <p:spPr>
            <a:xfrm>
              <a:off x="8484197" y="1457832"/>
              <a:ext cx="1516546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</p:grpSp>
      <p:sp>
        <p:nvSpPr>
          <p:cNvPr id="3" name="Freeform 9">
            <a:extLst>
              <a:ext uri="{FF2B5EF4-FFF2-40B4-BE49-F238E27FC236}">
                <a16:creationId xmlns:a16="http://schemas.microsoft.com/office/drawing/2014/main" id="{F356F534-75B1-4215-8574-0FF96D42660D}"/>
              </a:ext>
            </a:extLst>
          </p:cNvPr>
          <p:cNvSpPr/>
          <p:nvPr/>
        </p:nvSpPr>
        <p:spPr>
          <a:xfrm>
            <a:off x="3860202" y="2615565"/>
            <a:ext cx="1423597" cy="1988820"/>
          </a:xfrm>
          <a:prstGeom prst="roundRect">
            <a:avLst>
              <a:gd name="adj" fmla="val 4289"/>
            </a:avLst>
          </a:prstGeom>
          <a:solidFill>
            <a:schemeClr val="bg2">
              <a:lumMod val="9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DBDF7CD-659E-8865-2C82-8C9A345F7792}"/>
              </a:ext>
            </a:extLst>
          </p:cNvPr>
          <p:cNvGrpSpPr/>
          <p:nvPr/>
        </p:nvGrpSpPr>
        <p:grpSpPr>
          <a:xfrm>
            <a:off x="3954526" y="2958816"/>
            <a:ext cx="1241298" cy="1429279"/>
            <a:chOff x="336833" y="2658545"/>
            <a:chExt cx="2930420" cy="190570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955CA20-CEF9-0543-7F26-1311A69EEF23}"/>
                </a:ext>
              </a:extLst>
            </p:cNvPr>
            <p:cNvSpPr txBox="1"/>
            <p:nvPr/>
          </p:nvSpPr>
          <p:spPr>
            <a:xfrm>
              <a:off x="336833" y="2658545"/>
              <a:ext cx="293042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A00C88C-0F7C-4280-35C4-9C666076BF10}"/>
                </a:ext>
              </a:extLst>
            </p:cNvPr>
            <p:cNvSpPr txBox="1"/>
            <p:nvPr/>
          </p:nvSpPr>
          <p:spPr>
            <a:xfrm>
              <a:off x="336833" y="3086922"/>
              <a:ext cx="2930420" cy="1477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968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10445</TotalTime>
  <Words>210</Words>
  <Application>Microsoft Office PowerPoint</Application>
  <PresentationFormat>On-screen Show (4:3)</PresentationFormat>
  <Paragraphs>60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12-Point Diverging Process – Slide Template</vt:lpstr>
      <vt:lpstr>12-Point Diverging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12-Point Diverging Process</dc:title>
  <dc:creator>PresentationGO.com</dc:creator>
  <dc:description>© Copyright PresentationGO.com - Do not distribute or sale without written permission.</dc:description>
  <cp:lastModifiedBy>Christophe Barroche</cp:lastModifiedBy>
  <cp:revision>25</cp:revision>
  <dcterms:created xsi:type="dcterms:W3CDTF">2014-11-26T05:14:11Z</dcterms:created>
  <dcterms:modified xsi:type="dcterms:W3CDTF">2024-04-06T02:46:29Z</dcterms:modified>
  <cp:category>Charts &amp; Diagrams</cp:category>
</cp:coreProperties>
</file>