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32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032D"/>
    <a:srgbClr val="2A9A6D"/>
    <a:srgbClr val="38C98E"/>
    <a:srgbClr val="9CE4C7"/>
    <a:srgbClr val="0499D3"/>
    <a:srgbClr val="660226"/>
    <a:srgbClr val="0F5987"/>
    <a:srgbClr val="0B4366"/>
    <a:srgbClr val="FA7902"/>
    <a:srgbClr val="CB2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74" autoAdjust="0"/>
  </p:normalViewPr>
  <p:slideViewPr>
    <p:cSldViewPr snapToGrid="0" showGuides="1">
      <p:cViewPr varScale="1">
        <p:scale>
          <a:sx n="92" d="100"/>
          <a:sy n="92" d="100"/>
        </p:scale>
        <p:origin x="96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6331"/>
            <a:ext cx="78867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6332"/>
            <a:ext cx="78867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9200"/>
            <a:ext cx="78867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305910"/>
            <a:ext cx="9144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91178" y="11643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9525" y="6986946"/>
            <a:ext cx="9148236" cy="27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PowerPoint Funnel With 3 Options/Steps</a:t>
            </a:r>
            <a:endParaRPr lang="en-US" dirty="0"/>
          </a:p>
        </p:txBody>
      </p:sp>
      <p:cxnSp>
        <p:nvCxnSpPr>
          <p:cNvPr id="50" name="Straight Arrow Connector 49"/>
          <p:cNvCxnSpPr/>
          <p:nvPr/>
        </p:nvCxnSpPr>
        <p:spPr>
          <a:xfrm flipH="1">
            <a:off x="6493698" y="2771438"/>
            <a:ext cx="0" cy="2448645"/>
          </a:xfrm>
          <a:prstGeom prst="straightConnector1">
            <a:avLst/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6290321" y="2872825"/>
            <a:ext cx="2310682" cy="406752"/>
            <a:chOff x="6290321" y="2872825"/>
            <a:chExt cx="2310682" cy="406752"/>
          </a:xfrm>
        </p:grpSpPr>
        <p:sp>
          <p:nvSpPr>
            <p:cNvPr id="51" name="Oval 50"/>
            <p:cNvSpPr/>
            <p:nvPr/>
          </p:nvSpPr>
          <p:spPr>
            <a:xfrm flipH="1">
              <a:off x="6290321" y="2872825"/>
              <a:ext cx="406753" cy="406752"/>
            </a:xfrm>
            <a:prstGeom prst="ellipse">
              <a:avLst/>
            </a:prstGeom>
            <a:solidFill>
              <a:srgbClr val="CB233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695414" y="2890975"/>
              <a:ext cx="19055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This is step 1</a:t>
              </a:r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290321" y="3662666"/>
            <a:ext cx="2310682" cy="406752"/>
            <a:chOff x="6290321" y="3439231"/>
            <a:chExt cx="2310682" cy="406752"/>
          </a:xfrm>
        </p:grpSpPr>
        <p:sp>
          <p:nvSpPr>
            <p:cNvPr id="52" name="Oval 51"/>
            <p:cNvSpPr/>
            <p:nvPr/>
          </p:nvSpPr>
          <p:spPr>
            <a:xfrm flipH="1">
              <a:off x="6290321" y="3439231"/>
              <a:ext cx="406753" cy="406752"/>
            </a:xfrm>
            <a:prstGeom prst="ellipse">
              <a:avLst/>
            </a:prstGeom>
            <a:solidFill>
              <a:srgbClr val="FA790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695414" y="3457568"/>
              <a:ext cx="19055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This is step 2</a:t>
              </a:r>
              <a:endParaRPr lang="en-US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290321" y="4452507"/>
            <a:ext cx="2310682" cy="406752"/>
            <a:chOff x="6290321" y="4005638"/>
            <a:chExt cx="2310682" cy="406752"/>
          </a:xfrm>
        </p:grpSpPr>
        <p:sp>
          <p:nvSpPr>
            <p:cNvPr id="54" name="Oval 53"/>
            <p:cNvSpPr/>
            <p:nvPr/>
          </p:nvSpPr>
          <p:spPr>
            <a:xfrm flipH="1">
              <a:off x="6290321" y="4005638"/>
              <a:ext cx="406753" cy="406752"/>
            </a:xfrm>
            <a:prstGeom prst="ellipse">
              <a:avLst/>
            </a:prstGeom>
            <a:solidFill>
              <a:srgbClr val="0499D3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695414" y="4024161"/>
              <a:ext cx="19055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This is step 3</a:t>
              </a:r>
              <a:endParaRPr lang="en-US" dirty="0"/>
            </a:p>
          </p:txBody>
        </p:sp>
      </p:grpSp>
      <p:sp>
        <p:nvSpPr>
          <p:cNvPr id="59" name="Rectangle 58"/>
          <p:cNvSpPr/>
          <p:nvPr/>
        </p:nvSpPr>
        <p:spPr>
          <a:xfrm>
            <a:off x="201592" y="2996159"/>
            <a:ext cx="273481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/>
              <a:t>Diceret</a:t>
            </a:r>
            <a:r>
              <a:rPr lang="en-US" sz="1400" dirty="0"/>
              <a:t> </a:t>
            </a:r>
            <a:r>
              <a:rPr lang="en-US" sz="1400" dirty="0" err="1"/>
              <a:t>scaevola</a:t>
            </a:r>
            <a:r>
              <a:rPr lang="en-US" sz="1400" dirty="0"/>
              <a:t> pro ne, </a:t>
            </a:r>
            <a:r>
              <a:rPr lang="en-US" sz="1400" dirty="0" err="1"/>
              <a:t>nostro</a:t>
            </a:r>
            <a:r>
              <a:rPr lang="en-US" sz="1400" dirty="0"/>
              <a:t> </a:t>
            </a:r>
            <a:r>
              <a:rPr lang="en-US" sz="1400" dirty="0" err="1"/>
              <a:t>reprehendunt</a:t>
            </a:r>
            <a:r>
              <a:rPr lang="en-US" sz="1400" dirty="0"/>
              <a:t> no vis, </a:t>
            </a:r>
            <a:r>
              <a:rPr lang="en-US" sz="1400" dirty="0" err="1"/>
              <a:t>illum</a:t>
            </a:r>
            <a:r>
              <a:rPr lang="en-US" sz="1400" dirty="0"/>
              <a:t> </a:t>
            </a:r>
            <a:r>
              <a:rPr lang="en-US" sz="1400" dirty="0" err="1"/>
              <a:t>utinam</a:t>
            </a:r>
            <a:r>
              <a:rPr lang="en-US" sz="1400" dirty="0"/>
              <a:t> </a:t>
            </a:r>
            <a:r>
              <a:rPr lang="en-US" sz="1400" dirty="0" err="1"/>
              <a:t>omittam</a:t>
            </a:r>
            <a:r>
              <a:rPr lang="en-US" sz="1400" dirty="0"/>
              <a:t> </a:t>
            </a:r>
            <a:r>
              <a:rPr lang="en-US" sz="1400" dirty="0" err="1"/>
              <a:t>usu</a:t>
            </a:r>
            <a:r>
              <a:rPr lang="en-US" sz="1400" dirty="0"/>
              <a:t> </a:t>
            </a:r>
            <a:r>
              <a:rPr lang="en-US" sz="1400" dirty="0" err="1"/>
              <a:t>eu</a:t>
            </a:r>
            <a:r>
              <a:rPr lang="en-US" sz="1400" dirty="0"/>
              <a:t>. Vim </a:t>
            </a:r>
            <a:r>
              <a:rPr lang="en-US" sz="1400" dirty="0" err="1"/>
              <a:t>volumus</a:t>
            </a:r>
            <a:r>
              <a:rPr lang="en-US" sz="1400" dirty="0"/>
              <a:t> </a:t>
            </a:r>
            <a:r>
              <a:rPr lang="en-US" sz="1400" dirty="0" err="1"/>
              <a:t>neglegentur</a:t>
            </a:r>
            <a:r>
              <a:rPr lang="en-US" sz="1400" dirty="0"/>
              <a:t> </a:t>
            </a:r>
            <a:r>
              <a:rPr lang="en-US" sz="1400" dirty="0" err="1"/>
              <a:t>te</a:t>
            </a:r>
            <a:r>
              <a:rPr lang="en-US" sz="1400" dirty="0"/>
              <a:t>, </a:t>
            </a:r>
            <a:r>
              <a:rPr lang="en-US" sz="1400" dirty="0" err="1"/>
              <a:t>aeque</a:t>
            </a:r>
            <a:r>
              <a:rPr lang="en-US" sz="1400" dirty="0"/>
              <a:t> </a:t>
            </a:r>
            <a:r>
              <a:rPr lang="en-US" sz="1400" dirty="0" err="1"/>
              <a:t>mollis</a:t>
            </a:r>
            <a:r>
              <a:rPr lang="en-US" sz="1400" dirty="0"/>
              <a:t> </a:t>
            </a:r>
            <a:r>
              <a:rPr lang="en-US" sz="1400" dirty="0" err="1"/>
              <a:t>vel</a:t>
            </a:r>
            <a:r>
              <a:rPr lang="en-US" sz="1400" dirty="0"/>
              <a:t> ne. </a:t>
            </a:r>
          </a:p>
        </p:txBody>
      </p:sp>
      <p:sp>
        <p:nvSpPr>
          <p:cNvPr id="60" name="Rectangle 59"/>
          <p:cNvSpPr/>
          <p:nvPr/>
        </p:nvSpPr>
        <p:spPr>
          <a:xfrm>
            <a:off x="201592" y="4476631"/>
            <a:ext cx="273481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/>
              <a:t>Diceret</a:t>
            </a:r>
            <a:r>
              <a:rPr lang="en-US" sz="1400" dirty="0"/>
              <a:t> </a:t>
            </a:r>
            <a:r>
              <a:rPr lang="en-US" sz="1400" dirty="0" err="1"/>
              <a:t>scaevola</a:t>
            </a:r>
            <a:r>
              <a:rPr lang="en-US" sz="1400" dirty="0"/>
              <a:t> pro ne, </a:t>
            </a:r>
            <a:r>
              <a:rPr lang="en-US" sz="1400" dirty="0" err="1"/>
              <a:t>nostro</a:t>
            </a:r>
            <a:r>
              <a:rPr lang="en-US" sz="1400" dirty="0"/>
              <a:t> </a:t>
            </a:r>
            <a:r>
              <a:rPr lang="en-US" sz="1400" dirty="0" err="1"/>
              <a:t>reprehendunt</a:t>
            </a:r>
            <a:r>
              <a:rPr lang="en-US" sz="1400" dirty="0"/>
              <a:t> no vis, </a:t>
            </a:r>
            <a:r>
              <a:rPr lang="en-US" sz="1400" dirty="0" err="1"/>
              <a:t>illum</a:t>
            </a:r>
            <a:r>
              <a:rPr lang="en-US" sz="1400" dirty="0"/>
              <a:t> </a:t>
            </a:r>
            <a:r>
              <a:rPr lang="en-US" sz="1400" dirty="0" err="1"/>
              <a:t>utinam</a:t>
            </a:r>
            <a:r>
              <a:rPr lang="en-US" sz="1400" dirty="0"/>
              <a:t> </a:t>
            </a:r>
            <a:r>
              <a:rPr lang="en-US" sz="1400" dirty="0" err="1"/>
              <a:t>omittam</a:t>
            </a:r>
            <a:r>
              <a:rPr lang="en-US" sz="1400" dirty="0"/>
              <a:t> </a:t>
            </a:r>
            <a:r>
              <a:rPr lang="en-US" sz="1400" dirty="0" err="1"/>
              <a:t>usu</a:t>
            </a:r>
            <a:r>
              <a:rPr lang="en-US" sz="1400" dirty="0"/>
              <a:t> </a:t>
            </a:r>
            <a:r>
              <a:rPr lang="en-US" sz="1400" dirty="0" err="1"/>
              <a:t>eu</a:t>
            </a:r>
            <a:r>
              <a:rPr lang="en-US" sz="1400" dirty="0"/>
              <a:t>. Vim </a:t>
            </a:r>
            <a:r>
              <a:rPr lang="en-US" sz="1400" dirty="0" err="1"/>
              <a:t>volumus</a:t>
            </a:r>
            <a:r>
              <a:rPr lang="en-US" sz="1400" dirty="0"/>
              <a:t> </a:t>
            </a:r>
            <a:r>
              <a:rPr lang="en-US" sz="1400" dirty="0" err="1"/>
              <a:t>neglegentur</a:t>
            </a:r>
            <a:r>
              <a:rPr lang="en-US" sz="1400" dirty="0"/>
              <a:t> </a:t>
            </a:r>
            <a:r>
              <a:rPr lang="en-US" sz="1400" dirty="0" err="1"/>
              <a:t>te</a:t>
            </a:r>
            <a:r>
              <a:rPr lang="en-US" sz="1400" dirty="0"/>
              <a:t>, </a:t>
            </a:r>
            <a:r>
              <a:rPr lang="en-US" sz="1400" dirty="0" err="1"/>
              <a:t>aeque</a:t>
            </a:r>
            <a:r>
              <a:rPr lang="en-US" sz="1400" dirty="0"/>
              <a:t> </a:t>
            </a:r>
            <a:r>
              <a:rPr lang="en-US" sz="1400" dirty="0" err="1"/>
              <a:t>mollis</a:t>
            </a:r>
            <a:r>
              <a:rPr lang="en-US" sz="1400" dirty="0"/>
              <a:t> </a:t>
            </a:r>
            <a:r>
              <a:rPr lang="en-US" sz="1400" dirty="0" err="1"/>
              <a:t>vel</a:t>
            </a:r>
            <a:r>
              <a:rPr lang="en-US" sz="1400" dirty="0"/>
              <a:t> ne. 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3277354" y="2402841"/>
            <a:ext cx="2596896" cy="2651760"/>
            <a:chOff x="2464473" y="1391481"/>
            <a:chExt cx="4215384" cy="4471416"/>
          </a:xfrm>
        </p:grpSpPr>
        <p:sp>
          <p:nvSpPr>
            <p:cNvPr id="63" name="Freeform 62"/>
            <p:cNvSpPr/>
            <p:nvPr/>
          </p:nvSpPr>
          <p:spPr>
            <a:xfrm rot="10800000">
              <a:off x="3303829" y="3029908"/>
              <a:ext cx="2536675" cy="1539976"/>
            </a:xfrm>
            <a:custGeom>
              <a:avLst/>
              <a:gdLst>
                <a:gd name="connsiteX0" fmla="*/ 675787 w 2729264"/>
                <a:gd name="connsiteY0" fmla="*/ 27848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666652 w 2729264"/>
                <a:gd name="connsiteY3" fmla="*/ 458134 h 3589212"/>
                <a:gd name="connsiteX4" fmla="*/ 671715 w 2729264"/>
                <a:gd name="connsiteY4" fmla="*/ 353342 h 3589212"/>
                <a:gd name="connsiteX5" fmla="*/ 671317 w 2729264"/>
                <a:gd name="connsiteY5" fmla="*/ 383685 h 3589212"/>
                <a:gd name="connsiteX6" fmla="*/ 2062612 w 2729264"/>
                <a:gd name="connsiteY6" fmla="*/ 458136 h 3589212"/>
                <a:gd name="connsiteX7" fmla="*/ 2057947 w 2729264"/>
                <a:gd name="connsiteY7" fmla="*/ 383685 h 3589212"/>
                <a:gd name="connsiteX8" fmla="*/ 2057549 w 2729264"/>
                <a:gd name="connsiteY8" fmla="*/ 353342 h 3589212"/>
                <a:gd name="connsiteX9" fmla="*/ 641136 w 2729264"/>
                <a:gd name="connsiteY9" fmla="*/ 820262 h 3589212"/>
                <a:gd name="connsiteX10" fmla="*/ 651656 w 2729264"/>
                <a:gd name="connsiteY10" fmla="*/ 697494 h 3589212"/>
                <a:gd name="connsiteX11" fmla="*/ 647879 w 2729264"/>
                <a:gd name="connsiteY11" fmla="*/ 757765 h 3589212"/>
                <a:gd name="connsiteX12" fmla="*/ 2088129 w 2729264"/>
                <a:gd name="connsiteY12" fmla="*/ 820270 h 3589212"/>
                <a:gd name="connsiteX13" fmla="*/ 2081385 w 2729264"/>
                <a:gd name="connsiteY13" fmla="*/ 757765 h 3589212"/>
                <a:gd name="connsiteX14" fmla="*/ 2077608 w 2729264"/>
                <a:gd name="connsiteY14" fmla="*/ 697489 h 3589212"/>
                <a:gd name="connsiteX15" fmla="*/ 600203 w 2729264"/>
                <a:gd name="connsiteY15" fmla="*/ 1185907 h 3589212"/>
                <a:gd name="connsiteX16" fmla="*/ 613996 w 2729264"/>
                <a:gd name="connsiteY16" fmla="*/ 1071790 h 3589212"/>
                <a:gd name="connsiteX17" fmla="*/ 605437 w 2729264"/>
                <a:gd name="connsiteY17" fmla="*/ 1151111 h 3589212"/>
                <a:gd name="connsiteX18" fmla="*/ 2129063 w 2729264"/>
                <a:gd name="connsiteY18" fmla="*/ 1185922 h 3589212"/>
                <a:gd name="connsiteX19" fmla="*/ 2123827 w 2729264"/>
                <a:gd name="connsiteY19" fmla="*/ 1151111 h 3589212"/>
                <a:gd name="connsiteX20" fmla="*/ 2115265 w 2729264"/>
                <a:gd name="connsiteY20" fmla="*/ 1071764 h 3589212"/>
                <a:gd name="connsiteX21" fmla="*/ 500147 w 2729264"/>
                <a:gd name="connsiteY21" fmla="*/ 1794014 h 3589212"/>
                <a:gd name="connsiteX22" fmla="*/ 500147 w 2729264"/>
                <a:gd name="connsiteY22" fmla="*/ 1794014 h 3589212"/>
                <a:gd name="connsiteX23" fmla="*/ 500587 w 2729264"/>
                <a:gd name="connsiteY23" fmla="*/ 1791664 h 3589212"/>
                <a:gd name="connsiteX24" fmla="*/ 500587 w 2729264"/>
                <a:gd name="connsiteY24" fmla="*/ 1791665 h 3589212"/>
                <a:gd name="connsiteX25" fmla="*/ 18617 w 2729264"/>
                <a:gd name="connsiteY25" fmla="*/ 3538163 h 3589212"/>
                <a:gd name="connsiteX26" fmla="*/ 78567 w 2729264"/>
                <a:gd name="connsiteY26" fmla="*/ 3373781 h 3589212"/>
                <a:gd name="connsiteX27" fmla="*/ 316390 w 2729264"/>
                <a:gd name="connsiteY27" fmla="*/ 2594875 h 3589212"/>
                <a:gd name="connsiteX28" fmla="*/ 480535 w 2729264"/>
                <a:gd name="connsiteY28" fmla="*/ 1898740 h 3589212"/>
                <a:gd name="connsiteX29" fmla="*/ 500147 w 2729264"/>
                <a:gd name="connsiteY29" fmla="*/ 1794014 h 3589212"/>
                <a:gd name="connsiteX30" fmla="*/ 501361 w 2729264"/>
                <a:gd name="connsiteY30" fmla="*/ 1794014 h 3589212"/>
                <a:gd name="connsiteX31" fmla="*/ 500587 w 2729264"/>
                <a:gd name="connsiteY31" fmla="*/ 1791665 h 3589212"/>
                <a:gd name="connsiteX32" fmla="*/ 500751 w 2729264"/>
                <a:gd name="connsiteY32" fmla="*/ 1790790 h 3589212"/>
                <a:gd name="connsiteX33" fmla="*/ 518081 w 2729264"/>
                <a:gd name="connsiteY33" fmla="*/ 1738187 h 3589212"/>
                <a:gd name="connsiteX34" fmla="*/ 1364633 w 2729264"/>
                <a:gd name="connsiteY34" fmla="*/ 1527062 h 3589212"/>
                <a:gd name="connsiteX35" fmla="*/ 2211185 w 2729264"/>
                <a:gd name="connsiteY35" fmla="*/ 1738187 h 3589212"/>
                <a:gd name="connsiteX36" fmla="*/ 2228511 w 2729264"/>
                <a:gd name="connsiteY36" fmla="*/ 1790777 h 3589212"/>
                <a:gd name="connsiteX37" fmla="*/ 2185466 w 2729264"/>
                <a:gd name="connsiteY37" fmla="*/ 1560921 h 3589212"/>
                <a:gd name="connsiteX38" fmla="*/ 2185440 w 2729264"/>
                <a:gd name="connsiteY38" fmla="*/ 1560748 h 3589212"/>
                <a:gd name="connsiteX39" fmla="*/ 2185467 w 2729264"/>
                <a:gd name="connsiteY39" fmla="*/ 1560920 h 3589212"/>
                <a:gd name="connsiteX40" fmla="*/ 2228678 w 2729264"/>
                <a:gd name="connsiteY40" fmla="*/ 1791667 h 3589212"/>
                <a:gd name="connsiteX41" fmla="*/ 2227904 w 2729264"/>
                <a:gd name="connsiteY41" fmla="*/ 1794014 h 3589212"/>
                <a:gd name="connsiteX42" fmla="*/ 2229117 w 2729264"/>
                <a:gd name="connsiteY42" fmla="*/ 1794014 h 3589212"/>
                <a:gd name="connsiteX43" fmla="*/ 2228777 w 2729264"/>
                <a:gd name="connsiteY43" fmla="*/ 1792197 h 3589212"/>
                <a:gd name="connsiteX44" fmla="*/ 2248729 w 2729264"/>
                <a:gd name="connsiteY44" fmla="*/ 1898740 h 3589212"/>
                <a:gd name="connsiteX45" fmla="*/ 2412874 w 2729264"/>
                <a:gd name="connsiteY45" fmla="*/ 2594875 h 3589212"/>
                <a:gd name="connsiteX46" fmla="*/ 2650697 w 2729264"/>
                <a:gd name="connsiteY46" fmla="*/ 3373781 h 3589212"/>
                <a:gd name="connsiteX47" fmla="*/ 2710643 w 2729264"/>
                <a:gd name="connsiteY47" fmla="*/ 3538154 h 3589212"/>
                <a:gd name="connsiteX48" fmla="*/ 2694930 w 2729264"/>
                <a:gd name="connsiteY48" fmla="*/ 3510421 h 3589212"/>
                <a:gd name="connsiteX49" fmla="*/ 1364633 w 2729264"/>
                <a:gd name="connsiteY49" fmla="*/ 3218374 h 3589212"/>
                <a:gd name="connsiteX50" fmla="*/ 34336 w 2729264"/>
                <a:gd name="connsiteY50" fmla="*/ 3510421 h 3589212"/>
                <a:gd name="connsiteX51" fmla="*/ 8649 w 2729264"/>
                <a:gd name="connsiteY51" fmla="*/ 3589212 h 3589212"/>
                <a:gd name="connsiteX52" fmla="*/ 0 w 2729264"/>
                <a:gd name="connsiteY52" fmla="*/ 3589212 h 3589212"/>
                <a:gd name="connsiteX53" fmla="*/ 11929 w 2729264"/>
                <a:gd name="connsiteY53" fmla="*/ 3556504 h 3589212"/>
                <a:gd name="connsiteX54" fmla="*/ 6749 w 2729264"/>
                <a:gd name="connsiteY54" fmla="*/ 3584134 h 3589212"/>
                <a:gd name="connsiteX55" fmla="*/ 2729264 w 2729264"/>
                <a:gd name="connsiteY55" fmla="*/ 3589212 h 3589212"/>
                <a:gd name="connsiteX56" fmla="*/ 2720616 w 2729264"/>
                <a:gd name="connsiteY56" fmla="*/ 3589212 h 3589212"/>
                <a:gd name="connsiteX57" fmla="*/ 2722517 w 2729264"/>
                <a:gd name="connsiteY57" fmla="*/ 3584134 h 3589212"/>
                <a:gd name="connsiteX58" fmla="*/ 2717339 w 2729264"/>
                <a:gd name="connsiteY58" fmla="*/ 3556515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666652 w 2729264"/>
                <a:gd name="connsiteY3" fmla="*/ 458134 h 3589212"/>
                <a:gd name="connsiteX4" fmla="*/ 671715 w 2729264"/>
                <a:gd name="connsiteY4" fmla="*/ 353342 h 3589212"/>
                <a:gd name="connsiteX5" fmla="*/ 671317 w 2729264"/>
                <a:gd name="connsiteY5" fmla="*/ 383685 h 3589212"/>
                <a:gd name="connsiteX6" fmla="*/ 666652 w 2729264"/>
                <a:gd name="connsiteY6" fmla="*/ 458134 h 3589212"/>
                <a:gd name="connsiteX7" fmla="*/ 2062612 w 2729264"/>
                <a:gd name="connsiteY7" fmla="*/ 458136 h 3589212"/>
                <a:gd name="connsiteX8" fmla="*/ 2057947 w 2729264"/>
                <a:gd name="connsiteY8" fmla="*/ 383685 h 3589212"/>
                <a:gd name="connsiteX9" fmla="*/ 2057549 w 2729264"/>
                <a:gd name="connsiteY9" fmla="*/ 353342 h 3589212"/>
                <a:gd name="connsiteX10" fmla="*/ 2062612 w 2729264"/>
                <a:gd name="connsiteY10" fmla="*/ 458136 h 3589212"/>
                <a:gd name="connsiteX11" fmla="*/ 641136 w 2729264"/>
                <a:gd name="connsiteY11" fmla="*/ 820262 h 3589212"/>
                <a:gd name="connsiteX12" fmla="*/ 651656 w 2729264"/>
                <a:gd name="connsiteY12" fmla="*/ 697494 h 3589212"/>
                <a:gd name="connsiteX13" fmla="*/ 647879 w 2729264"/>
                <a:gd name="connsiteY13" fmla="*/ 757765 h 3589212"/>
                <a:gd name="connsiteX14" fmla="*/ 641136 w 2729264"/>
                <a:gd name="connsiteY14" fmla="*/ 820262 h 3589212"/>
                <a:gd name="connsiteX15" fmla="*/ 2088129 w 2729264"/>
                <a:gd name="connsiteY15" fmla="*/ 820270 h 3589212"/>
                <a:gd name="connsiteX16" fmla="*/ 2081385 w 2729264"/>
                <a:gd name="connsiteY16" fmla="*/ 757765 h 3589212"/>
                <a:gd name="connsiteX17" fmla="*/ 2077608 w 2729264"/>
                <a:gd name="connsiteY17" fmla="*/ 697489 h 3589212"/>
                <a:gd name="connsiteX18" fmla="*/ 2088129 w 2729264"/>
                <a:gd name="connsiteY18" fmla="*/ 820270 h 3589212"/>
                <a:gd name="connsiteX19" fmla="*/ 600203 w 2729264"/>
                <a:gd name="connsiteY19" fmla="*/ 1185907 h 3589212"/>
                <a:gd name="connsiteX20" fmla="*/ 613996 w 2729264"/>
                <a:gd name="connsiteY20" fmla="*/ 1071790 h 3589212"/>
                <a:gd name="connsiteX21" fmla="*/ 605437 w 2729264"/>
                <a:gd name="connsiteY21" fmla="*/ 1151111 h 3589212"/>
                <a:gd name="connsiteX22" fmla="*/ 600203 w 2729264"/>
                <a:gd name="connsiteY22" fmla="*/ 1185907 h 3589212"/>
                <a:gd name="connsiteX23" fmla="*/ 2129063 w 2729264"/>
                <a:gd name="connsiteY23" fmla="*/ 1185922 h 3589212"/>
                <a:gd name="connsiteX24" fmla="*/ 2123827 w 2729264"/>
                <a:gd name="connsiteY24" fmla="*/ 1151111 h 3589212"/>
                <a:gd name="connsiteX25" fmla="*/ 2115265 w 2729264"/>
                <a:gd name="connsiteY25" fmla="*/ 1071764 h 3589212"/>
                <a:gd name="connsiteX26" fmla="*/ 2129063 w 2729264"/>
                <a:gd name="connsiteY26" fmla="*/ 1185922 h 3589212"/>
                <a:gd name="connsiteX27" fmla="*/ 500147 w 2729264"/>
                <a:gd name="connsiteY27" fmla="*/ 1794014 h 3589212"/>
                <a:gd name="connsiteX28" fmla="*/ 500147 w 2729264"/>
                <a:gd name="connsiteY28" fmla="*/ 1794014 h 3589212"/>
                <a:gd name="connsiteX29" fmla="*/ 500587 w 2729264"/>
                <a:gd name="connsiteY29" fmla="*/ 1791664 h 3589212"/>
                <a:gd name="connsiteX30" fmla="*/ 500587 w 2729264"/>
                <a:gd name="connsiteY30" fmla="*/ 1791665 h 3589212"/>
                <a:gd name="connsiteX31" fmla="*/ 500147 w 2729264"/>
                <a:gd name="connsiteY31" fmla="*/ 1794014 h 3589212"/>
                <a:gd name="connsiteX32" fmla="*/ 18617 w 2729264"/>
                <a:gd name="connsiteY32" fmla="*/ 3538163 h 3589212"/>
                <a:gd name="connsiteX33" fmla="*/ 78567 w 2729264"/>
                <a:gd name="connsiteY33" fmla="*/ 3373781 h 3589212"/>
                <a:gd name="connsiteX34" fmla="*/ 316390 w 2729264"/>
                <a:gd name="connsiteY34" fmla="*/ 2594875 h 3589212"/>
                <a:gd name="connsiteX35" fmla="*/ 480535 w 2729264"/>
                <a:gd name="connsiteY35" fmla="*/ 1898740 h 3589212"/>
                <a:gd name="connsiteX36" fmla="*/ 500147 w 2729264"/>
                <a:gd name="connsiteY36" fmla="*/ 1794014 h 3589212"/>
                <a:gd name="connsiteX37" fmla="*/ 501361 w 2729264"/>
                <a:gd name="connsiteY37" fmla="*/ 1794014 h 3589212"/>
                <a:gd name="connsiteX38" fmla="*/ 500587 w 2729264"/>
                <a:gd name="connsiteY38" fmla="*/ 1791665 h 3589212"/>
                <a:gd name="connsiteX39" fmla="*/ 500751 w 2729264"/>
                <a:gd name="connsiteY39" fmla="*/ 1790790 h 3589212"/>
                <a:gd name="connsiteX40" fmla="*/ 518081 w 2729264"/>
                <a:gd name="connsiteY40" fmla="*/ 1738187 h 3589212"/>
                <a:gd name="connsiteX41" fmla="*/ 1364633 w 2729264"/>
                <a:gd name="connsiteY41" fmla="*/ 1527062 h 3589212"/>
                <a:gd name="connsiteX42" fmla="*/ 2211185 w 2729264"/>
                <a:gd name="connsiteY42" fmla="*/ 1738187 h 3589212"/>
                <a:gd name="connsiteX43" fmla="*/ 2228511 w 2729264"/>
                <a:gd name="connsiteY43" fmla="*/ 1790777 h 3589212"/>
                <a:gd name="connsiteX44" fmla="*/ 2185466 w 2729264"/>
                <a:gd name="connsiteY44" fmla="*/ 1560921 h 3589212"/>
                <a:gd name="connsiteX45" fmla="*/ 2185440 w 2729264"/>
                <a:gd name="connsiteY45" fmla="*/ 1560748 h 3589212"/>
                <a:gd name="connsiteX46" fmla="*/ 2185467 w 2729264"/>
                <a:gd name="connsiteY46" fmla="*/ 1560920 h 3589212"/>
                <a:gd name="connsiteX47" fmla="*/ 2228678 w 2729264"/>
                <a:gd name="connsiteY47" fmla="*/ 1791667 h 3589212"/>
                <a:gd name="connsiteX48" fmla="*/ 2227904 w 2729264"/>
                <a:gd name="connsiteY48" fmla="*/ 1794014 h 3589212"/>
                <a:gd name="connsiteX49" fmla="*/ 2229117 w 2729264"/>
                <a:gd name="connsiteY49" fmla="*/ 1794014 h 3589212"/>
                <a:gd name="connsiteX50" fmla="*/ 2228777 w 2729264"/>
                <a:gd name="connsiteY50" fmla="*/ 1792197 h 3589212"/>
                <a:gd name="connsiteX51" fmla="*/ 2248729 w 2729264"/>
                <a:gd name="connsiteY51" fmla="*/ 1898740 h 3589212"/>
                <a:gd name="connsiteX52" fmla="*/ 2412874 w 2729264"/>
                <a:gd name="connsiteY52" fmla="*/ 2594875 h 3589212"/>
                <a:gd name="connsiteX53" fmla="*/ 2650697 w 2729264"/>
                <a:gd name="connsiteY53" fmla="*/ 3373781 h 3589212"/>
                <a:gd name="connsiteX54" fmla="*/ 2710643 w 2729264"/>
                <a:gd name="connsiteY54" fmla="*/ 3538154 h 3589212"/>
                <a:gd name="connsiteX55" fmla="*/ 2694930 w 2729264"/>
                <a:gd name="connsiteY55" fmla="*/ 3510421 h 3589212"/>
                <a:gd name="connsiteX56" fmla="*/ 1364633 w 2729264"/>
                <a:gd name="connsiteY56" fmla="*/ 3218374 h 3589212"/>
                <a:gd name="connsiteX57" fmla="*/ 34336 w 2729264"/>
                <a:gd name="connsiteY57" fmla="*/ 3510421 h 3589212"/>
                <a:gd name="connsiteX58" fmla="*/ 18617 w 2729264"/>
                <a:gd name="connsiteY58" fmla="*/ 3538163 h 3589212"/>
                <a:gd name="connsiteX59" fmla="*/ 8649 w 2729264"/>
                <a:gd name="connsiteY59" fmla="*/ 3589212 h 3589212"/>
                <a:gd name="connsiteX60" fmla="*/ 0 w 2729264"/>
                <a:gd name="connsiteY60" fmla="*/ 3589212 h 3589212"/>
                <a:gd name="connsiteX61" fmla="*/ 11929 w 2729264"/>
                <a:gd name="connsiteY61" fmla="*/ 3556504 h 3589212"/>
                <a:gd name="connsiteX62" fmla="*/ 6749 w 2729264"/>
                <a:gd name="connsiteY62" fmla="*/ 3584134 h 3589212"/>
                <a:gd name="connsiteX63" fmla="*/ 8649 w 2729264"/>
                <a:gd name="connsiteY63" fmla="*/ 3589212 h 3589212"/>
                <a:gd name="connsiteX64" fmla="*/ 2729264 w 2729264"/>
                <a:gd name="connsiteY64" fmla="*/ 3589212 h 3589212"/>
                <a:gd name="connsiteX65" fmla="*/ 2720616 w 2729264"/>
                <a:gd name="connsiteY65" fmla="*/ 3589212 h 3589212"/>
                <a:gd name="connsiteX66" fmla="*/ 2722517 w 2729264"/>
                <a:gd name="connsiteY66" fmla="*/ 3584134 h 3589212"/>
                <a:gd name="connsiteX67" fmla="*/ 2717339 w 2729264"/>
                <a:gd name="connsiteY67" fmla="*/ 3556515 h 3589212"/>
                <a:gd name="connsiteX68" fmla="*/ 2729264 w 2729264"/>
                <a:gd name="connsiteY68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666652 w 2729264"/>
                <a:gd name="connsiteY3" fmla="*/ 458134 h 3589212"/>
                <a:gd name="connsiteX4" fmla="*/ 671317 w 2729264"/>
                <a:gd name="connsiteY4" fmla="*/ 383685 h 3589212"/>
                <a:gd name="connsiteX5" fmla="*/ 666652 w 2729264"/>
                <a:gd name="connsiteY5" fmla="*/ 458134 h 3589212"/>
                <a:gd name="connsiteX6" fmla="*/ 2062612 w 2729264"/>
                <a:gd name="connsiteY6" fmla="*/ 458136 h 3589212"/>
                <a:gd name="connsiteX7" fmla="*/ 2057947 w 2729264"/>
                <a:gd name="connsiteY7" fmla="*/ 383685 h 3589212"/>
                <a:gd name="connsiteX8" fmla="*/ 2057549 w 2729264"/>
                <a:gd name="connsiteY8" fmla="*/ 353342 h 3589212"/>
                <a:gd name="connsiteX9" fmla="*/ 2062612 w 2729264"/>
                <a:gd name="connsiteY9" fmla="*/ 458136 h 3589212"/>
                <a:gd name="connsiteX10" fmla="*/ 641136 w 2729264"/>
                <a:gd name="connsiteY10" fmla="*/ 820262 h 3589212"/>
                <a:gd name="connsiteX11" fmla="*/ 651656 w 2729264"/>
                <a:gd name="connsiteY11" fmla="*/ 697494 h 3589212"/>
                <a:gd name="connsiteX12" fmla="*/ 647879 w 2729264"/>
                <a:gd name="connsiteY12" fmla="*/ 757765 h 3589212"/>
                <a:gd name="connsiteX13" fmla="*/ 641136 w 2729264"/>
                <a:gd name="connsiteY13" fmla="*/ 820262 h 3589212"/>
                <a:gd name="connsiteX14" fmla="*/ 2088129 w 2729264"/>
                <a:gd name="connsiteY14" fmla="*/ 820270 h 3589212"/>
                <a:gd name="connsiteX15" fmla="*/ 2081385 w 2729264"/>
                <a:gd name="connsiteY15" fmla="*/ 757765 h 3589212"/>
                <a:gd name="connsiteX16" fmla="*/ 2077608 w 2729264"/>
                <a:gd name="connsiteY16" fmla="*/ 697489 h 3589212"/>
                <a:gd name="connsiteX17" fmla="*/ 2088129 w 2729264"/>
                <a:gd name="connsiteY17" fmla="*/ 820270 h 3589212"/>
                <a:gd name="connsiteX18" fmla="*/ 600203 w 2729264"/>
                <a:gd name="connsiteY18" fmla="*/ 1185907 h 3589212"/>
                <a:gd name="connsiteX19" fmla="*/ 613996 w 2729264"/>
                <a:gd name="connsiteY19" fmla="*/ 1071790 h 3589212"/>
                <a:gd name="connsiteX20" fmla="*/ 605437 w 2729264"/>
                <a:gd name="connsiteY20" fmla="*/ 1151111 h 3589212"/>
                <a:gd name="connsiteX21" fmla="*/ 600203 w 2729264"/>
                <a:gd name="connsiteY21" fmla="*/ 1185907 h 3589212"/>
                <a:gd name="connsiteX22" fmla="*/ 2129063 w 2729264"/>
                <a:gd name="connsiteY22" fmla="*/ 1185922 h 3589212"/>
                <a:gd name="connsiteX23" fmla="*/ 2123827 w 2729264"/>
                <a:gd name="connsiteY23" fmla="*/ 1151111 h 3589212"/>
                <a:gd name="connsiteX24" fmla="*/ 2115265 w 2729264"/>
                <a:gd name="connsiteY24" fmla="*/ 1071764 h 3589212"/>
                <a:gd name="connsiteX25" fmla="*/ 2129063 w 2729264"/>
                <a:gd name="connsiteY25" fmla="*/ 1185922 h 3589212"/>
                <a:gd name="connsiteX26" fmla="*/ 500147 w 2729264"/>
                <a:gd name="connsiteY26" fmla="*/ 1794014 h 3589212"/>
                <a:gd name="connsiteX27" fmla="*/ 500147 w 2729264"/>
                <a:gd name="connsiteY27" fmla="*/ 1794014 h 3589212"/>
                <a:gd name="connsiteX28" fmla="*/ 500587 w 2729264"/>
                <a:gd name="connsiteY28" fmla="*/ 1791664 h 3589212"/>
                <a:gd name="connsiteX29" fmla="*/ 500587 w 2729264"/>
                <a:gd name="connsiteY29" fmla="*/ 1791665 h 3589212"/>
                <a:gd name="connsiteX30" fmla="*/ 500147 w 2729264"/>
                <a:gd name="connsiteY30" fmla="*/ 1794014 h 3589212"/>
                <a:gd name="connsiteX31" fmla="*/ 18617 w 2729264"/>
                <a:gd name="connsiteY31" fmla="*/ 3538163 h 3589212"/>
                <a:gd name="connsiteX32" fmla="*/ 78567 w 2729264"/>
                <a:gd name="connsiteY32" fmla="*/ 3373781 h 3589212"/>
                <a:gd name="connsiteX33" fmla="*/ 316390 w 2729264"/>
                <a:gd name="connsiteY33" fmla="*/ 2594875 h 3589212"/>
                <a:gd name="connsiteX34" fmla="*/ 480535 w 2729264"/>
                <a:gd name="connsiteY34" fmla="*/ 1898740 h 3589212"/>
                <a:gd name="connsiteX35" fmla="*/ 500147 w 2729264"/>
                <a:gd name="connsiteY35" fmla="*/ 1794014 h 3589212"/>
                <a:gd name="connsiteX36" fmla="*/ 501361 w 2729264"/>
                <a:gd name="connsiteY36" fmla="*/ 1794014 h 3589212"/>
                <a:gd name="connsiteX37" fmla="*/ 500587 w 2729264"/>
                <a:gd name="connsiteY37" fmla="*/ 1791665 h 3589212"/>
                <a:gd name="connsiteX38" fmla="*/ 500751 w 2729264"/>
                <a:gd name="connsiteY38" fmla="*/ 1790790 h 3589212"/>
                <a:gd name="connsiteX39" fmla="*/ 518081 w 2729264"/>
                <a:gd name="connsiteY39" fmla="*/ 1738187 h 3589212"/>
                <a:gd name="connsiteX40" fmla="*/ 1364633 w 2729264"/>
                <a:gd name="connsiteY40" fmla="*/ 1527062 h 3589212"/>
                <a:gd name="connsiteX41" fmla="*/ 2211185 w 2729264"/>
                <a:gd name="connsiteY41" fmla="*/ 1738187 h 3589212"/>
                <a:gd name="connsiteX42" fmla="*/ 2228511 w 2729264"/>
                <a:gd name="connsiteY42" fmla="*/ 1790777 h 3589212"/>
                <a:gd name="connsiteX43" fmla="*/ 2185466 w 2729264"/>
                <a:gd name="connsiteY43" fmla="*/ 1560921 h 3589212"/>
                <a:gd name="connsiteX44" fmla="*/ 2185440 w 2729264"/>
                <a:gd name="connsiteY44" fmla="*/ 1560748 h 3589212"/>
                <a:gd name="connsiteX45" fmla="*/ 2185467 w 2729264"/>
                <a:gd name="connsiteY45" fmla="*/ 1560920 h 3589212"/>
                <a:gd name="connsiteX46" fmla="*/ 2228678 w 2729264"/>
                <a:gd name="connsiteY46" fmla="*/ 1791667 h 3589212"/>
                <a:gd name="connsiteX47" fmla="*/ 2227904 w 2729264"/>
                <a:gd name="connsiteY47" fmla="*/ 1794014 h 3589212"/>
                <a:gd name="connsiteX48" fmla="*/ 2229117 w 2729264"/>
                <a:gd name="connsiteY48" fmla="*/ 1794014 h 3589212"/>
                <a:gd name="connsiteX49" fmla="*/ 2228777 w 2729264"/>
                <a:gd name="connsiteY49" fmla="*/ 1792197 h 3589212"/>
                <a:gd name="connsiteX50" fmla="*/ 2248729 w 2729264"/>
                <a:gd name="connsiteY50" fmla="*/ 1898740 h 3589212"/>
                <a:gd name="connsiteX51" fmla="*/ 2412874 w 2729264"/>
                <a:gd name="connsiteY51" fmla="*/ 2594875 h 3589212"/>
                <a:gd name="connsiteX52" fmla="*/ 2650697 w 2729264"/>
                <a:gd name="connsiteY52" fmla="*/ 3373781 h 3589212"/>
                <a:gd name="connsiteX53" fmla="*/ 2710643 w 2729264"/>
                <a:gd name="connsiteY53" fmla="*/ 3538154 h 3589212"/>
                <a:gd name="connsiteX54" fmla="*/ 2694930 w 2729264"/>
                <a:gd name="connsiteY54" fmla="*/ 3510421 h 3589212"/>
                <a:gd name="connsiteX55" fmla="*/ 1364633 w 2729264"/>
                <a:gd name="connsiteY55" fmla="*/ 3218374 h 3589212"/>
                <a:gd name="connsiteX56" fmla="*/ 34336 w 2729264"/>
                <a:gd name="connsiteY56" fmla="*/ 3510421 h 3589212"/>
                <a:gd name="connsiteX57" fmla="*/ 18617 w 2729264"/>
                <a:gd name="connsiteY57" fmla="*/ 3538163 h 3589212"/>
                <a:gd name="connsiteX58" fmla="*/ 8649 w 2729264"/>
                <a:gd name="connsiteY58" fmla="*/ 3589212 h 3589212"/>
                <a:gd name="connsiteX59" fmla="*/ 0 w 2729264"/>
                <a:gd name="connsiteY59" fmla="*/ 3589212 h 3589212"/>
                <a:gd name="connsiteX60" fmla="*/ 11929 w 2729264"/>
                <a:gd name="connsiteY60" fmla="*/ 3556504 h 3589212"/>
                <a:gd name="connsiteX61" fmla="*/ 6749 w 2729264"/>
                <a:gd name="connsiteY61" fmla="*/ 3584134 h 3589212"/>
                <a:gd name="connsiteX62" fmla="*/ 8649 w 2729264"/>
                <a:gd name="connsiteY62" fmla="*/ 3589212 h 3589212"/>
                <a:gd name="connsiteX63" fmla="*/ 2729264 w 2729264"/>
                <a:gd name="connsiteY63" fmla="*/ 3589212 h 3589212"/>
                <a:gd name="connsiteX64" fmla="*/ 2720616 w 2729264"/>
                <a:gd name="connsiteY64" fmla="*/ 3589212 h 3589212"/>
                <a:gd name="connsiteX65" fmla="*/ 2722517 w 2729264"/>
                <a:gd name="connsiteY65" fmla="*/ 3584134 h 3589212"/>
                <a:gd name="connsiteX66" fmla="*/ 2717339 w 2729264"/>
                <a:gd name="connsiteY66" fmla="*/ 3556515 h 3589212"/>
                <a:gd name="connsiteX67" fmla="*/ 2729264 w 2729264"/>
                <a:gd name="connsiteY67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2062612 w 2729264"/>
                <a:gd name="connsiteY3" fmla="*/ 458136 h 3589212"/>
                <a:gd name="connsiteX4" fmla="*/ 2057947 w 2729264"/>
                <a:gd name="connsiteY4" fmla="*/ 383685 h 3589212"/>
                <a:gd name="connsiteX5" fmla="*/ 2057549 w 2729264"/>
                <a:gd name="connsiteY5" fmla="*/ 353342 h 3589212"/>
                <a:gd name="connsiteX6" fmla="*/ 2062612 w 2729264"/>
                <a:gd name="connsiteY6" fmla="*/ 458136 h 3589212"/>
                <a:gd name="connsiteX7" fmla="*/ 641136 w 2729264"/>
                <a:gd name="connsiteY7" fmla="*/ 820262 h 3589212"/>
                <a:gd name="connsiteX8" fmla="*/ 651656 w 2729264"/>
                <a:gd name="connsiteY8" fmla="*/ 697494 h 3589212"/>
                <a:gd name="connsiteX9" fmla="*/ 647879 w 2729264"/>
                <a:gd name="connsiteY9" fmla="*/ 757765 h 3589212"/>
                <a:gd name="connsiteX10" fmla="*/ 641136 w 2729264"/>
                <a:gd name="connsiteY10" fmla="*/ 820262 h 3589212"/>
                <a:gd name="connsiteX11" fmla="*/ 2088129 w 2729264"/>
                <a:gd name="connsiteY11" fmla="*/ 820270 h 3589212"/>
                <a:gd name="connsiteX12" fmla="*/ 2081385 w 2729264"/>
                <a:gd name="connsiteY12" fmla="*/ 757765 h 3589212"/>
                <a:gd name="connsiteX13" fmla="*/ 2077608 w 2729264"/>
                <a:gd name="connsiteY13" fmla="*/ 697489 h 3589212"/>
                <a:gd name="connsiteX14" fmla="*/ 2088129 w 2729264"/>
                <a:gd name="connsiteY14" fmla="*/ 820270 h 3589212"/>
                <a:gd name="connsiteX15" fmla="*/ 600203 w 2729264"/>
                <a:gd name="connsiteY15" fmla="*/ 1185907 h 3589212"/>
                <a:gd name="connsiteX16" fmla="*/ 613996 w 2729264"/>
                <a:gd name="connsiteY16" fmla="*/ 1071790 h 3589212"/>
                <a:gd name="connsiteX17" fmla="*/ 605437 w 2729264"/>
                <a:gd name="connsiteY17" fmla="*/ 1151111 h 3589212"/>
                <a:gd name="connsiteX18" fmla="*/ 600203 w 2729264"/>
                <a:gd name="connsiteY18" fmla="*/ 1185907 h 3589212"/>
                <a:gd name="connsiteX19" fmla="*/ 2129063 w 2729264"/>
                <a:gd name="connsiteY19" fmla="*/ 1185922 h 3589212"/>
                <a:gd name="connsiteX20" fmla="*/ 2123827 w 2729264"/>
                <a:gd name="connsiteY20" fmla="*/ 1151111 h 3589212"/>
                <a:gd name="connsiteX21" fmla="*/ 2115265 w 2729264"/>
                <a:gd name="connsiteY21" fmla="*/ 1071764 h 3589212"/>
                <a:gd name="connsiteX22" fmla="*/ 2129063 w 2729264"/>
                <a:gd name="connsiteY22" fmla="*/ 1185922 h 3589212"/>
                <a:gd name="connsiteX23" fmla="*/ 500147 w 2729264"/>
                <a:gd name="connsiteY23" fmla="*/ 1794014 h 3589212"/>
                <a:gd name="connsiteX24" fmla="*/ 500147 w 2729264"/>
                <a:gd name="connsiteY24" fmla="*/ 1794014 h 3589212"/>
                <a:gd name="connsiteX25" fmla="*/ 500587 w 2729264"/>
                <a:gd name="connsiteY25" fmla="*/ 1791664 h 3589212"/>
                <a:gd name="connsiteX26" fmla="*/ 500587 w 2729264"/>
                <a:gd name="connsiteY26" fmla="*/ 1791665 h 3589212"/>
                <a:gd name="connsiteX27" fmla="*/ 500147 w 2729264"/>
                <a:gd name="connsiteY27" fmla="*/ 1794014 h 3589212"/>
                <a:gd name="connsiteX28" fmla="*/ 18617 w 2729264"/>
                <a:gd name="connsiteY28" fmla="*/ 3538163 h 3589212"/>
                <a:gd name="connsiteX29" fmla="*/ 78567 w 2729264"/>
                <a:gd name="connsiteY29" fmla="*/ 3373781 h 3589212"/>
                <a:gd name="connsiteX30" fmla="*/ 316390 w 2729264"/>
                <a:gd name="connsiteY30" fmla="*/ 2594875 h 3589212"/>
                <a:gd name="connsiteX31" fmla="*/ 480535 w 2729264"/>
                <a:gd name="connsiteY31" fmla="*/ 1898740 h 3589212"/>
                <a:gd name="connsiteX32" fmla="*/ 500147 w 2729264"/>
                <a:gd name="connsiteY32" fmla="*/ 1794014 h 3589212"/>
                <a:gd name="connsiteX33" fmla="*/ 501361 w 2729264"/>
                <a:gd name="connsiteY33" fmla="*/ 1794014 h 3589212"/>
                <a:gd name="connsiteX34" fmla="*/ 500587 w 2729264"/>
                <a:gd name="connsiteY34" fmla="*/ 1791665 h 3589212"/>
                <a:gd name="connsiteX35" fmla="*/ 500751 w 2729264"/>
                <a:gd name="connsiteY35" fmla="*/ 1790790 h 3589212"/>
                <a:gd name="connsiteX36" fmla="*/ 518081 w 2729264"/>
                <a:gd name="connsiteY36" fmla="*/ 1738187 h 3589212"/>
                <a:gd name="connsiteX37" fmla="*/ 1364633 w 2729264"/>
                <a:gd name="connsiteY37" fmla="*/ 1527062 h 3589212"/>
                <a:gd name="connsiteX38" fmla="*/ 2211185 w 2729264"/>
                <a:gd name="connsiteY38" fmla="*/ 1738187 h 3589212"/>
                <a:gd name="connsiteX39" fmla="*/ 2228511 w 2729264"/>
                <a:gd name="connsiteY39" fmla="*/ 1790777 h 3589212"/>
                <a:gd name="connsiteX40" fmla="*/ 2185466 w 2729264"/>
                <a:gd name="connsiteY40" fmla="*/ 1560921 h 3589212"/>
                <a:gd name="connsiteX41" fmla="*/ 2185440 w 2729264"/>
                <a:gd name="connsiteY41" fmla="*/ 1560748 h 3589212"/>
                <a:gd name="connsiteX42" fmla="*/ 2185467 w 2729264"/>
                <a:gd name="connsiteY42" fmla="*/ 1560920 h 3589212"/>
                <a:gd name="connsiteX43" fmla="*/ 2228678 w 2729264"/>
                <a:gd name="connsiteY43" fmla="*/ 1791667 h 3589212"/>
                <a:gd name="connsiteX44" fmla="*/ 2227904 w 2729264"/>
                <a:gd name="connsiteY44" fmla="*/ 1794014 h 3589212"/>
                <a:gd name="connsiteX45" fmla="*/ 2229117 w 2729264"/>
                <a:gd name="connsiteY45" fmla="*/ 1794014 h 3589212"/>
                <a:gd name="connsiteX46" fmla="*/ 2228777 w 2729264"/>
                <a:gd name="connsiteY46" fmla="*/ 1792197 h 3589212"/>
                <a:gd name="connsiteX47" fmla="*/ 2248729 w 2729264"/>
                <a:gd name="connsiteY47" fmla="*/ 1898740 h 3589212"/>
                <a:gd name="connsiteX48" fmla="*/ 2412874 w 2729264"/>
                <a:gd name="connsiteY48" fmla="*/ 2594875 h 3589212"/>
                <a:gd name="connsiteX49" fmla="*/ 2650697 w 2729264"/>
                <a:gd name="connsiteY49" fmla="*/ 3373781 h 3589212"/>
                <a:gd name="connsiteX50" fmla="*/ 2710643 w 2729264"/>
                <a:gd name="connsiteY50" fmla="*/ 3538154 h 3589212"/>
                <a:gd name="connsiteX51" fmla="*/ 2694930 w 2729264"/>
                <a:gd name="connsiteY51" fmla="*/ 3510421 h 3589212"/>
                <a:gd name="connsiteX52" fmla="*/ 1364633 w 2729264"/>
                <a:gd name="connsiteY52" fmla="*/ 3218374 h 3589212"/>
                <a:gd name="connsiteX53" fmla="*/ 34336 w 2729264"/>
                <a:gd name="connsiteY53" fmla="*/ 3510421 h 3589212"/>
                <a:gd name="connsiteX54" fmla="*/ 18617 w 2729264"/>
                <a:gd name="connsiteY54" fmla="*/ 3538163 h 3589212"/>
                <a:gd name="connsiteX55" fmla="*/ 8649 w 2729264"/>
                <a:gd name="connsiteY55" fmla="*/ 3589212 h 3589212"/>
                <a:gd name="connsiteX56" fmla="*/ 0 w 2729264"/>
                <a:gd name="connsiteY56" fmla="*/ 3589212 h 3589212"/>
                <a:gd name="connsiteX57" fmla="*/ 11929 w 2729264"/>
                <a:gd name="connsiteY57" fmla="*/ 3556504 h 3589212"/>
                <a:gd name="connsiteX58" fmla="*/ 6749 w 2729264"/>
                <a:gd name="connsiteY58" fmla="*/ 3584134 h 3589212"/>
                <a:gd name="connsiteX59" fmla="*/ 8649 w 2729264"/>
                <a:gd name="connsiteY59" fmla="*/ 3589212 h 3589212"/>
                <a:gd name="connsiteX60" fmla="*/ 2729264 w 2729264"/>
                <a:gd name="connsiteY60" fmla="*/ 3589212 h 3589212"/>
                <a:gd name="connsiteX61" fmla="*/ 2720616 w 2729264"/>
                <a:gd name="connsiteY61" fmla="*/ 3589212 h 3589212"/>
                <a:gd name="connsiteX62" fmla="*/ 2722517 w 2729264"/>
                <a:gd name="connsiteY62" fmla="*/ 3584134 h 3589212"/>
                <a:gd name="connsiteX63" fmla="*/ 2717339 w 2729264"/>
                <a:gd name="connsiteY63" fmla="*/ 3556515 h 3589212"/>
                <a:gd name="connsiteX64" fmla="*/ 2729264 w 2729264"/>
                <a:gd name="connsiteY64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2062612 w 2729264"/>
                <a:gd name="connsiteY3" fmla="*/ 458136 h 3589212"/>
                <a:gd name="connsiteX4" fmla="*/ 2057947 w 2729264"/>
                <a:gd name="connsiteY4" fmla="*/ 383685 h 3589212"/>
                <a:gd name="connsiteX5" fmla="*/ 2057549 w 2729264"/>
                <a:gd name="connsiteY5" fmla="*/ 353342 h 3589212"/>
                <a:gd name="connsiteX6" fmla="*/ 2062612 w 2729264"/>
                <a:gd name="connsiteY6" fmla="*/ 458136 h 3589212"/>
                <a:gd name="connsiteX7" fmla="*/ 641136 w 2729264"/>
                <a:gd name="connsiteY7" fmla="*/ 820262 h 3589212"/>
                <a:gd name="connsiteX8" fmla="*/ 647879 w 2729264"/>
                <a:gd name="connsiteY8" fmla="*/ 757765 h 3589212"/>
                <a:gd name="connsiteX9" fmla="*/ 641136 w 2729264"/>
                <a:gd name="connsiteY9" fmla="*/ 820262 h 3589212"/>
                <a:gd name="connsiteX10" fmla="*/ 2088129 w 2729264"/>
                <a:gd name="connsiteY10" fmla="*/ 820270 h 3589212"/>
                <a:gd name="connsiteX11" fmla="*/ 2081385 w 2729264"/>
                <a:gd name="connsiteY11" fmla="*/ 757765 h 3589212"/>
                <a:gd name="connsiteX12" fmla="*/ 2077608 w 2729264"/>
                <a:gd name="connsiteY12" fmla="*/ 697489 h 3589212"/>
                <a:gd name="connsiteX13" fmla="*/ 2088129 w 2729264"/>
                <a:gd name="connsiteY13" fmla="*/ 820270 h 3589212"/>
                <a:gd name="connsiteX14" fmla="*/ 600203 w 2729264"/>
                <a:gd name="connsiteY14" fmla="*/ 1185907 h 3589212"/>
                <a:gd name="connsiteX15" fmla="*/ 613996 w 2729264"/>
                <a:gd name="connsiteY15" fmla="*/ 1071790 h 3589212"/>
                <a:gd name="connsiteX16" fmla="*/ 605437 w 2729264"/>
                <a:gd name="connsiteY16" fmla="*/ 1151111 h 3589212"/>
                <a:gd name="connsiteX17" fmla="*/ 600203 w 2729264"/>
                <a:gd name="connsiteY17" fmla="*/ 1185907 h 3589212"/>
                <a:gd name="connsiteX18" fmla="*/ 2129063 w 2729264"/>
                <a:gd name="connsiteY18" fmla="*/ 1185922 h 3589212"/>
                <a:gd name="connsiteX19" fmla="*/ 2123827 w 2729264"/>
                <a:gd name="connsiteY19" fmla="*/ 1151111 h 3589212"/>
                <a:gd name="connsiteX20" fmla="*/ 2115265 w 2729264"/>
                <a:gd name="connsiteY20" fmla="*/ 1071764 h 3589212"/>
                <a:gd name="connsiteX21" fmla="*/ 2129063 w 2729264"/>
                <a:gd name="connsiteY21" fmla="*/ 1185922 h 3589212"/>
                <a:gd name="connsiteX22" fmla="*/ 500147 w 2729264"/>
                <a:gd name="connsiteY22" fmla="*/ 1794014 h 3589212"/>
                <a:gd name="connsiteX23" fmla="*/ 500147 w 2729264"/>
                <a:gd name="connsiteY23" fmla="*/ 1794014 h 3589212"/>
                <a:gd name="connsiteX24" fmla="*/ 500587 w 2729264"/>
                <a:gd name="connsiteY24" fmla="*/ 1791664 h 3589212"/>
                <a:gd name="connsiteX25" fmla="*/ 500587 w 2729264"/>
                <a:gd name="connsiteY25" fmla="*/ 1791665 h 3589212"/>
                <a:gd name="connsiteX26" fmla="*/ 500147 w 2729264"/>
                <a:gd name="connsiteY26" fmla="*/ 1794014 h 3589212"/>
                <a:gd name="connsiteX27" fmla="*/ 18617 w 2729264"/>
                <a:gd name="connsiteY27" fmla="*/ 3538163 h 3589212"/>
                <a:gd name="connsiteX28" fmla="*/ 78567 w 2729264"/>
                <a:gd name="connsiteY28" fmla="*/ 3373781 h 3589212"/>
                <a:gd name="connsiteX29" fmla="*/ 316390 w 2729264"/>
                <a:gd name="connsiteY29" fmla="*/ 2594875 h 3589212"/>
                <a:gd name="connsiteX30" fmla="*/ 480535 w 2729264"/>
                <a:gd name="connsiteY30" fmla="*/ 1898740 h 3589212"/>
                <a:gd name="connsiteX31" fmla="*/ 500147 w 2729264"/>
                <a:gd name="connsiteY31" fmla="*/ 1794014 h 3589212"/>
                <a:gd name="connsiteX32" fmla="*/ 501361 w 2729264"/>
                <a:gd name="connsiteY32" fmla="*/ 1794014 h 3589212"/>
                <a:gd name="connsiteX33" fmla="*/ 500587 w 2729264"/>
                <a:gd name="connsiteY33" fmla="*/ 1791665 h 3589212"/>
                <a:gd name="connsiteX34" fmla="*/ 500751 w 2729264"/>
                <a:gd name="connsiteY34" fmla="*/ 1790790 h 3589212"/>
                <a:gd name="connsiteX35" fmla="*/ 518081 w 2729264"/>
                <a:gd name="connsiteY35" fmla="*/ 1738187 h 3589212"/>
                <a:gd name="connsiteX36" fmla="*/ 1364633 w 2729264"/>
                <a:gd name="connsiteY36" fmla="*/ 1527062 h 3589212"/>
                <a:gd name="connsiteX37" fmla="*/ 2211185 w 2729264"/>
                <a:gd name="connsiteY37" fmla="*/ 1738187 h 3589212"/>
                <a:gd name="connsiteX38" fmla="*/ 2228511 w 2729264"/>
                <a:gd name="connsiteY38" fmla="*/ 1790777 h 3589212"/>
                <a:gd name="connsiteX39" fmla="*/ 2185466 w 2729264"/>
                <a:gd name="connsiteY39" fmla="*/ 1560921 h 3589212"/>
                <a:gd name="connsiteX40" fmla="*/ 2185440 w 2729264"/>
                <a:gd name="connsiteY40" fmla="*/ 1560748 h 3589212"/>
                <a:gd name="connsiteX41" fmla="*/ 2185467 w 2729264"/>
                <a:gd name="connsiteY41" fmla="*/ 1560920 h 3589212"/>
                <a:gd name="connsiteX42" fmla="*/ 2228678 w 2729264"/>
                <a:gd name="connsiteY42" fmla="*/ 1791667 h 3589212"/>
                <a:gd name="connsiteX43" fmla="*/ 2227904 w 2729264"/>
                <a:gd name="connsiteY43" fmla="*/ 1794014 h 3589212"/>
                <a:gd name="connsiteX44" fmla="*/ 2229117 w 2729264"/>
                <a:gd name="connsiteY44" fmla="*/ 1794014 h 3589212"/>
                <a:gd name="connsiteX45" fmla="*/ 2228777 w 2729264"/>
                <a:gd name="connsiteY45" fmla="*/ 1792197 h 3589212"/>
                <a:gd name="connsiteX46" fmla="*/ 2248729 w 2729264"/>
                <a:gd name="connsiteY46" fmla="*/ 1898740 h 3589212"/>
                <a:gd name="connsiteX47" fmla="*/ 2412874 w 2729264"/>
                <a:gd name="connsiteY47" fmla="*/ 2594875 h 3589212"/>
                <a:gd name="connsiteX48" fmla="*/ 2650697 w 2729264"/>
                <a:gd name="connsiteY48" fmla="*/ 3373781 h 3589212"/>
                <a:gd name="connsiteX49" fmla="*/ 2710643 w 2729264"/>
                <a:gd name="connsiteY49" fmla="*/ 3538154 h 3589212"/>
                <a:gd name="connsiteX50" fmla="*/ 2694930 w 2729264"/>
                <a:gd name="connsiteY50" fmla="*/ 3510421 h 3589212"/>
                <a:gd name="connsiteX51" fmla="*/ 1364633 w 2729264"/>
                <a:gd name="connsiteY51" fmla="*/ 3218374 h 3589212"/>
                <a:gd name="connsiteX52" fmla="*/ 34336 w 2729264"/>
                <a:gd name="connsiteY52" fmla="*/ 3510421 h 3589212"/>
                <a:gd name="connsiteX53" fmla="*/ 18617 w 2729264"/>
                <a:gd name="connsiteY53" fmla="*/ 3538163 h 3589212"/>
                <a:gd name="connsiteX54" fmla="*/ 8649 w 2729264"/>
                <a:gd name="connsiteY54" fmla="*/ 3589212 h 3589212"/>
                <a:gd name="connsiteX55" fmla="*/ 0 w 2729264"/>
                <a:gd name="connsiteY55" fmla="*/ 3589212 h 3589212"/>
                <a:gd name="connsiteX56" fmla="*/ 11929 w 2729264"/>
                <a:gd name="connsiteY56" fmla="*/ 3556504 h 3589212"/>
                <a:gd name="connsiteX57" fmla="*/ 6749 w 2729264"/>
                <a:gd name="connsiteY57" fmla="*/ 3584134 h 3589212"/>
                <a:gd name="connsiteX58" fmla="*/ 8649 w 2729264"/>
                <a:gd name="connsiteY58" fmla="*/ 3589212 h 3589212"/>
                <a:gd name="connsiteX59" fmla="*/ 2729264 w 2729264"/>
                <a:gd name="connsiteY59" fmla="*/ 3589212 h 3589212"/>
                <a:gd name="connsiteX60" fmla="*/ 2720616 w 2729264"/>
                <a:gd name="connsiteY60" fmla="*/ 3589212 h 3589212"/>
                <a:gd name="connsiteX61" fmla="*/ 2722517 w 2729264"/>
                <a:gd name="connsiteY61" fmla="*/ 3584134 h 3589212"/>
                <a:gd name="connsiteX62" fmla="*/ 2717339 w 2729264"/>
                <a:gd name="connsiteY62" fmla="*/ 3556515 h 3589212"/>
                <a:gd name="connsiteX63" fmla="*/ 2729264 w 2729264"/>
                <a:gd name="connsiteY63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2062612 w 2729264"/>
                <a:gd name="connsiteY3" fmla="*/ 458136 h 3589212"/>
                <a:gd name="connsiteX4" fmla="*/ 2057947 w 2729264"/>
                <a:gd name="connsiteY4" fmla="*/ 383685 h 3589212"/>
                <a:gd name="connsiteX5" fmla="*/ 2057549 w 2729264"/>
                <a:gd name="connsiteY5" fmla="*/ 353342 h 3589212"/>
                <a:gd name="connsiteX6" fmla="*/ 2062612 w 2729264"/>
                <a:gd name="connsiteY6" fmla="*/ 458136 h 3589212"/>
                <a:gd name="connsiteX7" fmla="*/ 2088129 w 2729264"/>
                <a:gd name="connsiteY7" fmla="*/ 820270 h 3589212"/>
                <a:gd name="connsiteX8" fmla="*/ 2081385 w 2729264"/>
                <a:gd name="connsiteY8" fmla="*/ 757765 h 3589212"/>
                <a:gd name="connsiteX9" fmla="*/ 2077608 w 2729264"/>
                <a:gd name="connsiteY9" fmla="*/ 697489 h 3589212"/>
                <a:gd name="connsiteX10" fmla="*/ 2088129 w 2729264"/>
                <a:gd name="connsiteY10" fmla="*/ 820270 h 3589212"/>
                <a:gd name="connsiteX11" fmla="*/ 600203 w 2729264"/>
                <a:gd name="connsiteY11" fmla="*/ 1185907 h 3589212"/>
                <a:gd name="connsiteX12" fmla="*/ 613996 w 2729264"/>
                <a:gd name="connsiteY12" fmla="*/ 1071790 h 3589212"/>
                <a:gd name="connsiteX13" fmla="*/ 605437 w 2729264"/>
                <a:gd name="connsiteY13" fmla="*/ 1151111 h 3589212"/>
                <a:gd name="connsiteX14" fmla="*/ 600203 w 2729264"/>
                <a:gd name="connsiteY14" fmla="*/ 1185907 h 3589212"/>
                <a:gd name="connsiteX15" fmla="*/ 2129063 w 2729264"/>
                <a:gd name="connsiteY15" fmla="*/ 1185922 h 3589212"/>
                <a:gd name="connsiteX16" fmla="*/ 2123827 w 2729264"/>
                <a:gd name="connsiteY16" fmla="*/ 1151111 h 3589212"/>
                <a:gd name="connsiteX17" fmla="*/ 2115265 w 2729264"/>
                <a:gd name="connsiteY17" fmla="*/ 1071764 h 3589212"/>
                <a:gd name="connsiteX18" fmla="*/ 2129063 w 2729264"/>
                <a:gd name="connsiteY18" fmla="*/ 1185922 h 3589212"/>
                <a:gd name="connsiteX19" fmla="*/ 500147 w 2729264"/>
                <a:gd name="connsiteY19" fmla="*/ 1794014 h 3589212"/>
                <a:gd name="connsiteX20" fmla="*/ 500147 w 2729264"/>
                <a:gd name="connsiteY20" fmla="*/ 1794014 h 3589212"/>
                <a:gd name="connsiteX21" fmla="*/ 500587 w 2729264"/>
                <a:gd name="connsiteY21" fmla="*/ 1791664 h 3589212"/>
                <a:gd name="connsiteX22" fmla="*/ 500587 w 2729264"/>
                <a:gd name="connsiteY22" fmla="*/ 1791665 h 3589212"/>
                <a:gd name="connsiteX23" fmla="*/ 500147 w 2729264"/>
                <a:gd name="connsiteY23" fmla="*/ 1794014 h 3589212"/>
                <a:gd name="connsiteX24" fmla="*/ 18617 w 2729264"/>
                <a:gd name="connsiteY24" fmla="*/ 3538163 h 3589212"/>
                <a:gd name="connsiteX25" fmla="*/ 78567 w 2729264"/>
                <a:gd name="connsiteY25" fmla="*/ 3373781 h 3589212"/>
                <a:gd name="connsiteX26" fmla="*/ 316390 w 2729264"/>
                <a:gd name="connsiteY26" fmla="*/ 2594875 h 3589212"/>
                <a:gd name="connsiteX27" fmla="*/ 480535 w 2729264"/>
                <a:gd name="connsiteY27" fmla="*/ 1898740 h 3589212"/>
                <a:gd name="connsiteX28" fmla="*/ 500147 w 2729264"/>
                <a:gd name="connsiteY28" fmla="*/ 1794014 h 3589212"/>
                <a:gd name="connsiteX29" fmla="*/ 501361 w 2729264"/>
                <a:gd name="connsiteY29" fmla="*/ 1794014 h 3589212"/>
                <a:gd name="connsiteX30" fmla="*/ 500587 w 2729264"/>
                <a:gd name="connsiteY30" fmla="*/ 1791665 h 3589212"/>
                <a:gd name="connsiteX31" fmla="*/ 500751 w 2729264"/>
                <a:gd name="connsiteY31" fmla="*/ 1790790 h 3589212"/>
                <a:gd name="connsiteX32" fmla="*/ 518081 w 2729264"/>
                <a:gd name="connsiteY32" fmla="*/ 1738187 h 3589212"/>
                <a:gd name="connsiteX33" fmla="*/ 1364633 w 2729264"/>
                <a:gd name="connsiteY33" fmla="*/ 1527062 h 3589212"/>
                <a:gd name="connsiteX34" fmla="*/ 2211185 w 2729264"/>
                <a:gd name="connsiteY34" fmla="*/ 1738187 h 3589212"/>
                <a:gd name="connsiteX35" fmla="*/ 2228511 w 2729264"/>
                <a:gd name="connsiteY35" fmla="*/ 1790777 h 3589212"/>
                <a:gd name="connsiteX36" fmla="*/ 2185466 w 2729264"/>
                <a:gd name="connsiteY36" fmla="*/ 1560921 h 3589212"/>
                <a:gd name="connsiteX37" fmla="*/ 2185440 w 2729264"/>
                <a:gd name="connsiteY37" fmla="*/ 1560748 h 3589212"/>
                <a:gd name="connsiteX38" fmla="*/ 2185467 w 2729264"/>
                <a:gd name="connsiteY38" fmla="*/ 1560920 h 3589212"/>
                <a:gd name="connsiteX39" fmla="*/ 2228678 w 2729264"/>
                <a:gd name="connsiteY39" fmla="*/ 1791667 h 3589212"/>
                <a:gd name="connsiteX40" fmla="*/ 2227904 w 2729264"/>
                <a:gd name="connsiteY40" fmla="*/ 1794014 h 3589212"/>
                <a:gd name="connsiteX41" fmla="*/ 2229117 w 2729264"/>
                <a:gd name="connsiteY41" fmla="*/ 1794014 h 3589212"/>
                <a:gd name="connsiteX42" fmla="*/ 2228777 w 2729264"/>
                <a:gd name="connsiteY42" fmla="*/ 1792197 h 3589212"/>
                <a:gd name="connsiteX43" fmla="*/ 2248729 w 2729264"/>
                <a:gd name="connsiteY43" fmla="*/ 1898740 h 3589212"/>
                <a:gd name="connsiteX44" fmla="*/ 2412874 w 2729264"/>
                <a:gd name="connsiteY44" fmla="*/ 2594875 h 3589212"/>
                <a:gd name="connsiteX45" fmla="*/ 2650697 w 2729264"/>
                <a:gd name="connsiteY45" fmla="*/ 3373781 h 3589212"/>
                <a:gd name="connsiteX46" fmla="*/ 2710643 w 2729264"/>
                <a:gd name="connsiteY46" fmla="*/ 3538154 h 3589212"/>
                <a:gd name="connsiteX47" fmla="*/ 2694930 w 2729264"/>
                <a:gd name="connsiteY47" fmla="*/ 3510421 h 3589212"/>
                <a:gd name="connsiteX48" fmla="*/ 1364633 w 2729264"/>
                <a:gd name="connsiteY48" fmla="*/ 3218374 h 3589212"/>
                <a:gd name="connsiteX49" fmla="*/ 34336 w 2729264"/>
                <a:gd name="connsiteY49" fmla="*/ 3510421 h 3589212"/>
                <a:gd name="connsiteX50" fmla="*/ 18617 w 2729264"/>
                <a:gd name="connsiteY50" fmla="*/ 3538163 h 3589212"/>
                <a:gd name="connsiteX51" fmla="*/ 8649 w 2729264"/>
                <a:gd name="connsiteY51" fmla="*/ 3589212 h 3589212"/>
                <a:gd name="connsiteX52" fmla="*/ 0 w 2729264"/>
                <a:gd name="connsiteY52" fmla="*/ 3589212 h 3589212"/>
                <a:gd name="connsiteX53" fmla="*/ 11929 w 2729264"/>
                <a:gd name="connsiteY53" fmla="*/ 3556504 h 3589212"/>
                <a:gd name="connsiteX54" fmla="*/ 6749 w 2729264"/>
                <a:gd name="connsiteY54" fmla="*/ 3584134 h 3589212"/>
                <a:gd name="connsiteX55" fmla="*/ 8649 w 2729264"/>
                <a:gd name="connsiteY55" fmla="*/ 3589212 h 3589212"/>
                <a:gd name="connsiteX56" fmla="*/ 2729264 w 2729264"/>
                <a:gd name="connsiteY56" fmla="*/ 3589212 h 3589212"/>
                <a:gd name="connsiteX57" fmla="*/ 2720616 w 2729264"/>
                <a:gd name="connsiteY57" fmla="*/ 3589212 h 3589212"/>
                <a:gd name="connsiteX58" fmla="*/ 2722517 w 2729264"/>
                <a:gd name="connsiteY58" fmla="*/ 3584134 h 3589212"/>
                <a:gd name="connsiteX59" fmla="*/ 2717339 w 2729264"/>
                <a:gd name="connsiteY59" fmla="*/ 3556515 h 3589212"/>
                <a:gd name="connsiteX60" fmla="*/ 2729264 w 2729264"/>
                <a:gd name="connsiteY60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2062612 w 2729264"/>
                <a:gd name="connsiteY3" fmla="*/ 458136 h 3589212"/>
                <a:gd name="connsiteX4" fmla="*/ 2057947 w 2729264"/>
                <a:gd name="connsiteY4" fmla="*/ 383685 h 3589212"/>
                <a:gd name="connsiteX5" fmla="*/ 2057549 w 2729264"/>
                <a:gd name="connsiteY5" fmla="*/ 353342 h 3589212"/>
                <a:gd name="connsiteX6" fmla="*/ 2062612 w 2729264"/>
                <a:gd name="connsiteY6" fmla="*/ 458136 h 3589212"/>
                <a:gd name="connsiteX7" fmla="*/ 2088129 w 2729264"/>
                <a:gd name="connsiteY7" fmla="*/ 820270 h 3589212"/>
                <a:gd name="connsiteX8" fmla="*/ 2081385 w 2729264"/>
                <a:gd name="connsiteY8" fmla="*/ 757765 h 3589212"/>
                <a:gd name="connsiteX9" fmla="*/ 2077608 w 2729264"/>
                <a:gd name="connsiteY9" fmla="*/ 697489 h 3589212"/>
                <a:gd name="connsiteX10" fmla="*/ 2088129 w 2729264"/>
                <a:gd name="connsiteY10" fmla="*/ 820270 h 3589212"/>
                <a:gd name="connsiteX11" fmla="*/ 600203 w 2729264"/>
                <a:gd name="connsiteY11" fmla="*/ 1185907 h 3589212"/>
                <a:gd name="connsiteX12" fmla="*/ 605437 w 2729264"/>
                <a:gd name="connsiteY12" fmla="*/ 1151111 h 3589212"/>
                <a:gd name="connsiteX13" fmla="*/ 600203 w 2729264"/>
                <a:gd name="connsiteY13" fmla="*/ 1185907 h 3589212"/>
                <a:gd name="connsiteX14" fmla="*/ 2129063 w 2729264"/>
                <a:gd name="connsiteY14" fmla="*/ 1185922 h 3589212"/>
                <a:gd name="connsiteX15" fmla="*/ 2123827 w 2729264"/>
                <a:gd name="connsiteY15" fmla="*/ 1151111 h 3589212"/>
                <a:gd name="connsiteX16" fmla="*/ 2115265 w 2729264"/>
                <a:gd name="connsiteY16" fmla="*/ 1071764 h 3589212"/>
                <a:gd name="connsiteX17" fmla="*/ 2129063 w 2729264"/>
                <a:gd name="connsiteY17" fmla="*/ 1185922 h 3589212"/>
                <a:gd name="connsiteX18" fmla="*/ 500147 w 2729264"/>
                <a:gd name="connsiteY18" fmla="*/ 1794014 h 3589212"/>
                <a:gd name="connsiteX19" fmla="*/ 500147 w 2729264"/>
                <a:gd name="connsiteY19" fmla="*/ 1794014 h 3589212"/>
                <a:gd name="connsiteX20" fmla="*/ 500587 w 2729264"/>
                <a:gd name="connsiteY20" fmla="*/ 1791664 h 3589212"/>
                <a:gd name="connsiteX21" fmla="*/ 500587 w 2729264"/>
                <a:gd name="connsiteY21" fmla="*/ 1791665 h 3589212"/>
                <a:gd name="connsiteX22" fmla="*/ 500147 w 2729264"/>
                <a:gd name="connsiteY22" fmla="*/ 1794014 h 3589212"/>
                <a:gd name="connsiteX23" fmla="*/ 18617 w 2729264"/>
                <a:gd name="connsiteY23" fmla="*/ 3538163 h 3589212"/>
                <a:gd name="connsiteX24" fmla="*/ 78567 w 2729264"/>
                <a:gd name="connsiteY24" fmla="*/ 3373781 h 3589212"/>
                <a:gd name="connsiteX25" fmla="*/ 316390 w 2729264"/>
                <a:gd name="connsiteY25" fmla="*/ 2594875 h 3589212"/>
                <a:gd name="connsiteX26" fmla="*/ 480535 w 2729264"/>
                <a:gd name="connsiteY26" fmla="*/ 1898740 h 3589212"/>
                <a:gd name="connsiteX27" fmla="*/ 500147 w 2729264"/>
                <a:gd name="connsiteY27" fmla="*/ 1794014 h 3589212"/>
                <a:gd name="connsiteX28" fmla="*/ 501361 w 2729264"/>
                <a:gd name="connsiteY28" fmla="*/ 1794014 h 3589212"/>
                <a:gd name="connsiteX29" fmla="*/ 500587 w 2729264"/>
                <a:gd name="connsiteY29" fmla="*/ 1791665 h 3589212"/>
                <a:gd name="connsiteX30" fmla="*/ 500751 w 2729264"/>
                <a:gd name="connsiteY30" fmla="*/ 1790790 h 3589212"/>
                <a:gd name="connsiteX31" fmla="*/ 518081 w 2729264"/>
                <a:gd name="connsiteY31" fmla="*/ 1738187 h 3589212"/>
                <a:gd name="connsiteX32" fmla="*/ 1364633 w 2729264"/>
                <a:gd name="connsiteY32" fmla="*/ 1527062 h 3589212"/>
                <a:gd name="connsiteX33" fmla="*/ 2211185 w 2729264"/>
                <a:gd name="connsiteY33" fmla="*/ 1738187 h 3589212"/>
                <a:gd name="connsiteX34" fmla="*/ 2228511 w 2729264"/>
                <a:gd name="connsiteY34" fmla="*/ 1790777 h 3589212"/>
                <a:gd name="connsiteX35" fmla="*/ 2185466 w 2729264"/>
                <a:gd name="connsiteY35" fmla="*/ 1560921 h 3589212"/>
                <a:gd name="connsiteX36" fmla="*/ 2185440 w 2729264"/>
                <a:gd name="connsiteY36" fmla="*/ 1560748 h 3589212"/>
                <a:gd name="connsiteX37" fmla="*/ 2185467 w 2729264"/>
                <a:gd name="connsiteY37" fmla="*/ 1560920 h 3589212"/>
                <a:gd name="connsiteX38" fmla="*/ 2228678 w 2729264"/>
                <a:gd name="connsiteY38" fmla="*/ 1791667 h 3589212"/>
                <a:gd name="connsiteX39" fmla="*/ 2227904 w 2729264"/>
                <a:gd name="connsiteY39" fmla="*/ 1794014 h 3589212"/>
                <a:gd name="connsiteX40" fmla="*/ 2229117 w 2729264"/>
                <a:gd name="connsiteY40" fmla="*/ 1794014 h 3589212"/>
                <a:gd name="connsiteX41" fmla="*/ 2228777 w 2729264"/>
                <a:gd name="connsiteY41" fmla="*/ 1792197 h 3589212"/>
                <a:gd name="connsiteX42" fmla="*/ 2248729 w 2729264"/>
                <a:gd name="connsiteY42" fmla="*/ 1898740 h 3589212"/>
                <a:gd name="connsiteX43" fmla="*/ 2412874 w 2729264"/>
                <a:gd name="connsiteY43" fmla="*/ 2594875 h 3589212"/>
                <a:gd name="connsiteX44" fmla="*/ 2650697 w 2729264"/>
                <a:gd name="connsiteY44" fmla="*/ 3373781 h 3589212"/>
                <a:gd name="connsiteX45" fmla="*/ 2710643 w 2729264"/>
                <a:gd name="connsiteY45" fmla="*/ 3538154 h 3589212"/>
                <a:gd name="connsiteX46" fmla="*/ 2694930 w 2729264"/>
                <a:gd name="connsiteY46" fmla="*/ 3510421 h 3589212"/>
                <a:gd name="connsiteX47" fmla="*/ 1364633 w 2729264"/>
                <a:gd name="connsiteY47" fmla="*/ 3218374 h 3589212"/>
                <a:gd name="connsiteX48" fmla="*/ 34336 w 2729264"/>
                <a:gd name="connsiteY48" fmla="*/ 3510421 h 3589212"/>
                <a:gd name="connsiteX49" fmla="*/ 18617 w 2729264"/>
                <a:gd name="connsiteY49" fmla="*/ 3538163 h 3589212"/>
                <a:gd name="connsiteX50" fmla="*/ 8649 w 2729264"/>
                <a:gd name="connsiteY50" fmla="*/ 3589212 h 3589212"/>
                <a:gd name="connsiteX51" fmla="*/ 0 w 2729264"/>
                <a:gd name="connsiteY51" fmla="*/ 3589212 h 3589212"/>
                <a:gd name="connsiteX52" fmla="*/ 11929 w 2729264"/>
                <a:gd name="connsiteY52" fmla="*/ 3556504 h 3589212"/>
                <a:gd name="connsiteX53" fmla="*/ 6749 w 2729264"/>
                <a:gd name="connsiteY53" fmla="*/ 3584134 h 3589212"/>
                <a:gd name="connsiteX54" fmla="*/ 8649 w 2729264"/>
                <a:gd name="connsiteY54" fmla="*/ 3589212 h 3589212"/>
                <a:gd name="connsiteX55" fmla="*/ 2729264 w 2729264"/>
                <a:gd name="connsiteY55" fmla="*/ 3589212 h 3589212"/>
                <a:gd name="connsiteX56" fmla="*/ 2720616 w 2729264"/>
                <a:gd name="connsiteY56" fmla="*/ 3589212 h 3589212"/>
                <a:gd name="connsiteX57" fmla="*/ 2722517 w 2729264"/>
                <a:gd name="connsiteY57" fmla="*/ 3584134 h 3589212"/>
                <a:gd name="connsiteX58" fmla="*/ 2717339 w 2729264"/>
                <a:gd name="connsiteY58" fmla="*/ 3556515 h 3589212"/>
                <a:gd name="connsiteX59" fmla="*/ 2729264 w 2729264"/>
                <a:gd name="connsiteY59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2062612 w 2729264"/>
                <a:gd name="connsiteY3" fmla="*/ 458136 h 3589212"/>
                <a:gd name="connsiteX4" fmla="*/ 2057947 w 2729264"/>
                <a:gd name="connsiteY4" fmla="*/ 383685 h 3589212"/>
                <a:gd name="connsiteX5" fmla="*/ 2057549 w 2729264"/>
                <a:gd name="connsiteY5" fmla="*/ 353342 h 3589212"/>
                <a:gd name="connsiteX6" fmla="*/ 2062612 w 2729264"/>
                <a:gd name="connsiteY6" fmla="*/ 458136 h 3589212"/>
                <a:gd name="connsiteX7" fmla="*/ 2088129 w 2729264"/>
                <a:gd name="connsiteY7" fmla="*/ 820270 h 3589212"/>
                <a:gd name="connsiteX8" fmla="*/ 2081385 w 2729264"/>
                <a:gd name="connsiteY8" fmla="*/ 757765 h 3589212"/>
                <a:gd name="connsiteX9" fmla="*/ 2077608 w 2729264"/>
                <a:gd name="connsiteY9" fmla="*/ 697489 h 3589212"/>
                <a:gd name="connsiteX10" fmla="*/ 2088129 w 2729264"/>
                <a:gd name="connsiteY10" fmla="*/ 820270 h 3589212"/>
                <a:gd name="connsiteX11" fmla="*/ 2129063 w 2729264"/>
                <a:gd name="connsiteY11" fmla="*/ 1185922 h 3589212"/>
                <a:gd name="connsiteX12" fmla="*/ 2123827 w 2729264"/>
                <a:gd name="connsiteY12" fmla="*/ 1151111 h 3589212"/>
                <a:gd name="connsiteX13" fmla="*/ 2115265 w 2729264"/>
                <a:gd name="connsiteY13" fmla="*/ 1071764 h 3589212"/>
                <a:gd name="connsiteX14" fmla="*/ 2129063 w 2729264"/>
                <a:gd name="connsiteY14" fmla="*/ 1185922 h 3589212"/>
                <a:gd name="connsiteX15" fmla="*/ 500147 w 2729264"/>
                <a:gd name="connsiteY15" fmla="*/ 1794014 h 3589212"/>
                <a:gd name="connsiteX16" fmla="*/ 500147 w 2729264"/>
                <a:gd name="connsiteY16" fmla="*/ 1794014 h 3589212"/>
                <a:gd name="connsiteX17" fmla="*/ 500587 w 2729264"/>
                <a:gd name="connsiteY17" fmla="*/ 1791664 h 3589212"/>
                <a:gd name="connsiteX18" fmla="*/ 500587 w 2729264"/>
                <a:gd name="connsiteY18" fmla="*/ 1791665 h 3589212"/>
                <a:gd name="connsiteX19" fmla="*/ 500147 w 2729264"/>
                <a:gd name="connsiteY19" fmla="*/ 1794014 h 3589212"/>
                <a:gd name="connsiteX20" fmla="*/ 18617 w 2729264"/>
                <a:gd name="connsiteY20" fmla="*/ 3538163 h 3589212"/>
                <a:gd name="connsiteX21" fmla="*/ 78567 w 2729264"/>
                <a:gd name="connsiteY21" fmla="*/ 3373781 h 3589212"/>
                <a:gd name="connsiteX22" fmla="*/ 316390 w 2729264"/>
                <a:gd name="connsiteY22" fmla="*/ 2594875 h 3589212"/>
                <a:gd name="connsiteX23" fmla="*/ 480535 w 2729264"/>
                <a:gd name="connsiteY23" fmla="*/ 1898740 h 3589212"/>
                <a:gd name="connsiteX24" fmla="*/ 500147 w 2729264"/>
                <a:gd name="connsiteY24" fmla="*/ 1794014 h 3589212"/>
                <a:gd name="connsiteX25" fmla="*/ 501361 w 2729264"/>
                <a:gd name="connsiteY25" fmla="*/ 1794014 h 3589212"/>
                <a:gd name="connsiteX26" fmla="*/ 500587 w 2729264"/>
                <a:gd name="connsiteY26" fmla="*/ 1791665 h 3589212"/>
                <a:gd name="connsiteX27" fmla="*/ 500751 w 2729264"/>
                <a:gd name="connsiteY27" fmla="*/ 1790790 h 3589212"/>
                <a:gd name="connsiteX28" fmla="*/ 518081 w 2729264"/>
                <a:gd name="connsiteY28" fmla="*/ 1738187 h 3589212"/>
                <a:gd name="connsiteX29" fmla="*/ 1364633 w 2729264"/>
                <a:gd name="connsiteY29" fmla="*/ 1527062 h 3589212"/>
                <a:gd name="connsiteX30" fmla="*/ 2211185 w 2729264"/>
                <a:gd name="connsiteY30" fmla="*/ 1738187 h 3589212"/>
                <a:gd name="connsiteX31" fmla="*/ 2228511 w 2729264"/>
                <a:gd name="connsiteY31" fmla="*/ 1790777 h 3589212"/>
                <a:gd name="connsiteX32" fmla="*/ 2185466 w 2729264"/>
                <a:gd name="connsiteY32" fmla="*/ 1560921 h 3589212"/>
                <a:gd name="connsiteX33" fmla="*/ 2185440 w 2729264"/>
                <a:gd name="connsiteY33" fmla="*/ 1560748 h 3589212"/>
                <a:gd name="connsiteX34" fmla="*/ 2185467 w 2729264"/>
                <a:gd name="connsiteY34" fmla="*/ 1560920 h 3589212"/>
                <a:gd name="connsiteX35" fmla="*/ 2228678 w 2729264"/>
                <a:gd name="connsiteY35" fmla="*/ 1791667 h 3589212"/>
                <a:gd name="connsiteX36" fmla="*/ 2227904 w 2729264"/>
                <a:gd name="connsiteY36" fmla="*/ 1794014 h 3589212"/>
                <a:gd name="connsiteX37" fmla="*/ 2229117 w 2729264"/>
                <a:gd name="connsiteY37" fmla="*/ 1794014 h 3589212"/>
                <a:gd name="connsiteX38" fmla="*/ 2228777 w 2729264"/>
                <a:gd name="connsiteY38" fmla="*/ 1792197 h 3589212"/>
                <a:gd name="connsiteX39" fmla="*/ 2248729 w 2729264"/>
                <a:gd name="connsiteY39" fmla="*/ 1898740 h 3589212"/>
                <a:gd name="connsiteX40" fmla="*/ 2412874 w 2729264"/>
                <a:gd name="connsiteY40" fmla="*/ 2594875 h 3589212"/>
                <a:gd name="connsiteX41" fmla="*/ 2650697 w 2729264"/>
                <a:gd name="connsiteY41" fmla="*/ 3373781 h 3589212"/>
                <a:gd name="connsiteX42" fmla="*/ 2710643 w 2729264"/>
                <a:gd name="connsiteY42" fmla="*/ 3538154 h 3589212"/>
                <a:gd name="connsiteX43" fmla="*/ 2694930 w 2729264"/>
                <a:gd name="connsiteY43" fmla="*/ 3510421 h 3589212"/>
                <a:gd name="connsiteX44" fmla="*/ 1364633 w 2729264"/>
                <a:gd name="connsiteY44" fmla="*/ 3218374 h 3589212"/>
                <a:gd name="connsiteX45" fmla="*/ 34336 w 2729264"/>
                <a:gd name="connsiteY45" fmla="*/ 3510421 h 3589212"/>
                <a:gd name="connsiteX46" fmla="*/ 18617 w 2729264"/>
                <a:gd name="connsiteY46" fmla="*/ 3538163 h 3589212"/>
                <a:gd name="connsiteX47" fmla="*/ 8649 w 2729264"/>
                <a:gd name="connsiteY47" fmla="*/ 3589212 h 3589212"/>
                <a:gd name="connsiteX48" fmla="*/ 0 w 2729264"/>
                <a:gd name="connsiteY48" fmla="*/ 3589212 h 3589212"/>
                <a:gd name="connsiteX49" fmla="*/ 11929 w 2729264"/>
                <a:gd name="connsiteY49" fmla="*/ 3556504 h 3589212"/>
                <a:gd name="connsiteX50" fmla="*/ 6749 w 2729264"/>
                <a:gd name="connsiteY50" fmla="*/ 3584134 h 3589212"/>
                <a:gd name="connsiteX51" fmla="*/ 8649 w 2729264"/>
                <a:gd name="connsiteY51" fmla="*/ 3589212 h 3589212"/>
                <a:gd name="connsiteX52" fmla="*/ 2729264 w 2729264"/>
                <a:gd name="connsiteY52" fmla="*/ 3589212 h 3589212"/>
                <a:gd name="connsiteX53" fmla="*/ 2720616 w 2729264"/>
                <a:gd name="connsiteY53" fmla="*/ 3589212 h 3589212"/>
                <a:gd name="connsiteX54" fmla="*/ 2722517 w 2729264"/>
                <a:gd name="connsiteY54" fmla="*/ 3584134 h 3589212"/>
                <a:gd name="connsiteX55" fmla="*/ 2717339 w 2729264"/>
                <a:gd name="connsiteY55" fmla="*/ 3556515 h 3589212"/>
                <a:gd name="connsiteX56" fmla="*/ 2729264 w 2729264"/>
                <a:gd name="connsiteY56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2062612 w 2729264"/>
                <a:gd name="connsiteY3" fmla="*/ 458136 h 3589212"/>
                <a:gd name="connsiteX4" fmla="*/ 2057947 w 2729264"/>
                <a:gd name="connsiteY4" fmla="*/ 383685 h 3589212"/>
                <a:gd name="connsiteX5" fmla="*/ 2057549 w 2729264"/>
                <a:gd name="connsiteY5" fmla="*/ 353342 h 3589212"/>
                <a:gd name="connsiteX6" fmla="*/ 2062612 w 2729264"/>
                <a:gd name="connsiteY6" fmla="*/ 458136 h 3589212"/>
                <a:gd name="connsiteX7" fmla="*/ 2088129 w 2729264"/>
                <a:gd name="connsiteY7" fmla="*/ 820270 h 3589212"/>
                <a:gd name="connsiteX8" fmla="*/ 2081385 w 2729264"/>
                <a:gd name="connsiteY8" fmla="*/ 757765 h 3589212"/>
                <a:gd name="connsiteX9" fmla="*/ 2077608 w 2729264"/>
                <a:gd name="connsiteY9" fmla="*/ 697489 h 3589212"/>
                <a:gd name="connsiteX10" fmla="*/ 2088129 w 2729264"/>
                <a:gd name="connsiteY10" fmla="*/ 820270 h 3589212"/>
                <a:gd name="connsiteX11" fmla="*/ 2129063 w 2729264"/>
                <a:gd name="connsiteY11" fmla="*/ 1185922 h 3589212"/>
                <a:gd name="connsiteX12" fmla="*/ 2123827 w 2729264"/>
                <a:gd name="connsiteY12" fmla="*/ 1151111 h 3589212"/>
                <a:gd name="connsiteX13" fmla="*/ 2129063 w 2729264"/>
                <a:gd name="connsiteY13" fmla="*/ 1185922 h 3589212"/>
                <a:gd name="connsiteX14" fmla="*/ 500147 w 2729264"/>
                <a:gd name="connsiteY14" fmla="*/ 1794014 h 3589212"/>
                <a:gd name="connsiteX15" fmla="*/ 500147 w 2729264"/>
                <a:gd name="connsiteY15" fmla="*/ 1794014 h 3589212"/>
                <a:gd name="connsiteX16" fmla="*/ 500587 w 2729264"/>
                <a:gd name="connsiteY16" fmla="*/ 1791664 h 3589212"/>
                <a:gd name="connsiteX17" fmla="*/ 500587 w 2729264"/>
                <a:gd name="connsiteY17" fmla="*/ 1791665 h 3589212"/>
                <a:gd name="connsiteX18" fmla="*/ 500147 w 2729264"/>
                <a:gd name="connsiteY18" fmla="*/ 1794014 h 3589212"/>
                <a:gd name="connsiteX19" fmla="*/ 18617 w 2729264"/>
                <a:gd name="connsiteY19" fmla="*/ 3538163 h 3589212"/>
                <a:gd name="connsiteX20" fmla="*/ 78567 w 2729264"/>
                <a:gd name="connsiteY20" fmla="*/ 3373781 h 3589212"/>
                <a:gd name="connsiteX21" fmla="*/ 316390 w 2729264"/>
                <a:gd name="connsiteY21" fmla="*/ 2594875 h 3589212"/>
                <a:gd name="connsiteX22" fmla="*/ 480535 w 2729264"/>
                <a:gd name="connsiteY22" fmla="*/ 1898740 h 3589212"/>
                <a:gd name="connsiteX23" fmla="*/ 500147 w 2729264"/>
                <a:gd name="connsiteY23" fmla="*/ 1794014 h 3589212"/>
                <a:gd name="connsiteX24" fmla="*/ 501361 w 2729264"/>
                <a:gd name="connsiteY24" fmla="*/ 1794014 h 3589212"/>
                <a:gd name="connsiteX25" fmla="*/ 500587 w 2729264"/>
                <a:gd name="connsiteY25" fmla="*/ 1791665 h 3589212"/>
                <a:gd name="connsiteX26" fmla="*/ 500751 w 2729264"/>
                <a:gd name="connsiteY26" fmla="*/ 1790790 h 3589212"/>
                <a:gd name="connsiteX27" fmla="*/ 518081 w 2729264"/>
                <a:gd name="connsiteY27" fmla="*/ 1738187 h 3589212"/>
                <a:gd name="connsiteX28" fmla="*/ 1364633 w 2729264"/>
                <a:gd name="connsiteY28" fmla="*/ 1527062 h 3589212"/>
                <a:gd name="connsiteX29" fmla="*/ 2211185 w 2729264"/>
                <a:gd name="connsiteY29" fmla="*/ 1738187 h 3589212"/>
                <a:gd name="connsiteX30" fmla="*/ 2228511 w 2729264"/>
                <a:gd name="connsiteY30" fmla="*/ 1790777 h 3589212"/>
                <a:gd name="connsiteX31" fmla="*/ 2185466 w 2729264"/>
                <a:gd name="connsiteY31" fmla="*/ 1560921 h 3589212"/>
                <a:gd name="connsiteX32" fmla="*/ 2185440 w 2729264"/>
                <a:gd name="connsiteY32" fmla="*/ 1560748 h 3589212"/>
                <a:gd name="connsiteX33" fmla="*/ 2185467 w 2729264"/>
                <a:gd name="connsiteY33" fmla="*/ 1560920 h 3589212"/>
                <a:gd name="connsiteX34" fmla="*/ 2228678 w 2729264"/>
                <a:gd name="connsiteY34" fmla="*/ 1791667 h 3589212"/>
                <a:gd name="connsiteX35" fmla="*/ 2227904 w 2729264"/>
                <a:gd name="connsiteY35" fmla="*/ 1794014 h 3589212"/>
                <a:gd name="connsiteX36" fmla="*/ 2229117 w 2729264"/>
                <a:gd name="connsiteY36" fmla="*/ 1794014 h 3589212"/>
                <a:gd name="connsiteX37" fmla="*/ 2228777 w 2729264"/>
                <a:gd name="connsiteY37" fmla="*/ 1792197 h 3589212"/>
                <a:gd name="connsiteX38" fmla="*/ 2248729 w 2729264"/>
                <a:gd name="connsiteY38" fmla="*/ 1898740 h 3589212"/>
                <a:gd name="connsiteX39" fmla="*/ 2412874 w 2729264"/>
                <a:gd name="connsiteY39" fmla="*/ 2594875 h 3589212"/>
                <a:gd name="connsiteX40" fmla="*/ 2650697 w 2729264"/>
                <a:gd name="connsiteY40" fmla="*/ 3373781 h 3589212"/>
                <a:gd name="connsiteX41" fmla="*/ 2710643 w 2729264"/>
                <a:gd name="connsiteY41" fmla="*/ 3538154 h 3589212"/>
                <a:gd name="connsiteX42" fmla="*/ 2694930 w 2729264"/>
                <a:gd name="connsiteY42" fmla="*/ 3510421 h 3589212"/>
                <a:gd name="connsiteX43" fmla="*/ 1364633 w 2729264"/>
                <a:gd name="connsiteY43" fmla="*/ 3218374 h 3589212"/>
                <a:gd name="connsiteX44" fmla="*/ 34336 w 2729264"/>
                <a:gd name="connsiteY44" fmla="*/ 3510421 h 3589212"/>
                <a:gd name="connsiteX45" fmla="*/ 18617 w 2729264"/>
                <a:gd name="connsiteY45" fmla="*/ 3538163 h 3589212"/>
                <a:gd name="connsiteX46" fmla="*/ 8649 w 2729264"/>
                <a:gd name="connsiteY46" fmla="*/ 3589212 h 3589212"/>
                <a:gd name="connsiteX47" fmla="*/ 0 w 2729264"/>
                <a:gd name="connsiteY47" fmla="*/ 3589212 h 3589212"/>
                <a:gd name="connsiteX48" fmla="*/ 11929 w 2729264"/>
                <a:gd name="connsiteY48" fmla="*/ 3556504 h 3589212"/>
                <a:gd name="connsiteX49" fmla="*/ 6749 w 2729264"/>
                <a:gd name="connsiteY49" fmla="*/ 3584134 h 3589212"/>
                <a:gd name="connsiteX50" fmla="*/ 8649 w 2729264"/>
                <a:gd name="connsiteY50" fmla="*/ 3589212 h 3589212"/>
                <a:gd name="connsiteX51" fmla="*/ 2729264 w 2729264"/>
                <a:gd name="connsiteY51" fmla="*/ 3589212 h 3589212"/>
                <a:gd name="connsiteX52" fmla="*/ 2720616 w 2729264"/>
                <a:gd name="connsiteY52" fmla="*/ 3589212 h 3589212"/>
                <a:gd name="connsiteX53" fmla="*/ 2722517 w 2729264"/>
                <a:gd name="connsiteY53" fmla="*/ 3584134 h 3589212"/>
                <a:gd name="connsiteX54" fmla="*/ 2717339 w 2729264"/>
                <a:gd name="connsiteY54" fmla="*/ 3556515 h 3589212"/>
                <a:gd name="connsiteX55" fmla="*/ 2729264 w 2729264"/>
                <a:gd name="connsiteY55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2062612 w 2729264"/>
                <a:gd name="connsiteY3" fmla="*/ 458136 h 3589212"/>
                <a:gd name="connsiteX4" fmla="*/ 2057947 w 2729264"/>
                <a:gd name="connsiteY4" fmla="*/ 383685 h 3589212"/>
                <a:gd name="connsiteX5" fmla="*/ 2057549 w 2729264"/>
                <a:gd name="connsiteY5" fmla="*/ 353342 h 3589212"/>
                <a:gd name="connsiteX6" fmla="*/ 2062612 w 2729264"/>
                <a:gd name="connsiteY6" fmla="*/ 458136 h 3589212"/>
                <a:gd name="connsiteX7" fmla="*/ 2088129 w 2729264"/>
                <a:gd name="connsiteY7" fmla="*/ 820270 h 3589212"/>
                <a:gd name="connsiteX8" fmla="*/ 2081385 w 2729264"/>
                <a:gd name="connsiteY8" fmla="*/ 757765 h 3589212"/>
                <a:gd name="connsiteX9" fmla="*/ 2077608 w 2729264"/>
                <a:gd name="connsiteY9" fmla="*/ 697489 h 3589212"/>
                <a:gd name="connsiteX10" fmla="*/ 2088129 w 2729264"/>
                <a:gd name="connsiteY10" fmla="*/ 820270 h 3589212"/>
                <a:gd name="connsiteX11" fmla="*/ 500147 w 2729264"/>
                <a:gd name="connsiteY11" fmla="*/ 1794014 h 3589212"/>
                <a:gd name="connsiteX12" fmla="*/ 500147 w 2729264"/>
                <a:gd name="connsiteY12" fmla="*/ 1794014 h 3589212"/>
                <a:gd name="connsiteX13" fmla="*/ 500587 w 2729264"/>
                <a:gd name="connsiteY13" fmla="*/ 1791664 h 3589212"/>
                <a:gd name="connsiteX14" fmla="*/ 500587 w 2729264"/>
                <a:gd name="connsiteY14" fmla="*/ 1791665 h 3589212"/>
                <a:gd name="connsiteX15" fmla="*/ 500147 w 2729264"/>
                <a:gd name="connsiteY15" fmla="*/ 1794014 h 3589212"/>
                <a:gd name="connsiteX16" fmla="*/ 18617 w 2729264"/>
                <a:gd name="connsiteY16" fmla="*/ 3538163 h 3589212"/>
                <a:gd name="connsiteX17" fmla="*/ 78567 w 2729264"/>
                <a:gd name="connsiteY17" fmla="*/ 3373781 h 3589212"/>
                <a:gd name="connsiteX18" fmla="*/ 316390 w 2729264"/>
                <a:gd name="connsiteY18" fmla="*/ 2594875 h 3589212"/>
                <a:gd name="connsiteX19" fmla="*/ 480535 w 2729264"/>
                <a:gd name="connsiteY19" fmla="*/ 1898740 h 3589212"/>
                <a:gd name="connsiteX20" fmla="*/ 500147 w 2729264"/>
                <a:gd name="connsiteY20" fmla="*/ 1794014 h 3589212"/>
                <a:gd name="connsiteX21" fmla="*/ 501361 w 2729264"/>
                <a:gd name="connsiteY21" fmla="*/ 1794014 h 3589212"/>
                <a:gd name="connsiteX22" fmla="*/ 500587 w 2729264"/>
                <a:gd name="connsiteY22" fmla="*/ 1791665 h 3589212"/>
                <a:gd name="connsiteX23" fmla="*/ 500751 w 2729264"/>
                <a:gd name="connsiteY23" fmla="*/ 1790790 h 3589212"/>
                <a:gd name="connsiteX24" fmla="*/ 518081 w 2729264"/>
                <a:gd name="connsiteY24" fmla="*/ 1738187 h 3589212"/>
                <a:gd name="connsiteX25" fmla="*/ 1364633 w 2729264"/>
                <a:gd name="connsiteY25" fmla="*/ 1527062 h 3589212"/>
                <a:gd name="connsiteX26" fmla="*/ 2211185 w 2729264"/>
                <a:gd name="connsiteY26" fmla="*/ 1738187 h 3589212"/>
                <a:gd name="connsiteX27" fmla="*/ 2228511 w 2729264"/>
                <a:gd name="connsiteY27" fmla="*/ 1790777 h 3589212"/>
                <a:gd name="connsiteX28" fmla="*/ 2185466 w 2729264"/>
                <a:gd name="connsiteY28" fmla="*/ 1560921 h 3589212"/>
                <a:gd name="connsiteX29" fmla="*/ 2185440 w 2729264"/>
                <a:gd name="connsiteY29" fmla="*/ 1560748 h 3589212"/>
                <a:gd name="connsiteX30" fmla="*/ 2185467 w 2729264"/>
                <a:gd name="connsiteY30" fmla="*/ 1560920 h 3589212"/>
                <a:gd name="connsiteX31" fmla="*/ 2228678 w 2729264"/>
                <a:gd name="connsiteY31" fmla="*/ 1791667 h 3589212"/>
                <a:gd name="connsiteX32" fmla="*/ 2227904 w 2729264"/>
                <a:gd name="connsiteY32" fmla="*/ 1794014 h 3589212"/>
                <a:gd name="connsiteX33" fmla="*/ 2229117 w 2729264"/>
                <a:gd name="connsiteY33" fmla="*/ 1794014 h 3589212"/>
                <a:gd name="connsiteX34" fmla="*/ 2228777 w 2729264"/>
                <a:gd name="connsiteY34" fmla="*/ 1792197 h 3589212"/>
                <a:gd name="connsiteX35" fmla="*/ 2248729 w 2729264"/>
                <a:gd name="connsiteY35" fmla="*/ 1898740 h 3589212"/>
                <a:gd name="connsiteX36" fmla="*/ 2412874 w 2729264"/>
                <a:gd name="connsiteY36" fmla="*/ 2594875 h 3589212"/>
                <a:gd name="connsiteX37" fmla="*/ 2650697 w 2729264"/>
                <a:gd name="connsiteY37" fmla="*/ 3373781 h 3589212"/>
                <a:gd name="connsiteX38" fmla="*/ 2710643 w 2729264"/>
                <a:gd name="connsiteY38" fmla="*/ 3538154 h 3589212"/>
                <a:gd name="connsiteX39" fmla="*/ 2694930 w 2729264"/>
                <a:gd name="connsiteY39" fmla="*/ 3510421 h 3589212"/>
                <a:gd name="connsiteX40" fmla="*/ 1364633 w 2729264"/>
                <a:gd name="connsiteY40" fmla="*/ 3218374 h 3589212"/>
                <a:gd name="connsiteX41" fmla="*/ 34336 w 2729264"/>
                <a:gd name="connsiteY41" fmla="*/ 3510421 h 3589212"/>
                <a:gd name="connsiteX42" fmla="*/ 18617 w 2729264"/>
                <a:gd name="connsiteY42" fmla="*/ 3538163 h 3589212"/>
                <a:gd name="connsiteX43" fmla="*/ 8649 w 2729264"/>
                <a:gd name="connsiteY43" fmla="*/ 3589212 h 3589212"/>
                <a:gd name="connsiteX44" fmla="*/ 0 w 2729264"/>
                <a:gd name="connsiteY44" fmla="*/ 3589212 h 3589212"/>
                <a:gd name="connsiteX45" fmla="*/ 11929 w 2729264"/>
                <a:gd name="connsiteY45" fmla="*/ 3556504 h 3589212"/>
                <a:gd name="connsiteX46" fmla="*/ 6749 w 2729264"/>
                <a:gd name="connsiteY46" fmla="*/ 3584134 h 3589212"/>
                <a:gd name="connsiteX47" fmla="*/ 8649 w 2729264"/>
                <a:gd name="connsiteY47" fmla="*/ 3589212 h 3589212"/>
                <a:gd name="connsiteX48" fmla="*/ 2729264 w 2729264"/>
                <a:gd name="connsiteY48" fmla="*/ 3589212 h 3589212"/>
                <a:gd name="connsiteX49" fmla="*/ 2720616 w 2729264"/>
                <a:gd name="connsiteY49" fmla="*/ 3589212 h 3589212"/>
                <a:gd name="connsiteX50" fmla="*/ 2722517 w 2729264"/>
                <a:gd name="connsiteY50" fmla="*/ 3584134 h 3589212"/>
                <a:gd name="connsiteX51" fmla="*/ 2717339 w 2729264"/>
                <a:gd name="connsiteY51" fmla="*/ 3556515 h 3589212"/>
                <a:gd name="connsiteX52" fmla="*/ 2729264 w 2729264"/>
                <a:gd name="connsiteY52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2062612 w 2729264"/>
                <a:gd name="connsiteY3" fmla="*/ 458136 h 3589212"/>
                <a:gd name="connsiteX4" fmla="*/ 2057947 w 2729264"/>
                <a:gd name="connsiteY4" fmla="*/ 383685 h 3589212"/>
                <a:gd name="connsiteX5" fmla="*/ 2057549 w 2729264"/>
                <a:gd name="connsiteY5" fmla="*/ 353342 h 3589212"/>
                <a:gd name="connsiteX6" fmla="*/ 2062612 w 2729264"/>
                <a:gd name="connsiteY6" fmla="*/ 458136 h 3589212"/>
                <a:gd name="connsiteX7" fmla="*/ 2077608 w 2729264"/>
                <a:gd name="connsiteY7" fmla="*/ 697489 h 3589212"/>
                <a:gd name="connsiteX8" fmla="*/ 2081385 w 2729264"/>
                <a:gd name="connsiteY8" fmla="*/ 757765 h 3589212"/>
                <a:gd name="connsiteX9" fmla="*/ 2077608 w 2729264"/>
                <a:gd name="connsiteY9" fmla="*/ 697489 h 3589212"/>
                <a:gd name="connsiteX10" fmla="*/ 500147 w 2729264"/>
                <a:gd name="connsiteY10" fmla="*/ 1794014 h 3589212"/>
                <a:gd name="connsiteX11" fmla="*/ 500147 w 2729264"/>
                <a:gd name="connsiteY11" fmla="*/ 1794014 h 3589212"/>
                <a:gd name="connsiteX12" fmla="*/ 500587 w 2729264"/>
                <a:gd name="connsiteY12" fmla="*/ 1791664 h 3589212"/>
                <a:gd name="connsiteX13" fmla="*/ 500587 w 2729264"/>
                <a:gd name="connsiteY13" fmla="*/ 1791665 h 3589212"/>
                <a:gd name="connsiteX14" fmla="*/ 500147 w 2729264"/>
                <a:gd name="connsiteY14" fmla="*/ 1794014 h 3589212"/>
                <a:gd name="connsiteX15" fmla="*/ 18617 w 2729264"/>
                <a:gd name="connsiteY15" fmla="*/ 3538163 h 3589212"/>
                <a:gd name="connsiteX16" fmla="*/ 78567 w 2729264"/>
                <a:gd name="connsiteY16" fmla="*/ 3373781 h 3589212"/>
                <a:gd name="connsiteX17" fmla="*/ 316390 w 2729264"/>
                <a:gd name="connsiteY17" fmla="*/ 2594875 h 3589212"/>
                <a:gd name="connsiteX18" fmla="*/ 480535 w 2729264"/>
                <a:gd name="connsiteY18" fmla="*/ 1898740 h 3589212"/>
                <a:gd name="connsiteX19" fmla="*/ 500147 w 2729264"/>
                <a:gd name="connsiteY19" fmla="*/ 1794014 h 3589212"/>
                <a:gd name="connsiteX20" fmla="*/ 501361 w 2729264"/>
                <a:gd name="connsiteY20" fmla="*/ 1794014 h 3589212"/>
                <a:gd name="connsiteX21" fmla="*/ 500587 w 2729264"/>
                <a:gd name="connsiteY21" fmla="*/ 1791665 h 3589212"/>
                <a:gd name="connsiteX22" fmla="*/ 500751 w 2729264"/>
                <a:gd name="connsiteY22" fmla="*/ 1790790 h 3589212"/>
                <a:gd name="connsiteX23" fmla="*/ 518081 w 2729264"/>
                <a:gd name="connsiteY23" fmla="*/ 1738187 h 3589212"/>
                <a:gd name="connsiteX24" fmla="*/ 1364633 w 2729264"/>
                <a:gd name="connsiteY24" fmla="*/ 1527062 h 3589212"/>
                <a:gd name="connsiteX25" fmla="*/ 2211185 w 2729264"/>
                <a:gd name="connsiteY25" fmla="*/ 1738187 h 3589212"/>
                <a:gd name="connsiteX26" fmla="*/ 2228511 w 2729264"/>
                <a:gd name="connsiteY26" fmla="*/ 1790777 h 3589212"/>
                <a:gd name="connsiteX27" fmla="*/ 2185466 w 2729264"/>
                <a:gd name="connsiteY27" fmla="*/ 1560921 h 3589212"/>
                <a:gd name="connsiteX28" fmla="*/ 2185440 w 2729264"/>
                <a:gd name="connsiteY28" fmla="*/ 1560748 h 3589212"/>
                <a:gd name="connsiteX29" fmla="*/ 2185467 w 2729264"/>
                <a:gd name="connsiteY29" fmla="*/ 1560920 h 3589212"/>
                <a:gd name="connsiteX30" fmla="*/ 2228678 w 2729264"/>
                <a:gd name="connsiteY30" fmla="*/ 1791667 h 3589212"/>
                <a:gd name="connsiteX31" fmla="*/ 2227904 w 2729264"/>
                <a:gd name="connsiteY31" fmla="*/ 1794014 h 3589212"/>
                <a:gd name="connsiteX32" fmla="*/ 2229117 w 2729264"/>
                <a:gd name="connsiteY32" fmla="*/ 1794014 h 3589212"/>
                <a:gd name="connsiteX33" fmla="*/ 2228777 w 2729264"/>
                <a:gd name="connsiteY33" fmla="*/ 1792197 h 3589212"/>
                <a:gd name="connsiteX34" fmla="*/ 2248729 w 2729264"/>
                <a:gd name="connsiteY34" fmla="*/ 1898740 h 3589212"/>
                <a:gd name="connsiteX35" fmla="*/ 2412874 w 2729264"/>
                <a:gd name="connsiteY35" fmla="*/ 2594875 h 3589212"/>
                <a:gd name="connsiteX36" fmla="*/ 2650697 w 2729264"/>
                <a:gd name="connsiteY36" fmla="*/ 3373781 h 3589212"/>
                <a:gd name="connsiteX37" fmla="*/ 2710643 w 2729264"/>
                <a:gd name="connsiteY37" fmla="*/ 3538154 h 3589212"/>
                <a:gd name="connsiteX38" fmla="*/ 2694930 w 2729264"/>
                <a:gd name="connsiteY38" fmla="*/ 3510421 h 3589212"/>
                <a:gd name="connsiteX39" fmla="*/ 1364633 w 2729264"/>
                <a:gd name="connsiteY39" fmla="*/ 3218374 h 3589212"/>
                <a:gd name="connsiteX40" fmla="*/ 34336 w 2729264"/>
                <a:gd name="connsiteY40" fmla="*/ 3510421 h 3589212"/>
                <a:gd name="connsiteX41" fmla="*/ 18617 w 2729264"/>
                <a:gd name="connsiteY41" fmla="*/ 3538163 h 3589212"/>
                <a:gd name="connsiteX42" fmla="*/ 8649 w 2729264"/>
                <a:gd name="connsiteY42" fmla="*/ 3589212 h 3589212"/>
                <a:gd name="connsiteX43" fmla="*/ 0 w 2729264"/>
                <a:gd name="connsiteY43" fmla="*/ 3589212 h 3589212"/>
                <a:gd name="connsiteX44" fmla="*/ 11929 w 2729264"/>
                <a:gd name="connsiteY44" fmla="*/ 3556504 h 3589212"/>
                <a:gd name="connsiteX45" fmla="*/ 6749 w 2729264"/>
                <a:gd name="connsiteY45" fmla="*/ 3584134 h 3589212"/>
                <a:gd name="connsiteX46" fmla="*/ 8649 w 2729264"/>
                <a:gd name="connsiteY46" fmla="*/ 3589212 h 3589212"/>
                <a:gd name="connsiteX47" fmla="*/ 2729264 w 2729264"/>
                <a:gd name="connsiteY47" fmla="*/ 3589212 h 3589212"/>
                <a:gd name="connsiteX48" fmla="*/ 2720616 w 2729264"/>
                <a:gd name="connsiteY48" fmla="*/ 3589212 h 3589212"/>
                <a:gd name="connsiteX49" fmla="*/ 2722517 w 2729264"/>
                <a:gd name="connsiteY49" fmla="*/ 3584134 h 3589212"/>
                <a:gd name="connsiteX50" fmla="*/ 2717339 w 2729264"/>
                <a:gd name="connsiteY50" fmla="*/ 3556515 h 3589212"/>
                <a:gd name="connsiteX51" fmla="*/ 2729264 w 2729264"/>
                <a:gd name="connsiteY51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2062612 w 2729264"/>
                <a:gd name="connsiteY3" fmla="*/ 458136 h 3589212"/>
                <a:gd name="connsiteX4" fmla="*/ 2057947 w 2729264"/>
                <a:gd name="connsiteY4" fmla="*/ 383685 h 3589212"/>
                <a:gd name="connsiteX5" fmla="*/ 2057549 w 2729264"/>
                <a:gd name="connsiteY5" fmla="*/ 353342 h 3589212"/>
                <a:gd name="connsiteX6" fmla="*/ 2062612 w 2729264"/>
                <a:gd name="connsiteY6" fmla="*/ 458136 h 3589212"/>
                <a:gd name="connsiteX7" fmla="*/ 500147 w 2729264"/>
                <a:gd name="connsiteY7" fmla="*/ 1794014 h 3589212"/>
                <a:gd name="connsiteX8" fmla="*/ 500147 w 2729264"/>
                <a:gd name="connsiteY8" fmla="*/ 1794014 h 3589212"/>
                <a:gd name="connsiteX9" fmla="*/ 500587 w 2729264"/>
                <a:gd name="connsiteY9" fmla="*/ 1791664 h 3589212"/>
                <a:gd name="connsiteX10" fmla="*/ 500587 w 2729264"/>
                <a:gd name="connsiteY10" fmla="*/ 1791665 h 3589212"/>
                <a:gd name="connsiteX11" fmla="*/ 500147 w 2729264"/>
                <a:gd name="connsiteY11" fmla="*/ 1794014 h 3589212"/>
                <a:gd name="connsiteX12" fmla="*/ 18617 w 2729264"/>
                <a:gd name="connsiteY12" fmla="*/ 3538163 h 3589212"/>
                <a:gd name="connsiteX13" fmla="*/ 78567 w 2729264"/>
                <a:gd name="connsiteY13" fmla="*/ 3373781 h 3589212"/>
                <a:gd name="connsiteX14" fmla="*/ 316390 w 2729264"/>
                <a:gd name="connsiteY14" fmla="*/ 2594875 h 3589212"/>
                <a:gd name="connsiteX15" fmla="*/ 480535 w 2729264"/>
                <a:gd name="connsiteY15" fmla="*/ 1898740 h 3589212"/>
                <a:gd name="connsiteX16" fmla="*/ 500147 w 2729264"/>
                <a:gd name="connsiteY16" fmla="*/ 1794014 h 3589212"/>
                <a:gd name="connsiteX17" fmla="*/ 501361 w 2729264"/>
                <a:gd name="connsiteY17" fmla="*/ 1794014 h 3589212"/>
                <a:gd name="connsiteX18" fmla="*/ 500587 w 2729264"/>
                <a:gd name="connsiteY18" fmla="*/ 1791665 h 3589212"/>
                <a:gd name="connsiteX19" fmla="*/ 500751 w 2729264"/>
                <a:gd name="connsiteY19" fmla="*/ 1790790 h 3589212"/>
                <a:gd name="connsiteX20" fmla="*/ 518081 w 2729264"/>
                <a:gd name="connsiteY20" fmla="*/ 1738187 h 3589212"/>
                <a:gd name="connsiteX21" fmla="*/ 1364633 w 2729264"/>
                <a:gd name="connsiteY21" fmla="*/ 1527062 h 3589212"/>
                <a:gd name="connsiteX22" fmla="*/ 2211185 w 2729264"/>
                <a:gd name="connsiteY22" fmla="*/ 1738187 h 3589212"/>
                <a:gd name="connsiteX23" fmla="*/ 2228511 w 2729264"/>
                <a:gd name="connsiteY23" fmla="*/ 1790777 h 3589212"/>
                <a:gd name="connsiteX24" fmla="*/ 2185466 w 2729264"/>
                <a:gd name="connsiteY24" fmla="*/ 1560921 h 3589212"/>
                <a:gd name="connsiteX25" fmla="*/ 2185440 w 2729264"/>
                <a:gd name="connsiteY25" fmla="*/ 1560748 h 3589212"/>
                <a:gd name="connsiteX26" fmla="*/ 2185467 w 2729264"/>
                <a:gd name="connsiteY26" fmla="*/ 1560920 h 3589212"/>
                <a:gd name="connsiteX27" fmla="*/ 2228678 w 2729264"/>
                <a:gd name="connsiteY27" fmla="*/ 1791667 h 3589212"/>
                <a:gd name="connsiteX28" fmla="*/ 2227904 w 2729264"/>
                <a:gd name="connsiteY28" fmla="*/ 1794014 h 3589212"/>
                <a:gd name="connsiteX29" fmla="*/ 2229117 w 2729264"/>
                <a:gd name="connsiteY29" fmla="*/ 1794014 h 3589212"/>
                <a:gd name="connsiteX30" fmla="*/ 2228777 w 2729264"/>
                <a:gd name="connsiteY30" fmla="*/ 1792197 h 3589212"/>
                <a:gd name="connsiteX31" fmla="*/ 2248729 w 2729264"/>
                <a:gd name="connsiteY31" fmla="*/ 1898740 h 3589212"/>
                <a:gd name="connsiteX32" fmla="*/ 2412874 w 2729264"/>
                <a:gd name="connsiteY32" fmla="*/ 2594875 h 3589212"/>
                <a:gd name="connsiteX33" fmla="*/ 2650697 w 2729264"/>
                <a:gd name="connsiteY33" fmla="*/ 3373781 h 3589212"/>
                <a:gd name="connsiteX34" fmla="*/ 2710643 w 2729264"/>
                <a:gd name="connsiteY34" fmla="*/ 3538154 h 3589212"/>
                <a:gd name="connsiteX35" fmla="*/ 2694930 w 2729264"/>
                <a:gd name="connsiteY35" fmla="*/ 3510421 h 3589212"/>
                <a:gd name="connsiteX36" fmla="*/ 1364633 w 2729264"/>
                <a:gd name="connsiteY36" fmla="*/ 3218374 h 3589212"/>
                <a:gd name="connsiteX37" fmla="*/ 34336 w 2729264"/>
                <a:gd name="connsiteY37" fmla="*/ 3510421 h 3589212"/>
                <a:gd name="connsiteX38" fmla="*/ 18617 w 2729264"/>
                <a:gd name="connsiteY38" fmla="*/ 3538163 h 3589212"/>
                <a:gd name="connsiteX39" fmla="*/ 8649 w 2729264"/>
                <a:gd name="connsiteY39" fmla="*/ 3589212 h 3589212"/>
                <a:gd name="connsiteX40" fmla="*/ 0 w 2729264"/>
                <a:gd name="connsiteY40" fmla="*/ 3589212 h 3589212"/>
                <a:gd name="connsiteX41" fmla="*/ 11929 w 2729264"/>
                <a:gd name="connsiteY41" fmla="*/ 3556504 h 3589212"/>
                <a:gd name="connsiteX42" fmla="*/ 6749 w 2729264"/>
                <a:gd name="connsiteY42" fmla="*/ 3584134 h 3589212"/>
                <a:gd name="connsiteX43" fmla="*/ 8649 w 2729264"/>
                <a:gd name="connsiteY43" fmla="*/ 3589212 h 3589212"/>
                <a:gd name="connsiteX44" fmla="*/ 2729264 w 2729264"/>
                <a:gd name="connsiteY44" fmla="*/ 3589212 h 3589212"/>
                <a:gd name="connsiteX45" fmla="*/ 2720616 w 2729264"/>
                <a:gd name="connsiteY45" fmla="*/ 3589212 h 3589212"/>
                <a:gd name="connsiteX46" fmla="*/ 2722517 w 2729264"/>
                <a:gd name="connsiteY46" fmla="*/ 3584134 h 3589212"/>
                <a:gd name="connsiteX47" fmla="*/ 2717339 w 2729264"/>
                <a:gd name="connsiteY47" fmla="*/ 3556515 h 3589212"/>
                <a:gd name="connsiteX48" fmla="*/ 2729264 w 2729264"/>
                <a:gd name="connsiteY48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2057549 w 2729264"/>
                <a:gd name="connsiteY3" fmla="*/ 353342 h 3589212"/>
                <a:gd name="connsiteX4" fmla="*/ 2057947 w 2729264"/>
                <a:gd name="connsiteY4" fmla="*/ 383685 h 3589212"/>
                <a:gd name="connsiteX5" fmla="*/ 2057549 w 2729264"/>
                <a:gd name="connsiteY5" fmla="*/ 353342 h 3589212"/>
                <a:gd name="connsiteX6" fmla="*/ 500147 w 2729264"/>
                <a:gd name="connsiteY6" fmla="*/ 1794014 h 3589212"/>
                <a:gd name="connsiteX7" fmla="*/ 500147 w 2729264"/>
                <a:gd name="connsiteY7" fmla="*/ 1794014 h 3589212"/>
                <a:gd name="connsiteX8" fmla="*/ 500587 w 2729264"/>
                <a:gd name="connsiteY8" fmla="*/ 1791664 h 3589212"/>
                <a:gd name="connsiteX9" fmla="*/ 500587 w 2729264"/>
                <a:gd name="connsiteY9" fmla="*/ 1791665 h 3589212"/>
                <a:gd name="connsiteX10" fmla="*/ 500147 w 2729264"/>
                <a:gd name="connsiteY10" fmla="*/ 1794014 h 3589212"/>
                <a:gd name="connsiteX11" fmla="*/ 18617 w 2729264"/>
                <a:gd name="connsiteY11" fmla="*/ 3538163 h 3589212"/>
                <a:gd name="connsiteX12" fmla="*/ 78567 w 2729264"/>
                <a:gd name="connsiteY12" fmla="*/ 3373781 h 3589212"/>
                <a:gd name="connsiteX13" fmla="*/ 316390 w 2729264"/>
                <a:gd name="connsiteY13" fmla="*/ 2594875 h 3589212"/>
                <a:gd name="connsiteX14" fmla="*/ 480535 w 2729264"/>
                <a:gd name="connsiteY14" fmla="*/ 1898740 h 3589212"/>
                <a:gd name="connsiteX15" fmla="*/ 500147 w 2729264"/>
                <a:gd name="connsiteY15" fmla="*/ 1794014 h 3589212"/>
                <a:gd name="connsiteX16" fmla="*/ 501361 w 2729264"/>
                <a:gd name="connsiteY16" fmla="*/ 1794014 h 3589212"/>
                <a:gd name="connsiteX17" fmla="*/ 500587 w 2729264"/>
                <a:gd name="connsiteY17" fmla="*/ 1791665 h 3589212"/>
                <a:gd name="connsiteX18" fmla="*/ 500751 w 2729264"/>
                <a:gd name="connsiteY18" fmla="*/ 1790790 h 3589212"/>
                <a:gd name="connsiteX19" fmla="*/ 518081 w 2729264"/>
                <a:gd name="connsiteY19" fmla="*/ 1738187 h 3589212"/>
                <a:gd name="connsiteX20" fmla="*/ 1364633 w 2729264"/>
                <a:gd name="connsiteY20" fmla="*/ 1527062 h 3589212"/>
                <a:gd name="connsiteX21" fmla="*/ 2211185 w 2729264"/>
                <a:gd name="connsiteY21" fmla="*/ 1738187 h 3589212"/>
                <a:gd name="connsiteX22" fmla="*/ 2228511 w 2729264"/>
                <a:gd name="connsiteY22" fmla="*/ 1790777 h 3589212"/>
                <a:gd name="connsiteX23" fmla="*/ 2185466 w 2729264"/>
                <a:gd name="connsiteY23" fmla="*/ 1560921 h 3589212"/>
                <a:gd name="connsiteX24" fmla="*/ 2185440 w 2729264"/>
                <a:gd name="connsiteY24" fmla="*/ 1560748 h 3589212"/>
                <a:gd name="connsiteX25" fmla="*/ 2185467 w 2729264"/>
                <a:gd name="connsiteY25" fmla="*/ 1560920 h 3589212"/>
                <a:gd name="connsiteX26" fmla="*/ 2228678 w 2729264"/>
                <a:gd name="connsiteY26" fmla="*/ 1791667 h 3589212"/>
                <a:gd name="connsiteX27" fmla="*/ 2227904 w 2729264"/>
                <a:gd name="connsiteY27" fmla="*/ 1794014 h 3589212"/>
                <a:gd name="connsiteX28" fmla="*/ 2229117 w 2729264"/>
                <a:gd name="connsiteY28" fmla="*/ 1794014 h 3589212"/>
                <a:gd name="connsiteX29" fmla="*/ 2228777 w 2729264"/>
                <a:gd name="connsiteY29" fmla="*/ 1792197 h 3589212"/>
                <a:gd name="connsiteX30" fmla="*/ 2248729 w 2729264"/>
                <a:gd name="connsiteY30" fmla="*/ 1898740 h 3589212"/>
                <a:gd name="connsiteX31" fmla="*/ 2412874 w 2729264"/>
                <a:gd name="connsiteY31" fmla="*/ 2594875 h 3589212"/>
                <a:gd name="connsiteX32" fmla="*/ 2650697 w 2729264"/>
                <a:gd name="connsiteY32" fmla="*/ 3373781 h 3589212"/>
                <a:gd name="connsiteX33" fmla="*/ 2710643 w 2729264"/>
                <a:gd name="connsiteY33" fmla="*/ 3538154 h 3589212"/>
                <a:gd name="connsiteX34" fmla="*/ 2694930 w 2729264"/>
                <a:gd name="connsiteY34" fmla="*/ 3510421 h 3589212"/>
                <a:gd name="connsiteX35" fmla="*/ 1364633 w 2729264"/>
                <a:gd name="connsiteY35" fmla="*/ 3218374 h 3589212"/>
                <a:gd name="connsiteX36" fmla="*/ 34336 w 2729264"/>
                <a:gd name="connsiteY36" fmla="*/ 3510421 h 3589212"/>
                <a:gd name="connsiteX37" fmla="*/ 18617 w 2729264"/>
                <a:gd name="connsiteY37" fmla="*/ 3538163 h 3589212"/>
                <a:gd name="connsiteX38" fmla="*/ 8649 w 2729264"/>
                <a:gd name="connsiteY38" fmla="*/ 3589212 h 3589212"/>
                <a:gd name="connsiteX39" fmla="*/ 0 w 2729264"/>
                <a:gd name="connsiteY39" fmla="*/ 3589212 h 3589212"/>
                <a:gd name="connsiteX40" fmla="*/ 11929 w 2729264"/>
                <a:gd name="connsiteY40" fmla="*/ 3556504 h 3589212"/>
                <a:gd name="connsiteX41" fmla="*/ 6749 w 2729264"/>
                <a:gd name="connsiteY41" fmla="*/ 3584134 h 3589212"/>
                <a:gd name="connsiteX42" fmla="*/ 8649 w 2729264"/>
                <a:gd name="connsiteY42" fmla="*/ 3589212 h 3589212"/>
                <a:gd name="connsiteX43" fmla="*/ 2729264 w 2729264"/>
                <a:gd name="connsiteY43" fmla="*/ 3589212 h 3589212"/>
                <a:gd name="connsiteX44" fmla="*/ 2720616 w 2729264"/>
                <a:gd name="connsiteY44" fmla="*/ 3589212 h 3589212"/>
                <a:gd name="connsiteX45" fmla="*/ 2722517 w 2729264"/>
                <a:gd name="connsiteY45" fmla="*/ 3584134 h 3589212"/>
                <a:gd name="connsiteX46" fmla="*/ 2717339 w 2729264"/>
                <a:gd name="connsiteY46" fmla="*/ 3556515 h 3589212"/>
                <a:gd name="connsiteX47" fmla="*/ 2729264 w 2729264"/>
                <a:gd name="connsiteY47" fmla="*/ 3589212 h 3589212"/>
                <a:gd name="connsiteX0" fmla="*/ 674667 w 2729264"/>
                <a:gd name="connsiteY0" fmla="*/ 0 h 3589212"/>
                <a:gd name="connsiteX1" fmla="*/ 674667 w 2729264"/>
                <a:gd name="connsiteY1" fmla="*/ 1 h 3589212"/>
                <a:gd name="connsiteX2" fmla="*/ 674667 w 2729264"/>
                <a:gd name="connsiteY2" fmla="*/ 0 h 3589212"/>
                <a:gd name="connsiteX3" fmla="*/ 500147 w 2729264"/>
                <a:gd name="connsiteY3" fmla="*/ 1794014 h 3589212"/>
                <a:gd name="connsiteX4" fmla="*/ 500147 w 2729264"/>
                <a:gd name="connsiteY4" fmla="*/ 1794014 h 3589212"/>
                <a:gd name="connsiteX5" fmla="*/ 500587 w 2729264"/>
                <a:gd name="connsiteY5" fmla="*/ 1791664 h 3589212"/>
                <a:gd name="connsiteX6" fmla="*/ 500587 w 2729264"/>
                <a:gd name="connsiteY6" fmla="*/ 1791665 h 3589212"/>
                <a:gd name="connsiteX7" fmla="*/ 500147 w 2729264"/>
                <a:gd name="connsiteY7" fmla="*/ 1794014 h 3589212"/>
                <a:gd name="connsiteX8" fmla="*/ 18617 w 2729264"/>
                <a:gd name="connsiteY8" fmla="*/ 3538163 h 3589212"/>
                <a:gd name="connsiteX9" fmla="*/ 78567 w 2729264"/>
                <a:gd name="connsiteY9" fmla="*/ 3373781 h 3589212"/>
                <a:gd name="connsiteX10" fmla="*/ 316390 w 2729264"/>
                <a:gd name="connsiteY10" fmla="*/ 2594875 h 3589212"/>
                <a:gd name="connsiteX11" fmla="*/ 480535 w 2729264"/>
                <a:gd name="connsiteY11" fmla="*/ 1898740 h 3589212"/>
                <a:gd name="connsiteX12" fmla="*/ 500147 w 2729264"/>
                <a:gd name="connsiteY12" fmla="*/ 1794014 h 3589212"/>
                <a:gd name="connsiteX13" fmla="*/ 501361 w 2729264"/>
                <a:gd name="connsiteY13" fmla="*/ 1794014 h 3589212"/>
                <a:gd name="connsiteX14" fmla="*/ 500587 w 2729264"/>
                <a:gd name="connsiteY14" fmla="*/ 1791665 h 3589212"/>
                <a:gd name="connsiteX15" fmla="*/ 500751 w 2729264"/>
                <a:gd name="connsiteY15" fmla="*/ 1790790 h 3589212"/>
                <a:gd name="connsiteX16" fmla="*/ 518081 w 2729264"/>
                <a:gd name="connsiteY16" fmla="*/ 1738187 h 3589212"/>
                <a:gd name="connsiteX17" fmla="*/ 1364633 w 2729264"/>
                <a:gd name="connsiteY17" fmla="*/ 1527062 h 3589212"/>
                <a:gd name="connsiteX18" fmla="*/ 2211185 w 2729264"/>
                <a:gd name="connsiteY18" fmla="*/ 1738187 h 3589212"/>
                <a:gd name="connsiteX19" fmla="*/ 2228511 w 2729264"/>
                <a:gd name="connsiteY19" fmla="*/ 1790777 h 3589212"/>
                <a:gd name="connsiteX20" fmla="*/ 2185466 w 2729264"/>
                <a:gd name="connsiteY20" fmla="*/ 1560921 h 3589212"/>
                <a:gd name="connsiteX21" fmla="*/ 2185440 w 2729264"/>
                <a:gd name="connsiteY21" fmla="*/ 1560748 h 3589212"/>
                <a:gd name="connsiteX22" fmla="*/ 2185467 w 2729264"/>
                <a:gd name="connsiteY22" fmla="*/ 1560920 h 3589212"/>
                <a:gd name="connsiteX23" fmla="*/ 2228678 w 2729264"/>
                <a:gd name="connsiteY23" fmla="*/ 1791667 h 3589212"/>
                <a:gd name="connsiteX24" fmla="*/ 2227904 w 2729264"/>
                <a:gd name="connsiteY24" fmla="*/ 1794014 h 3589212"/>
                <a:gd name="connsiteX25" fmla="*/ 2229117 w 2729264"/>
                <a:gd name="connsiteY25" fmla="*/ 1794014 h 3589212"/>
                <a:gd name="connsiteX26" fmla="*/ 2228777 w 2729264"/>
                <a:gd name="connsiteY26" fmla="*/ 1792197 h 3589212"/>
                <a:gd name="connsiteX27" fmla="*/ 2248729 w 2729264"/>
                <a:gd name="connsiteY27" fmla="*/ 1898740 h 3589212"/>
                <a:gd name="connsiteX28" fmla="*/ 2412874 w 2729264"/>
                <a:gd name="connsiteY28" fmla="*/ 2594875 h 3589212"/>
                <a:gd name="connsiteX29" fmla="*/ 2650697 w 2729264"/>
                <a:gd name="connsiteY29" fmla="*/ 3373781 h 3589212"/>
                <a:gd name="connsiteX30" fmla="*/ 2710643 w 2729264"/>
                <a:gd name="connsiteY30" fmla="*/ 3538154 h 3589212"/>
                <a:gd name="connsiteX31" fmla="*/ 2694930 w 2729264"/>
                <a:gd name="connsiteY31" fmla="*/ 3510421 h 3589212"/>
                <a:gd name="connsiteX32" fmla="*/ 1364633 w 2729264"/>
                <a:gd name="connsiteY32" fmla="*/ 3218374 h 3589212"/>
                <a:gd name="connsiteX33" fmla="*/ 34336 w 2729264"/>
                <a:gd name="connsiteY33" fmla="*/ 3510421 h 3589212"/>
                <a:gd name="connsiteX34" fmla="*/ 18617 w 2729264"/>
                <a:gd name="connsiteY34" fmla="*/ 3538163 h 3589212"/>
                <a:gd name="connsiteX35" fmla="*/ 8649 w 2729264"/>
                <a:gd name="connsiteY35" fmla="*/ 3589212 h 3589212"/>
                <a:gd name="connsiteX36" fmla="*/ 0 w 2729264"/>
                <a:gd name="connsiteY36" fmla="*/ 3589212 h 3589212"/>
                <a:gd name="connsiteX37" fmla="*/ 11929 w 2729264"/>
                <a:gd name="connsiteY37" fmla="*/ 3556504 h 3589212"/>
                <a:gd name="connsiteX38" fmla="*/ 6749 w 2729264"/>
                <a:gd name="connsiteY38" fmla="*/ 3584134 h 3589212"/>
                <a:gd name="connsiteX39" fmla="*/ 8649 w 2729264"/>
                <a:gd name="connsiteY39" fmla="*/ 3589212 h 3589212"/>
                <a:gd name="connsiteX40" fmla="*/ 2729264 w 2729264"/>
                <a:gd name="connsiteY40" fmla="*/ 3589212 h 3589212"/>
                <a:gd name="connsiteX41" fmla="*/ 2720616 w 2729264"/>
                <a:gd name="connsiteY41" fmla="*/ 3589212 h 3589212"/>
                <a:gd name="connsiteX42" fmla="*/ 2722517 w 2729264"/>
                <a:gd name="connsiteY42" fmla="*/ 3584134 h 3589212"/>
                <a:gd name="connsiteX43" fmla="*/ 2717339 w 2729264"/>
                <a:gd name="connsiteY43" fmla="*/ 3556515 h 3589212"/>
                <a:gd name="connsiteX44" fmla="*/ 2729264 w 2729264"/>
                <a:gd name="connsiteY44" fmla="*/ 3589212 h 3589212"/>
                <a:gd name="connsiteX0" fmla="*/ 500147 w 2729264"/>
                <a:gd name="connsiteY0" fmla="*/ 266952 h 2062150"/>
                <a:gd name="connsiteX1" fmla="*/ 500147 w 2729264"/>
                <a:gd name="connsiteY1" fmla="*/ 266952 h 2062150"/>
                <a:gd name="connsiteX2" fmla="*/ 500587 w 2729264"/>
                <a:gd name="connsiteY2" fmla="*/ 264602 h 2062150"/>
                <a:gd name="connsiteX3" fmla="*/ 500587 w 2729264"/>
                <a:gd name="connsiteY3" fmla="*/ 264603 h 2062150"/>
                <a:gd name="connsiteX4" fmla="*/ 500147 w 2729264"/>
                <a:gd name="connsiteY4" fmla="*/ 266952 h 2062150"/>
                <a:gd name="connsiteX5" fmla="*/ 18617 w 2729264"/>
                <a:gd name="connsiteY5" fmla="*/ 2011101 h 2062150"/>
                <a:gd name="connsiteX6" fmla="*/ 78567 w 2729264"/>
                <a:gd name="connsiteY6" fmla="*/ 1846719 h 2062150"/>
                <a:gd name="connsiteX7" fmla="*/ 316390 w 2729264"/>
                <a:gd name="connsiteY7" fmla="*/ 1067813 h 2062150"/>
                <a:gd name="connsiteX8" fmla="*/ 480535 w 2729264"/>
                <a:gd name="connsiteY8" fmla="*/ 371678 h 2062150"/>
                <a:gd name="connsiteX9" fmla="*/ 500147 w 2729264"/>
                <a:gd name="connsiteY9" fmla="*/ 266952 h 2062150"/>
                <a:gd name="connsiteX10" fmla="*/ 501361 w 2729264"/>
                <a:gd name="connsiteY10" fmla="*/ 266952 h 2062150"/>
                <a:gd name="connsiteX11" fmla="*/ 500587 w 2729264"/>
                <a:gd name="connsiteY11" fmla="*/ 264603 h 2062150"/>
                <a:gd name="connsiteX12" fmla="*/ 500751 w 2729264"/>
                <a:gd name="connsiteY12" fmla="*/ 263728 h 2062150"/>
                <a:gd name="connsiteX13" fmla="*/ 518081 w 2729264"/>
                <a:gd name="connsiteY13" fmla="*/ 211125 h 2062150"/>
                <a:gd name="connsiteX14" fmla="*/ 1364633 w 2729264"/>
                <a:gd name="connsiteY14" fmla="*/ 0 h 2062150"/>
                <a:gd name="connsiteX15" fmla="*/ 2211185 w 2729264"/>
                <a:gd name="connsiteY15" fmla="*/ 211125 h 2062150"/>
                <a:gd name="connsiteX16" fmla="*/ 2228511 w 2729264"/>
                <a:gd name="connsiteY16" fmla="*/ 263715 h 2062150"/>
                <a:gd name="connsiteX17" fmla="*/ 2185466 w 2729264"/>
                <a:gd name="connsiteY17" fmla="*/ 33859 h 2062150"/>
                <a:gd name="connsiteX18" fmla="*/ 2185440 w 2729264"/>
                <a:gd name="connsiteY18" fmla="*/ 33686 h 2062150"/>
                <a:gd name="connsiteX19" fmla="*/ 2185467 w 2729264"/>
                <a:gd name="connsiteY19" fmla="*/ 33858 h 2062150"/>
                <a:gd name="connsiteX20" fmla="*/ 2228678 w 2729264"/>
                <a:gd name="connsiteY20" fmla="*/ 264605 h 2062150"/>
                <a:gd name="connsiteX21" fmla="*/ 2227904 w 2729264"/>
                <a:gd name="connsiteY21" fmla="*/ 266952 h 2062150"/>
                <a:gd name="connsiteX22" fmla="*/ 2229117 w 2729264"/>
                <a:gd name="connsiteY22" fmla="*/ 266952 h 2062150"/>
                <a:gd name="connsiteX23" fmla="*/ 2228777 w 2729264"/>
                <a:gd name="connsiteY23" fmla="*/ 265135 h 2062150"/>
                <a:gd name="connsiteX24" fmla="*/ 2248729 w 2729264"/>
                <a:gd name="connsiteY24" fmla="*/ 371678 h 2062150"/>
                <a:gd name="connsiteX25" fmla="*/ 2412874 w 2729264"/>
                <a:gd name="connsiteY25" fmla="*/ 1067813 h 2062150"/>
                <a:gd name="connsiteX26" fmla="*/ 2650697 w 2729264"/>
                <a:gd name="connsiteY26" fmla="*/ 1846719 h 2062150"/>
                <a:gd name="connsiteX27" fmla="*/ 2710643 w 2729264"/>
                <a:gd name="connsiteY27" fmla="*/ 2011092 h 2062150"/>
                <a:gd name="connsiteX28" fmla="*/ 2694930 w 2729264"/>
                <a:gd name="connsiteY28" fmla="*/ 1983359 h 2062150"/>
                <a:gd name="connsiteX29" fmla="*/ 1364633 w 2729264"/>
                <a:gd name="connsiteY29" fmla="*/ 1691312 h 2062150"/>
                <a:gd name="connsiteX30" fmla="*/ 34336 w 2729264"/>
                <a:gd name="connsiteY30" fmla="*/ 1983359 h 2062150"/>
                <a:gd name="connsiteX31" fmla="*/ 18617 w 2729264"/>
                <a:gd name="connsiteY31" fmla="*/ 2011101 h 2062150"/>
                <a:gd name="connsiteX32" fmla="*/ 8649 w 2729264"/>
                <a:gd name="connsiteY32" fmla="*/ 2062150 h 2062150"/>
                <a:gd name="connsiteX33" fmla="*/ 0 w 2729264"/>
                <a:gd name="connsiteY33" fmla="*/ 2062150 h 2062150"/>
                <a:gd name="connsiteX34" fmla="*/ 11929 w 2729264"/>
                <a:gd name="connsiteY34" fmla="*/ 2029442 h 2062150"/>
                <a:gd name="connsiteX35" fmla="*/ 6749 w 2729264"/>
                <a:gd name="connsiteY35" fmla="*/ 2057072 h 2062150"/>
                <a:gd name="connsiteX36" fmla="*/ 8649 w 2729264"/>
                <a:gd name="connsiteY36" fmla="*/ 2062150 h 2062150"/>
                <a:gd name="connsiteX37" fmla="*/ 2729264 w 2729264"/>
                <a:gd name="connsiteY37" fmla="*/ 2062150 h 2062150"/>
                <a:gd name="connsiteX38" fmla="*/ 2720616 w 2729264"/>
                <a:gd name="connsiteY38" fmla="*/ 2062150 h 2062150"/>
                <a:gd name="connsiteX39" fmla="*/ 2722517 w 2729264"/>
                <a:gd name="connsiteY39" fmla="*/ 2057072 h 2062150"/>
                <a:gd name="connsiteX40" fmla="*/ 2717339 w 2729264"/>
                <a:gd name="connsiteY40" fmla="*/ 2029453 h 2062150"/>
                <a:gd name="connsiteX41" fmla="*/ 2729264 w 2729264"/>
                <a:gd name="connsiteY41" fmla="*/ 2062150 h 2062150"/>
                <a:gd name="connsiteX0" fmla="*/ 500147 w 2729264"/>
                <a:gd name="connsiteY0" fmla="*/ 266952 h 2062150"/>
                <a:gd name="connsiteX1" fmla="*/ 500147 w 2729264"/>
                <a:gd name="connsiteY1" fmla="*/ 266952 h 2062150"/>
                <a:gd name="connsiteX2" fmla="*/ 500587 w 2729264"/>
                <a:gd name="connsiteY2" fmla="*/ 264602 h 2062150"/>
                <a:gd name="connsiteX3" fmla="*/ 500587 w 2729264"/>
                <a:gd name="connsiteY3" fmla="*/ 264603 h 2062150"/>
                <a:gd name="connsiteX4" fmla="*/ 500147 w 2729264"/>
                <a:gd name="connsiteY4" fmla="*/ 266952 h 2062150"/>
                <a:gd name="connsiteX5" fmla="*/ 18617 w 2729264"/>
                <a:gd name="connsiteY5" fmla="*/ 2011101 h 2062150"/>
                <a:gd name="connsiteX6" fmla="*/ 78567 w 2729264"/>
                <a:gd name="connsiteY6" fmla="*/ 1846719 h 2062150"/>
                <a:gd name="connsiteX7" fmla="*/ 316390 w 2729264"/>
                <a:gd name="connsiteY7" fmla="*/ 1067813 h 2062150"/>
                <a:gd name="connsiteX8" fmla="*/ 480535 w 2729264"/>
                <a:gd name="connsiteY8" fmla="*/ 371678 h 2062150"/>
                <a:gd name="connsiteX9" fmla="*/ 500147 w 2729264"/>
                <a:gd name="connsiteY9" fmla="*/ 266952 h 2062150"/>
                <a:gd name="connsiteX10" fmla="*/ 501361 w 2729264"/>
                <a:gd name="connsiteY10" fmla="*/ 266952 h 2062150"/>
                <a:gd name="connsiteX11" fmla="*/ 500587 w 2729264"/>
                <a:gd name="connsiteY11" fmla="*/ 264603 h 2062150"/>
                <a:gd name="connsiteX12" fmla="*/ 500751 w 2729264"/>
                <a:gd name="connsiteY12" fmla="*/ 263728 h 2062150"/>
                <a:gd name="connsiteX13" fmla="*/ 518081 w 2729264"/>
                <a:gd name="connsiteY13" fmla="*/ 211125 h 2062150"/>
                <a:gd name="connsiteX14" fmla="*/ 1364633 w 2729264"/>
                <a:gd name="connsiteY14" fmla="*/ 0 h 2062150"/>
                <a:gd name="connsiteX15" fmla="*/ 2211185 w 2729264"/>
                <a:gd name="connsiteY15" fmla="*/ 211125 h 2062150"/>
                <a:gd name="connsiteX16" fmla="*/ 2228511 w 2729264"/>
                <a:gd name="connsiteY16" fmla="*/ 263715 h 2062150"/>
                <a:gd name="connsiteX17" fmla="*/ 2185466 w 2729264"/>
                <a:gd name="connsiteY17" fmla="*/ 33859 h 2062150"/>
                <a:gd name="connsiteX18" fmla="*/ 2185440 w 2729264"/>
                <a:gd name="connsiteY18" fmla="*/ 33686 h 2062150"/>
                <a:gd name="connsiteX19" fmla="*/ 2228678 w 2729264"/>
                <a:gd name="connsiteY19" fmla="*/ 264605 h 2062150"/>
                <a:gd name="connsiteX20" fmla="*/ 2227904 w 2729264"/>
                <a:gd name="connsiteY20" fmla="*/ 266952 h 2062150"/>
                <a:gd name="connsiteX21" fmla="*/ 2229117 w 2729264"/>
                <a:gd name="connsiteY21" fmla="*/ 266952 h 2062150"/>
                <a:gd name="connsiteX22" fmla="*/ 2228777 w 2729264"/>
                <a:gd name="connsiteY22" fmla="*/ 265135 h 2062150"/>
                <a:gd name="connsiteX23" fmla="*/ 2248729 w 2729264"/>
                <a:gd name="connsiteY23" fmla="*/ 371678 h 2062150"/>
                <a:gd name="connsiteX24" fmla="*/ 2412874 w 2729264"/>
                <a:gd name="connsiteY24" fmla="*/ 1067813 h 2062150"/>
                <a:gd name="connsiteX25" fmla="*/ 2650697 w 2729264"/>
                <a:gd name="connsiteY25" fmla="*/ 1846719 h 2062150"/>
                <a:gd name="connsiteX26" fmla="*/ 2710643 w 2729264"/>
                <a:gd name="connsiteY26" fmla="*/ 2011092 h 2062150"/>
                <a:gd name="connsiteX27" fmla="*/ 2694930 w 2729264"/>
                <a:gd name="connsiteY27" fmla="*/ 1983359 h 2062150"/>
                <a:gd name="connsiteX28" fmla="*/ 1364633 w 2729264"/>
                <a:gd name="connsiteY28" fmla="*/ 1691312 h 2062150"/>
                <a:gd name="connsiteX29" fmla="*/ 34336 w 2729264"/>
                <a:gd name="connsiteY29" fmla="*/ 1983359 h 2062150"/>
                <a:gd name="connsiteX30" fmla="*/ 18617 w 2729264"/>
                <a:gd name="connsiteY30" fmla="*/ 2011101 h 2062150"/>
                <a:gd name="connsiteX31" fmla="*/ 8649 w 2729264"/>
                <a:gd name="connsiteY31" fmla="*/ 2062150 h 2062150"/>
                <a:gd name="connsiteX32" fmla="*/ 0 w 2729264"/>
                <a:gd name="connsiteY32" fmla="*/ 2062150 h 2062150"/>
                <a:gd name="connsiteX33" fmla="*/ 11929 w 2729264"/>
                <a:gd name="connsiteY33" fmla="*/ 2029442 h 2062150"/>
                <a:gd name="connsiteX34" fmla="*/ 6749 w 2729264"/>
                <a:gd name="connsiteY34" fmla="*/ 2057072 h 2062150"/>
                <a:gd name="connsiteX35" fmla="*/ 8649 w 2729264"/>
                <a:gd name="connsiteY35" fmla="*/ 2062150 h 2062150"/>
                <a:gd name="connsiteX36" fmla="*/ 2729264 w 2729264"/>
                <a:gd name="connsiteY36" fmla="*/ 2062150 h 2062150"/>
                <a:gd name="connsiteX37" fmla="*/ 2720616 w 2729264"/>
                <a:gd name="connsiteY37" fmla="*/ 2062150 h 2062150"/>
                <a:gd name="connsiteX38" fmla="*/ 2722517 w 2729264"/>
                <a:gd name="connsiteY38" fmla="*/ 2057072 h 2062150"/>
                <a:gd name="connsiteX39" fmla="*/ 2717339 w 2729264"/>
                <a:gd name="connsiteY39" fmla="*/ 2029453 h 2062150"/>
                <a:gd name="connsiteX40" fmla="*/ 2729264 w 2729264"/>
                <a:gd name="connsiteY40" fmla="*/ 2062150 h 2062150"/>
                <a:gd name="connsiteX0" fmla="*/ 500147 w 2729264"/>
                <a:gd name="connsiteY0" fmla="*/ 266952 h 2062150"/>
                <a:gd name="connsiteX1" fmla="*/ 500147 w 2729264"/>
                <a:gd name="connsiteY1" fmla="*/ 266952 h 2062150"/>
                <a:gd name="connsiteX2" fmla="*/ 500587 w 2729264"/>
                <a:gd name="connsiteY2" fmla="*/ 264602 h 2062150"/>
                <a:gd name="connsiteX3" fmla="*/ 500587 w 2729264"/>
                <a:gd name="connsiteY3" fmla="*/ 264603 h 2062150"/>
                <a:gd name="connsiteX4" fmla="*/ 500147 w 2729264"/>
                <a:gd name="connsiteY4" fmla="*/ 266952 h 2062150"/>
                <a:gd name="connsiteX5" fmla="*/ 18617 w 2729264"/>
                <a:gd name="connsiteY5" fmla="*/ 2011101 h 2062150"/>
                <a:gd name="connsiteX6" fmla="*/ 78567 w 2729264"/>
                <a:gd name="connsiteY6" fmla="*/ 1846719 h 2062150"/>
                <a:gd name="connsiteX7" fmla="*/ 316390 w 2729264"/>
                <a:gd name="connsiteY7" fmla="*/ 1067813 h 2062150"/>
                <a:gd name="connsiteX8" fmla="*/ 480535 w 2729264"/>
                <a:gd name="connsiteY8" fmla="*/ 371678 h 2062150"/>
                <a:gd name="connsiteX9" fmla="*/ 500147 w 2729264"/>
                <a:gd name="connsiteY9" fmla="*/ 266952 h 2062150"/>
                <a:gd name="connsiteX10" fmla="*/ 501361 w 2729264"/>
                <a:gd name="connsiteY10" fmla="*/ 266952 h 2062150"/>
                <a:gd name="connsiteX11" fmla="*/ 500587 w 2729264"/>
                <a:gd name="connsiteY11" fmla="*/ 264603 h 2062150"/>
                <a:gd name="connsiteX12" fmla="*/ 500751 w 2729264"/>
                <a:gd name="connsiteY12" fmla="*/ 263728 h 2062150"/>
                <a:gd name="connsiteX13" fmla="*/ 518081 w 2729264"/>
                <a:gd name="connsiteY13" fmla="*/ 211125 h 2062150"/>
                <a:gd name="connsiteX14" fmla="*/ 1364633 w 2729264"/>
                <a:gd name="connsiteY14" fmla="*/ 0 h 2062150"/>
                <a:gd name="connsiteX15" fmla="*/ 2211185 w 2729264"/>
                <a:gd name="connsiteY15" fmla="*/ 211125 h 2062150"/>
                <a:gd name="connsiteX16" fmla="*/ 2228511 w 2729264"/>
                <a:gd name="connsiteY16" fmla="*/ 263715 h 2062150"/>
                <a:gd name="connsiteX17" fmla="*/ 2185466 w 2729264"/>
                <a:gd name="connsiteY17" fmla="*/ 33859 h 2062150"/>
                <a:gd name="connsiteX18" fmla="*/ 2228678 w 2729264"/>
                <a:gd name="connsiteY18" fmla="*/ 264605 h 2062150"/>
                <a:gd name="connsiteX19" fmla="*/ 2227904 w 2729264"/>
                <a:gd name="connsiteY19" fmla="*/ 266952 h 2062150"/>
                <a:gd name="connsiteX20" fmla="*/ 2229117 w 2729264"/>
                <a:gd name="connsiteY20" fmla="*/ 266952 h 2062150"/>
                <a:gd name="connsiteX21" fmla="*/ 2228777 w 2729264"/>
                <a:gd name="connsiteY21" fmla="*/ 265135 h 2062150"/>
                <a:gd name="connsiteX22" fmla="*/ 2248729 w 2729264"/>
                <a:gd name="connsiteY22" fmla="*/ 371678 h 2062150"/>
                <a:gd name="connsiteX23" fmla="*/ 2412874 w 2729264"/>
                <a:gd name="connsiteY23" fmla="*/ 1067813 h 2062150"/>
                <a:gd name="connsiteX24" fmla="*/ 2650697 w 2729264"/>
                <a:gd name="connsiteY24" fmla="*/ 1846719 h 2062150"/>
                <a:gd name="connsiteX25" fmla="*/ 2710643 w 2729264"/>
                <a:gd name="connsiteY25" fmla="*/ 2011092 h 2062150"/>
                <a:gd name="connsiteX26" fmla="*/ 2694930 w 2729264"/>
                <a:gd name="connsiteY26" fmla="*/ 1983359 h 2062150"/>
                <a:gd name="connsiteX27" fmla="*/ 1364633 w 2729264"/>
                <a:gd name="connsiteY27" fmla="*/ 1691312 h 2062150"/>
                <a:gd name="connsiteX28" fmla="*/ 34336 w 2729264"/>
                <a:gd name="connsiteY28" fmla="*/ 1983359 h 2062150"/>
                <a:gd name="connsiteX29" fmla="*/ 18617 w 2729264"/>
                <a:gd name="connsiteY29" fmla="*/ 2011101 h 2062150"/>
                <a:gd name="connsiteX30" fmla="*/ 8649 w 2729264"/>
                <a:gd name="connsiteY30" fmla="*/ 2062150 h 2062150"/>
                <a:gd name="connsiteX31" fmla="*/ 0 w 2729264"/>
                <a:gd name="connsiteY31" fmla="*/ 2062150 h 2062150"/>
                <a:gd name="connsiteX32" fmla="*/ 11929 w 2729264"/>
                <a:gd name="connsiteY32" fmla="*/ 2029442 h 2062150"/>
                <a:gd name="connsiteX33" fmla="*/ 6749 w 2729264"/>
                <a:gd name="connsiteY33" fmla="*/ 2057072 h 2062150"/>
                <a:gd name="connsiteX34" fmla="*/ 8649 w 2729264"/>
                <a:gd name="connsiteY34" fmla="*/ 2062150 h 2062150"/>
                <a:gd name="connsiteX35" fmla="*/ 2729264 w 2729264"/>
                <a:gd name="connsiteY35" fmla="*/ 2062150 h 2062150"/>
                <a:gd name="connsiteX36" fmla="*/ 2720616 w 2729264"/>
                <a:gd name="connsiteY36" fmla="*/ 2062150 h 2062150"/>
                <a:gd name="connsiteX37" fmla="*/ 2722517 w 2729264"/>
                <a:gd name="connsiteY37" fmla="*/ 2057072 h 2062150"/>
                <a:gd name="connsiteX38" fmla="*/ 2717339 w 2729264"/>
                <a:gd name="connsiteY38" fmla="*/ 2029453 h 2062150"/>
                <a:gd name="connsiteX39" fmla="*/ 2729264 w 2729264"/>
                <a:gd name="connsiteY39" fmla="*/ 2062150 h 2062150"/>
                <a:gd name="connsiteX0" fmla="*/ 500147 w 2729264"/>
                <a:gd name="connsiteY0" fmla="*/ 266952 h 2062150"/>
                <a:gd name="connsiteX1" fmla="*/ 500147 w 2729264"/>
                <a:gd name="connsiteY1" fmla="*/ 266952 h 2062150"/>
                <a:gd name="connsiteX2" fmla="*/ 500587 w 2729264"/>
                <a:gd name="connsiteY2" fmla="*/ 264602 h 2062150"/>
                <a:gd name="connsiteX3" fmla="*/ 500587 w 2729264"/>
                <a:gd name="connsiteY3" fmla="*/ 264603 h 2062150"/>
                <a:gd name="connsiteX4" fmla="*/ 500147 w 2729264"/>
                <a:gd name="connsiteY4" fmla="*/ 266952 h 2062150"/>
                <a:gd name="connsiteX5" fmla="*/ 18617 w 2729264"/>
                <a:gd name="connsiteY5" fmla="*/ 2011101 h 2062150"/>
                <a:gd name="connsiteX6" fmla="*/ 78567 w 2729264"/>
                <a:gd name="connsiteY6" fmla="*/ 1846719 h 2062150"/>
                <a:gd name="connsiteX7" fmla="*/ 316390 w 2729264"/>
                <a:gd name="connsiteY7" fmla="*/ 1067813 h 2062150"/>
                <a:gd name="connsiteX8" fmla="*/ 480535 w 2729264"/>
                <a:gd name="connsiteY8" fmla="*/ 371678 h 2062150"/>
                <a:gd name="connsiteX9" fmla="*/ 500147 w 2729264"/>
                <a:gd name="connsiteY9" fmla="*/ 266952 h 2062150"/>
                <a:gd name="connsiteX10" fmla="*/ 501361 w 2729264"/>
                <a:gd name="connsiteY10" fmla="*/ 266952 h 2062150"/>
                <a:gd name="connsiteX11" fmla="*/ 500587 w 2729264"/>
                <a:gd name="connsiteY11" fmla="*/ 264603 h 2062150"/>
                <a:gd name="connsiteX12" fmla="*/ 500751 w 2729264"/>
                <a:gd name="connsiteY12" fmla="*/ 263728 h 2062150"/>
                <a:gd name="connsiteX13" fmla="*/ 518081 w 2729264"/>
                <a:gd name="connsiteY13" fmla="*/ 211125 h 2062150"/>
                <a:gd name="connsiteX14" fmla="*/ 1364633 w 2729264"/>
                <a:gd name="connsiteY14" fmla="*/ 0 h 2062150"/>
                <a:gd name="connsiteX15" fmla="*/ 2211185 w 2729264"/>
                <a:gd name="connsiteY15" fmla="*/ 211125 h 2062150"/>
                <a:gd name="connsiteX16" fmla="*/ 2228511 w 2729264"/>
                <a:gd name="connsiteY16" fmla="*/ 263715 h 2062150"/>
                <a:gd name="connsiteX17" fmla="*/ 2228678 w 2729264"/>
                <a:gd name="connsiteY17" fmla="*/ 264605 h 2062150"/>
                <a:gd name="connsiteX18" fmla="*/ 2227904 w 2729264"/>
                <a:gd name="connsiteY18" fmla="*/ 266952 h 2062150"/>
                <a:gd name="connsiteX19" fmla="*/ 2229117 w 2729264"/>
                <a:gd name="connsiteY19" fmla="*/ 266952 h 2062150"/>
                <a:gd name="connsiteX20" fmla="*/ 2228777 w 2729264"/>
                <a:gd name="connsiteY20" fmla="*/ 265135 h 2062150"/>
                <a:gd name="connsiteX21" fmla="*/ 2248729 w 2729264"/>
                <a:gd name="connsiteY21" fmla="*/ 371678 h 2062150"/>
                <a:gd name="connsiteX22" fmla="*/ 2412874 w 2729264"/>
                <a:gd name="connsiteY22" fmla="*/ 1067813 h 2062150"/>
                <a:gd name="connsiteX23" fmla="*/ 2650697 w 2729264"/>
                <a:gd name="connsiteY23" fmla="*/ 1846719 h 2062150"/>
                <a:gd name="connsiteX24" fmla="*/ 2710643 w 2729264"/>
                <a:gd name="connsiteY24" fmla="*/ 2011092 h 2062150"/>
                <a:gd name="connsiteX25" fmla="*/ 2694930 w 2729264"/>
                <a:gd name="connsiteY25" fmla="*/ 1983359 h 2062150"/>
                <a:gd name="connsiteX26" fmla="*/ 1364633 w 2729264"/>
                <a:gd name="connsiteY26" fmla="*/ 1691312 h 2062150"/>
                <a:gd name="connsiteX27" fmla="*/ 34336 w 2729264"/>
                <a:gd name="connsiteY27" fmla="*/ 1983359 h 2062150"/>
                <a:gd name="connsiteX28" fmla="*/ 18617 w 2729264"/>
                <a:gd name="connsiteY28" fmla="*/ 2011101 h 2062150"/>
                <a:gd name="connsiteX29" fmla="*/ 8649 w 2729264"/>
                <a:gd name="connsiteY29" fmla="*/ 2062150 h 2062150"/>
                <a:gd name="connsiteX30" fmla="*/ 0 w 2729264"/>
                <a:gd name="connsiteY30" fmla="*/ 2062150 h 2062150"/>
                <a:gd name="connsiteX31" fmla="*/ 11929 w 2729264"/>
                <a:gd name="connsiteY31" fmla="*/ 2029442 h 2062150"/>
                <a:gd name="connsiteX32" fmla="*/ 6749 w 2729264"/>
                <a:gd name="connsiteY32" fmla="*/ 2057072 h 2062150"/>
                <a:gd name="connsiteX33" fmla="*/ 8649 w 2729264"/>
                <a:gd name="connsiteY33" fmla="*/ 2062150 h 2062150"/>
                <a:gd name="connsiteX34" fmla="*/ 2729264 w 2729264"/>
                <a:gd name="connsiteY34" fmla="*/ 2062150 h 2062150"/>
                <a:gd name="connsiteX35" fmla="*/ 2720616 w 2729264"/>
                <a:gd name="connsiteY35" fmla="*/ 2062150 h 2062150"/>
                <a:gd name="connsiteX36" fmla="*/ 2722517 w 2729264"/>
                <a:gd name="connsiteY36" fmla="*/ 2057072 h 2062150"/>
                <a:gd name="connsiteX37" fmla="*/ 2717339 w 2729264"/>
                <a:gd name="connsiteY37" fmla="*/ 2029453 h 2062150"/>
                <a:gd name="connsiteX38" fmla="*/ 2729264 w 2729264"/>
                <a:gd name="connsiteY38" fmla="*/ 2062150 h 206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2729264" h="2062150">
                  <a:moveTo>
                    <a:pt x="500147" y="266952"/>
                  </a:moveTo>
                  <a:lnTo>
                    <a:pt x="500147" y="266952"/>
                  </a:lnTo>
                  <a:cubicBezTo>
                    <a:pt x="500294" y="266169"/>
                    <a:pt x="500440" y="265385"/>
                    <a:pt x="500587" y="264602"/>
                  </a:cubicBezTo>
                  <a:lnTo>
                    <a:pt x="500587" y="264603"/>
                  </a:lnTo>
                  <a:cubicBezTo>
                    <a:pt x="500440" y="265386"/>
                    <a:pt x="500294" y="266169"/>
                    <a:pt x="500147" y="266952"/>
                  </a:cubicBezTo>
                  <a:close/>
                  <a:moveTo>
                    <a:pt x="18617" y="2011101"/>
                  </a:moveTo>
                  <a:lnTo>
                    <a:pt x="78567" y="1846719"/>
                  </a:lnTo>
                  <a:cubicBezTo>
                    <a:pt x="164423" y="1597547"/>
                    <a:pt x="244229" y="1337120"/>
                    <a:pt x="316390" y="1067813"/>
                  </a:cubicBezTo>
                  <a:cubicBezTo>
                    <a:pt x="379531" y="832170"/>
                    <a:pt x="434202" y="599487"/>
                    <a:pt x="480535" y="371678"/>
                  </a:cubicBezTo>
                  <a:lnTo>
                    <a:pt x="500147" y="266952"/>
                  </a:lnTo>
                  <a:lnTo>
                    <a:pt x="501361" y="266952"/>
                  </a:lnTo>
                  <a:lnTo>
                    <a:pt x="500587" y="264603"/>
                  </a:lnTo>
                  <a:cubicBezTo>
                    <a:pt x="500642" y="264311"/>
                    <a:pt x="500696" y="264020"/>
                    <a:pt x="500751" y="263728"/>
                  </a:cubicBezTo>
                  <a:lnTo>
                    <a:pt x="518081" y="211125"/>
                  </a:lnTo>
                  <a:cubicBezTo>
                    <a:pt x="598655" y="90636"/>
                    <a:pt x="947053" y="0"/>
                    <a:pt x="1364633" y="0"/>
                  </a:cubicBezTo>
                  <a:cubicBezTo>
                    <a:pt x="1782213" y="0"/>
                    <a:pt x="2130611" y="90636"/>
                    <a:pt x="2211185" y="211125"/>
                  </a:cubicBezTo>
                  <a:lnTo>
                    <a:pt x="2228511" y="263715"/>
                  </a:lnTo>
                  <a:cubicBezTo>
                    <a:pt x="2228567" y="264012"/>
                    <a:pt x="2228622" y="264308"/>
                    <a:pt x="2228678" y="264605"/>
                  </a:cubicBezTo>
                  <a:lnTo>
                    <a:pt x="2227904" y="266952"/>
                  </a:lnTo>
                  <a:lnTo>
                    <a:pt x="2229117" y="266952"/>
                  </a:lnTo>
                  <a:cubicBezTo>
                    <a:pt x="2229004" y="266346"/>
                    <a:pt x="2228890" y="265741"/>
                    <a:pt x="2228777" y="265135"/>
                  </a:cubicBezTo>
                  <a:lnTo>
                    <a:pt x="2248729" y="371678"/>
                  </a:lnTo>
                  <a:cubicBezTo>
                    <a:pt x="2295062" y="599487"/>
                    <a:pt x="2349734" y="832170"/>
                    <a:pt x="2412874" y="1067813"/>
                  </a:cubicBezTo>
                  <a:cubicBezTo>
                    <a:pt x="2485034" y="1337120"/>
                    <a:pt x="2564841" y="1597547"/>
                    <a:pt x="2650697" y="1846719"/>
                  </a:cubicBezTo>
                  <a:lnTo>
                    <a:pt x="2710643" y="2011092"/>
                  </a:lnTo>
                  <a:lnTo>
                    <a:pt x="2694930" y="1983359"/>
                  </a:lnTo>
                  <a:cubicBezTo>
                    <a:pt x="2568312" y="1816688"/>
                    <a:pt x="2020830" y="1691312"/>
                    <a:pt x="1364633" y="1691312"/>
                  </a:cubicBezTo>
                  <a:cubicBezTo>
                    <a:pt x="708436" y="1691312"/>
                    <a:pt x="160954" y="1816688"/>
                    <a:pt x="34336" y="1983359"/>
                  </a:cubicBezTo>
                  <a:lnTo>
                    <a:pt x="18617" y="2011101"/>
                  </a:lnTo>
                  <a:close/>
                  <a:moveTo>
                    <a:pt x="8649" y="2062150"/>
                  </a:moveTo>
                  <a:lnTo>
                    <a:pt x="0" y="2062150"/>
                  </a:lnTo>
                  <a:lnTo>
                    <a:pt x="11929" y="2029442"/>
                  </a:lnTo>
                  <a:lnTo>
                    <a:pt x="6749" y="2057072"/>
                  </a:lnTo>
                  <a:lnTo>
                    <a:pt x="8649" y="2062150"/>
                  </a:lnTo>
                  <a:close/>
                  <a:moveTo>
                    <a:pt x="2729264" y="2062150"/>
                  </a:moveTo>
                  <a:lnTo>
                    <a:pt x="2720616" y="2062150"/>
                  </a:lnTo>
                  <a:lnTo>
                    <a:pt x="2722517" y="2057072"/>
                  </a:lnTo>
                  <a:lnTo>
                    <a:pt x="2717339" y="2029453"/>
                  </a:lnTo>
                  <a:lnTo>
                    <a:pt x="2729264" y="2062150"/>
                  </a:lnTo>
                  <a:close/>
                </a:path>
              </a:pathLst>
            </a:custGeom>
            <a:solidFill>
              <a:srgbClr val="FA79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/>
            <p:cNvSpPr/>
            <p:nvPr/>
          </p:nvSpPr>
          <p:spPr>
            <a:xfrm rot="10800000">
              <a:off x="3768683" y="4370530"/>
              <a:ext cx="1606966" cy="1492367"/>
            </a:xfrm>
            <a:custGeom>
              <a:avLst/>
              <a:gdLst>
                <a:gd name="connsiteX0" fmla="*/ 603 w 1728970"/>
                <a:gd name="connsiteY0" fmla="*/ 1995175 h 1998398"/>
                <a:gd name="connsiteX1" fmla="*/ 43650 w 1728970"/>
                <a:gd name="connsiteY1" fmla="*/ 1765305 h 1998398"/>
                <a:gd name="connsiteX2" fmla="*/ 175794 w 1728970"/>
                <a:gd name="connsiteY2" fmla="*/ 236055 h 1998398"/>
                <a:gd name="connsiteX3" fmla="*/ 174520 w 1728970"/>
                <a:gd name="connsiteY3" fmla="*/ 204385 h 1998398"/>
                <a:gd name="connsiteX4" fmla="*/ 174114 w 1728970"/>
                <a:gd name="connsiteY4" fmla="*/ 203200 h 1998398"/>
                <a:gd name="connsiteX5" fmla="*/ 864486 w 1728970"/>
                <a:gd name="connsiteY5" fmla="*/ 0 h 1998398"/>
                <a:gd name="connsiteX6" fmla="*/ 1554858 w 1728970"/>
                <a:gd name="connsiteY6" fmla="*/ 203200 h 1998398"/>
                <a:gd name="connsiteX7" fmla="*/ 1554450 w 1728970"/>
                <a:gd name="connsiteY7" fmla="*/ 204391 h 1998398"/>
                <a:gd name="connsiteX8" fmla="*/ 1553176 w 1728970"/>
                <a:gd name="connsiteY8" fmla="*/ 236055 h 1998398"/>
                <a:gd name="connsiteX9" fmla="*/ 1685319 w 1728970"/>
                <a:gd name="connsiteY9" fmla="*/ 1765305 h 1998398"/>
                <a:gd name="connsiteX10" fmla="*/ 1728364 w 1728970"/>
                <a:gd name="connsiteY10" fmla="*/ 1995161 h 1998398"/>
                <a:gd name="connsiteX11" fmla="*/ 1711038 w 1728970"/>
                <a:gd name="connsiteY11" fmla="*/ 1942571 h 1998398"/>
                <a:gd name="connsiteX12" fmla="*/ 864486 w 1728970"/>
                <a:gd name="connsiteY12" fmla="*/ 1731446 h 1998398"/>
                <a:gd name="connsiteX13" fmla="*/ 17934 w 1728970"/>
                <a:gd name="connsiteY13" fmla="*/ 1942571 h 1998398"/>
                <a:gd name="connsiteX14" fmla="*/ 1214 w 1728970"/>
                <a:gd name="connsiteY14" fmla="*/ 1998398 h 1998398"/>
                <a:gd name="connsiteX15" fmla="*/ 0 w 1728970"/>
                <a:gd name="connsiteY15" fmla="*/ 1998398 h 1998398"/>
                <a:gd name="connsiteX16" fmla="*/ 440 w 1728970"/>
                <a:gd name="connsiteY16" fmla="*/ 1996048 h 1998398"/>
                <a:gd name="connsiteX17" fmla="*/ 1728970 w 1728970"/>
                <a:gd name="connsiteY17" fmla="*/ 1998398 h 1998398"/>
                <a:gd name="connsiteX18" fmla="*/ 1727757 w 1728970"/>
                <a:gd name="connsiteY18" fmla="*/ 1998398 h 1998398"/>
                <a:gd name="connsiteX19" fmla="*/ 1728531 w 1728970"/>
                <a:gd name="connsiteY19" fmla="*/ 1996051 h 1998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28970" h="1998398">
                  <a:moveTo>
                    <a:pt x="603" y="1995175"/>
                  </a:moveTo>
                  <a:lnTo>
                    <a:pt x="43650" y="1765305"/>
                  </a:lnTo>
                  <a:cubicBezTo>
                    <a:pt x="138720" y="1209160"/>
                    <a:pt x="182085" y="689450"/>
                    <a:pt x="175794" y="236055"/>
                  </a:cubicBezTo>
                  <a:lnTo>
                    <a:pt x="174520" y="204385"/>
                  </a:lnTo>
                  <a:lnTo>
                    <a:pt x="174114" y="203200"/>
                  </a:lnTo>
                  <a:cubicBezTo>
                    <a:pt x="174114" y="90976"/>
                    <a:pt x="483204" y="0"/>
                    <a:pt x="864486" y="0"/>
                  </a:cubicBezTo>
                  <a:cubicBezTo>
                    <a:pt x="1245768" y="0"/>
                    <a:pt x="1554858" y="90976"/>
                    <a:pt x="1554858" y="203200"/>
                  </a:cubicBezTo>
                  <a:lnTo>
                    <a:pt x="1554450" y="204391"/>
                  </a:lnTo>
                  <a:lnTo>
                    <a:pt x="1553176" y="236055"/>
                  </a:lnTo>
                  <a:cubicBezTo>
                    <a:pt x="1546885" y="689450"/>
                    <a:pt x="1590250" y="1209160"/>
                    <a:pt x="1685319" y="1765305"/>
                  </a:cubicBezTo>
                  <a:lnTo>
                    <a:pt x="1728364" y="1995161"/>
                  </a:lnTo>
                  <a:lnTo>
                    <a:pt x="1711038" y="1942571"/>
                  </a:lnTo>
                  <a:cubicBezTo>
                    <a:pt x="1630464" y="1822082"/>
                    <a:pt x="1282066" y="1731446"/>
                    <a:pt x="864486" y="1731446"/>
                  </a:cubicBezTo>
                  <a:cubicBezTo>
                    <a:pt x="446906" y="1731446"/>
                    <a:pt x="98508" y="1822082"/>
                    <a:pt x="17934" y="1942571"/>
                  </a:cubicBezTo>
                  <a:close/>
                  <a:moveTo>
                    <a:pt x="1214" y="1998398"/>
                  </a:moveTo>
                  <a:lnTo>
                    <a:pt x="0" y="1998398"/>
                  </a:lnTo>
                  <a:lnTo>
                    <a:pt x="440" y="1996048"/>
                  </a:lnTo>
                  <a:close/>
                  <a:moveTo>
                    <a:pt x="1728970" y="1998398"/>
                  </a:moveTo>
                  <a:lnTo>
                    <a:pt x="1727757" y="1998398"/>
                  </a:lnTo>
                  <a:lnTo>
                    <a:pt x="1728531" y="1996051"/>
                  </a:lnTo>
                  <a:close/>
                </a:path>
              </a:pathLst>
            </a:custGeom>
            <a:solidFill>
              <a:srgbClr val="049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2464473" y="1391481"/>
              <a:ext cx="4215384" cy="606984"/>
            </a:xfrm>
            <a:prstGeom prst="ellipse">
              <a:avLst/>
            </a:prstGeom>
            <a:solidFill>
              <a:srgbClr val="FFD9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3080983" y="1759433"/>
              <a:ext cx="2982030" cy="511101"/>
            </a:xfrm>
            <a:prstGeom prst="ellipse">
              <a:avLst/>
            </a:prstGeom>
            <a:solidFill>
              <a:srgbClr val="7A032D">
                <a:alpha val="3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rot="10800000">
              <a:off x="2521104" y="1761972"/>
              <a:ext cx="4102125" cy="1544871"/>
            </a:xfrm>
            <a:custGeom>
              <a:avLst/>
              <a:gdLst>
                <a:gd name="connsiteX0" fmla="*/ 902318 w 4413566"/>
                <a:gd name="connsiteY0" fmla="*/ 253197 h 2116040"/>
                <a:gd name="connsiteX1" fmla="*/ 920718 w 4413566"/>
                <a:gd name="connsiteY1" fmla="*/ 202743 h 2116040"/>
                <a:gd name="connsiteX2" fmla="*/ 986572 w 4413566"/>
                <a:gd name="connsiteY2" fmla="*/ 0 h 2116040"/>
                <a:gd name="connsiteX3" fmla="*/ 986572 w 4413566"/>
                <a:gd name="connsiteY3" fmla="*/ 0 h 2116040"/>
                <a:gd name="connsiteX4" fmla="*/ 920718 w 4413566"/>
                <a:gd name="connsiteY4" fmla="*/ 202743 h 2116040"/>
                <a:gd name="connsiteX5" fmla="*/ 0 w 4413566"/>
                <a:gd name="connsiteY5" fmla="*/ 2116040 h 2116040"/>
                <a:gd name="connsiteX6" fmla="*/ 27790 w 4413566"/>
                <a:gd name="connsiteY6" fmla="*/ 2077314 h 2116040"/>
                <a:gd name="connsiteX7" fmla="*/ 787596 w 4413566"/>
                <a:gd name="connsiteY7" fmla="*/ 567764 h 2116040"/>
                <a:gd name="connsiteX8" fmla="*/ 842151 w 4413566"/>
                <a:gd name="connsiteY8" fmla="*/ 418174 h 2116040"/>
                <a:gd name="connsiteX9" fmla="*/ 850800 w 4413566"/>
                <a:gd name="connsiteY9" fmla="*/ 418174 h 2116040"/>
                <a:gd name="connsiteX10" fmla="*/ 848900 w 4413566"/>
                <a:gd name="connsiteY10" fmla="*/ 413096 h 2116040"/>
                <a:gd name="connsiteX11" fmla="*/ 854080 w 4413566"/>
                <a:gd name="connsiteY11" fmla="*/ 385466 h 2116040"/>
                <a:gd name="connsiteX12" fmla="*/ 843595 w 4413566"/>
                <a:gd name="connsiteY12" fmla="*/ 414215 h 2116040"/>
                <a:gd name="connsiteX13" fmla="*/ 860769 w 4413566"/>
                <a:gd name="connsiteY13" fmla="*/ 367123 h 2116040"/>
                <a:gd name="connsiteX14" fmla="*/ 876487 w 4413566"/>
                <a:gd name="connsiteY14" fmla="*/ 339383 h 2116040"/>
                <a:gd name="connsiteX15" fmla="*/ 2206784 w 4413566"/>
                <a:gd name="connsiteY15" fmla="*/ 47336 h 2116040"/>
                <a:gd name="connsiteX16" fmla="*/ 3537081 w 4413566"/>
                <a:gd name="connsiteY16" fmla="*/ 339383 h 2116040"/>
                <a:gd name="connsiteX17" fmla="*/ 3552794 w 4413566"/>
                <a:gd name="connsiteY17" fmla="*/ 367116 h 2116040"/>
                <a:gd name="connsiteX18" fmla="*/ 3492848 w 4413566"/>
                <a:gd name="connsiteY18" fmla="*/ 202743 h 2116040"/>
                <a:gd name="connsiteX19" fmla="*/ 3426994 w 4413566"/>
                <a:gd name="connsiteY19" fmla="*/ 0 h 2116040"/>
                <a:gd name="connsiteX20" fmla="*/ 3426994 w 4413566"/>
                <a:gd name="connsiteY20" fmla="*/ 0 h 2116040"/>
                <a:gd name="connsiteX21" fmla="*/ 3492848 w 4413566"/>
                <a:gd name="connsiteY21" fmla="*/ 202743 h 2116040"/>
                <a:gd name="connsiteX22" fmla="*/ 3570858 w 4413566"/>
                <a:gd name="connsiteY22" fmla="*/ 416646 h 2116040"/>
                <a:gd name="connsiteX23" fmla="*/ 3559490 w 4413566"/>
                <a:gd name="connsiteY23" fmla="*/ 385477 h 2116040"/>
                <a:gd name="connsiteX24" fmla="*/ 3564668 w 4413566"/>
                <a:gd name="connsiteY24" fmla="*/ 413096 h 2116040"/>
                <a:gd name="connsiteX25" fmla="*/ 3562767 w 4413566"/>
                <a:gd name="connsiteY25" fmla="*/ 418174 h 2116040"/>
                <a:gd name="connsiteX26" fmla="*/ 3571415 w 4413566"/>
                <a:gd name="connsiteY26" fmla="*/ 418174 h 2116040"/>
                <a:gd name="connsiteX27" fmla="*/ 3625970 w 4413566"/>
                <a:gd name="connsiteY27" fmla="*/ 567764 h 2116040"/>
                <a:gd name="connsiteX28" fmla="*/ 4385777 w 4413566"/>
                <a:gd name="connsiteY28" fmla="*/ 2077314 h 2116040"/>
                <a:gd name="connsiteX29" fmla="*/ 4413566 w 4413566"/>
                <a:gd name="connsiteY29" fmla="*/ 2116038 h 2116040"/>
                <a:gd name="connsiteX30" fmla="*/ 4372544 w 4413566"/>
                <a:gd name="connsiteY30" fmla="*/ 2087447 h 2116040"/>
                <a:gd name="connsiteX31" fmla="*/ 2206784 w 4413566"/>
                <a:gd name="connsiteY31" fmla="*/ 1801898 h 2116040"/>
                <a:gd name="connsiteX32" fmla="*/ 41024 w 4413566"/>
                <a:gd name="connsiteY32" fmla="*/ 2087447 h 2116040"/>
                <a:gd name="connsiteX0" fmla="*/ 902318 w 4413566"/>
                <a:gd name="connsiteY0" fmla="*/ 253197 h 2116040"/>
                <a:gd name="connsiteX1" fmla="*/ 920718 w 4413566"/>
                <a:gd name="connsiteY1" fmla="*/ 202743 h 2116040"/>
                <a:gd name="connsiteX2" fmla="*/ 986572 w 4413566"/>
                <a:gd name="connsiteY2" fmla="*/ 0 h 2116040"/>
                <a:gd name="connsiteX3" fmla="*/ 986572 w 4413566"/>
                <a:gd name="connsiteY3" fmla="*/ 0 h 2116040"/>
                <a:gd name="connsiteX4" fmla="*/ 920718 w 4413566"/>
                <a:gd name="connsiteY4" fmla="*/ 202743 h 2116040"/>
                <a:gd name="connsiteX5" fmla="*/ 902318 w 4413566"/>
                <a:gd name="connsiteY5" fmla="*/ 253197 h 2116040"/>
                <a:gd name="connsiteX6" fmla="*/ 0 w 4413566"/>
                <a:gd name="connsiteY6" fmla="*/ 2116040 h 2116040"/>
                <a:gd name="connsiteX7" fmla="*/ 27790 w 4413566"/>
                <a:gd name="connsiteY7" fmla="*/ 2077314 h 2116040"/>
                <a:gd name="connsiteX8" fmla="*/ 787596 w 4413566"/>
                <a:gd name="connsiteY8" fmla="*/ 567764 h 2116040"/>
                <a:gd name="connsiteX9" fmla="*/ 842151 w 4413566"/>
                <a:gd name="connsiteY9" fmla="*/ 418174 h 2116040"/>
                <a:gd name="connsiteX10" fmla="*/ 850800 w 4413566"/>
                <a:gd name="connsiteY10" fmla="*/ 418174 h 2116040"/>
                <a:gd name="connsiteX11" fmla="*/ 848900 w 4413566"/>
                <a:gd name="connsiteY11" fmla="*/ 413096 h 2116040"/>
                <a:gd name="connsiteX12" fmla="*/ 854080 w 4413566"/>
                <a:gd name="connsiteY12" fmla="*/ 385466 h 2116040"/>
                <a:gd name="connsiteX13" fmla="*/ 843595 w 4413566"/>
                <a:gd name="connsiteY13" fmla="*/ 414215 h 2116040"/>
                <a:gd name="connsiteX14" fmla="*/ 860769 w 4413566"/>
                <a:gd name="connsiteY14" fmla="*/ 367123 h 2116040"/>
                <a:gd name="connsiteX15" fmla="*/ 876487 w 4413566"/>
                <a:gd name="connsiteY15" fmla="*/ 339383 h 2116040"/>
                <a:gd name="connsiteX16" fmla="*/ 2206784 w 4413566"/>
                <a:gd name="connsiteY16" fmla="*/ 47336 h 2116040"/>
                <a:gd name="connsiteX17" fmla="*/ 3537081 w 4413566"/>
                <a:gd name="connsiteY17" fmla="*/ 339383 h 2116040"/>
                <a:gd name="connsiteX18" fmla="*/ 3552794 w 4413566"/>
                <a:gd name="connsiteY18" fmla="*/ 367116 h 2116040"/>
                <a:gd name="connsiteX19" fmla="*/ 3492848 w 4413566"/>
                <a:gd name="connsiteY19" fmla="*/ 202743 h 2116040"/>
                <a:gd name="connsiteX20" fmla="*/ 3426994 w 4413566"/>
                <a:gd name="connsiteY20" fmla="*/ 0 h 2116040"/>
                <a:gd name="connsiteX21" fmla="*/ 3492848 w 4413566"/>
                <a:gd name="connsiteY21" fmla="*/ 202743 h 2116040"/>
                <a:gd name="connsiteX22" fmla="*/ 3570858 w 4413566"/>
                <a:gd name="connsiteY22" fmla="*/ 416646 h 2116040"/>
                <a:gd name="connsiteX23" fmla="*/ 3559490 w 4413566"/>
                <a:gd name="connsiteY23" fmla="*/ 385477 h 2116040"/>
                <a:gd name="connsiteX24" fmla="*/ 3564668 w 4413566"/>
                <a:gd name="connsiteY24" fmla="*/ 413096 h 2116040"/>
                <a:gd name="connsiteX25" fmla="*/ 3562767 w 4413566"/>
                <a:gd name="connsiteY25" fmla="*/ 418174 h 2116040"/>
                <a:gd name="connsiteX26" fmla="*/ 3571415 w 4413566"/>
                <a:gd name="connsiteY26" fmla="*/ 418174 h 2116040"/>
                <a:gd name="connsiteX27" fmla="*/ 3625970 w 4413566"/>
                <a:gd name="connsiteY27" fmla="*/ 567764 h 2116040"/>
                <a:gd name="connsiteX28" fmla="*/ 4385777 w 4413566"/>
                <a:gd name="connsiteY28" fmla="*/ 2077314 h 2116040"/>
                <a:gd name="connsiteX29" fmla="*/ 4413566 w 4413566"/>
                <a:gd name="connsiteY29" fmla="*/ 2116038 h 2116040"/>
                <a:gd name="connsiteX30" fmla="*/ 4372544 w 4413566"/>
                <a:gd name="connsiteY30" fmla="*/ 2087447 h 2116040"/>
                <a:gd name="connsiteX31" fmla="*/ 2206784 w 4413566"/>
                <a:gd name="connsiteY31" fmla="*/ 1801898 h 2116040"/>
                <a:gd name="connsiteX32" fmla="*/ 41024 w 4413566"/>
                <a:gd name="connsiteY32" fmla="*/ 2087447 h 2116040"/>
                <a:gd name="connsiteX33" fmla="*/ 0 w 4413566"/>
                <a:gd name="connsiteY33" fmla="*/ 2116040 h 2116040"/>
                <a:gd name="connsiteX0" fmla="*/ 902318 w 4413566"/>
                <a:gd name="connsiteY0" fmla="*/ 253197 h 2116040"/>
                <a:gd name="connsiteX1" fmla="*/ 920718 w 4413566"/>
                <a:gd name="connsiteY1" fmla="*/ 202743 h 2116040"/>
                <a:gd name="connsiteX2" fmla="*/ 986572 w 4413566"/>
                <a:gd name="connsiteY2" fmla="*/ 0 h 2116040"/>
                <a:gd name="connsiteX3" fmla="*/ 986572 w 4413566"/>
                <a:gd name="connsiteY3" fmla="*/ 0 h 2116040"/>
                <a:gd name="connsiteX4" fmla="*/ 920718 w 4413566"/>
                <a:gd name="connsiteY4" fmla="*/ 202743 h 2116040"/>
                <a:gd name="connsiteX5" fmla="*/ 902318 w 4413566"/>
                <a:gd name="connsiteY5" fmla="*/ 253197 h 2116040"/>
                <a:gd name="connsiteX6" fmla="*/ 0 w 4413566"/>
                <a:gd name="connsiteY6" fmla="*/ 2116040 h 2116040"/>
                <a:gd name="connsiteX7" fmla="*/ 27790 w 4413566"/>
                <a:gd name="connsiteY7" fmla="*/ 2077314 h 2116040"/>
                <a:gd name="connsiteX8" fmla="*/ 787596 w 4413566"/>
                <a:gd name="connsiteY8" fmla="*/ 567764 h 2116040"/>
                <a:gd name="connsiteX9" fmla="*/ 842151 w 4413566"/>
                <a:gd name="connsiteY9" fmla="*/ 418174 h 2116040"/>
                <a:gd name="connsiteX10" fmla="*/ 850800 w 4413566"/>
                <a:gd name="connsiteY10" fmla="*/ 418174 h 2116040"/>
                <a:gd name="connsiteX11" fmla="*/ 848900 w 4413566"/>
                <a:gd name="connsiteY11" fmla="*/ 413096 h 2116040"/>
                <a:gd name="connsiteX12" fmla="*/ 854080 w 4413566"/>
                <a:gd name="connsiteY12" fmla="*/ 385466 h 2116040"/>
                <a:gd name="connsiteX13" fmla="*/ 843595 w 4413566"/>
                <a:gd name="connsiteY13" fmla="*/ 414215 h 2116040"/>
                <a:gd name="connsiteX14" fmla="*/ 860769 w 4413566"/>
                <a:gd name="connsiteY14" fmla="*/ 367123 h 2116040"/>
                <a:gd name="connsiteX15" fmla="*/ 876487 w 4413566"/>
                <a:gd name="connsiteY15" fmla="*/ 339383 h 2116040"/>
                <a:gd name="connsiteX16" fmla="*/ 2206784 w 4413566"/>
                <a:gd name="connsiteY16" fmla="*/ 47336 h 2116040"/>
                <a:gd name="connsiteX17" fmla="*/ 3537081 w 4413566"/>
                <a:gd name="connsiteY17" fmla="*/ 339383 h 2116040"/>
                <a:gd name="connsiteX18" fmla="*/ 3552794 w 4413566"/>
                <a:gd name="connsiteY18" fmla="*/ 367116 h 2116040"/>
                <a:gd name="connsiteX19" fmla="*/ 3492848 w 4413566"/>
                <a:gd name="connsiteY19" fmla="*/ 202743 h 2116040"/>
                <a:gd name="connsiteX20" fmla="*/ 3492848 w 4413566"/>
                <a:gd name="connsiteY20" fmla="*/ 202743 h 2116040"/>
                <a:gd name="connsiteX21" fmla="*/ 3570858 w 4413566"/>
                <a:gd name="connsiteY21" fmla="*/ 416646 h 2116040"/>
                <a:gd name="connsiteX22" fmla="*/ 3559490 w 4413566"/>
                <a:gd name="connsiteY22" fmla="*/ 385477 h 2116040"/>
                <a:gd name="connsiteX23" fmla="*/ 3564668 w 4413566"/>
                <a:gd name="connsiteY23" fmla="*/ 413096 h 2116040"/>
                <a:gd name="connsiteX24" fmla="*/ 3562767 w 4413566"/>
                <a:gd name="connsiteY24" fmla="*/ 418174 h 2116040"/>
                <a:gd name="connsiteX25" fmla="*/ 3571415 w 4413566"/>
                <a:gd name="connsiteY25" fmla="*/ 418174 h 2116040"/>
                <a:gd name="connsiteX26" fmla="*/ 3625970 w 4413566"/>
                <a:gd name="connsiteY26" fmla="*/ 567764 h 2116040"/>
                <a:gd name="connsiteX27" fmla="*/ 4385777 w 4413566"/>
                <a:gd name="connsiteY27" fmla="*/ 2077314 h 2116040"/>
                <a:gd name="connsiteX28" fmla="*/ 4413566 w 4413566"/>
                <a:gd name="connsiteY28" fmla="*/ 2116038 h 2116040"/>
                <a:gd name="connsiteX29" fmla="*/ 4372544 w 4413566"/>
                <a:gd name="connsiteY29" fmla="*/ 2087447 h 2116040"/>
                <a:gd name="connsiteX30" fmla="*/ 2206784 w 4413566"/>
                <a:gd name="connsiteY30" fmla="*/ 1801898 h 2116040"/>
                <a:gd name="connsiteX31" fmla="*/ 41024 w 4413566"/>
                <a:gd name="connsiteY31" fmla="*/ 2087447 h 2116040"/>
                <a:gd name="connsiteX32" fmla="*/ 0 w 4413566"/>
                <a:gd name="connsiteY32" fmla="*/ 2116040 h 2116040"/>
                <a:gd name="connsiteX0" fmla="*/ 902318 w 4413566"/>
                <a:gd name="connsiteY0" fmla="*/ 253197 h 2116040"/>
                <a:gd name="connsiteX1" fmla="*/ 920718 w 4413566"/>
                <a:gd name="connsiteY1" fmla="*/ 202743 h 2116040"/>
                <a:gd name="connsiteX2" fmla="*/ 986572 w 4413566"/>
                <a:gd name="connsiteY2" fmla="*/ 0 h 2116040"/>
                <a:gd name="connsiteX3" fmla="*/ 986572 w 4413566"/>
                <a:gd name="connsiteY3" fmla="*/ 0 h 2116040"/>
                <a:gd name="connsiteX4" fmla="*/ 920718 w 4413566"/>
                <a:gd name="connsiteY4" fmla="*/ 202743 h 2116040"/>
                <a:gd name="connsiteX5" fmla="*/ 902318 w 4413566"/>
                <a:gd name="connsiteY5" fmla="*/ 253197 h 2116040"/>
                <a:gd name="connsiteX6" fmla="*/ 0 w 4413566"/>
                <a:gd name="connsiteY6" fmla="*/ 2116040 h 2116040"/>
                <a:gd name="connsiteX7" fmla="*/ 27790 w 4413566"/>
                <a:gd name="connsiteY7" fmla="*/ 2077314 h 2116040"/>
                <a:gd name="connsiteX8" fmla="*/ 787596 w 4413566"/>
                <a:gd name="connsiteY8" fmla="*/ 567764 h 2116040"/>
                <a:gd name="connsiteX9" fmla="*/ 842151 w 4413566"/>
                <a:gd name="connsiteY9" fmla="*/ 418174 h 2116040"/>
                <a:gd name="connsiteX10" fmla="*/ 850800 w 4413566"/>
                <a:gd name="connsiteY10" fmla="*/ 418174 h 2116040"/>
                <a:gd name="connsiteX11" fmla="*/ 848900 w 4413566"/>
                <a:gd name="connsiteY11" fmla="*/ 413096 h 2116040"/>
                <a:gd name="connsiteX12" fmla="*/ 854080 w 4413566"/>
                <a:gd name="connsiteY12" fmla="*/ 385466 h 2116040"/>
                <a:gd name="connsiteX13" fmla="*/ 843595 w 4413566"/>
                <a:gd name="connsiteY13" fmla="*/ 414215 h 2116040"/>
                <a:gd name="connsiteX14" fmla="*/ 860769 w 4413566"/>
                <a:gd name="connsiteY14" fmla="*/ 367123 h 2116040"/>
                <a:gd name="connsiteX15" fmla="*/ 876487 w 4413566"/>
                <a:gd name="connsiteY15" fmla="*/ 339383 h 2116040"/>
                <a:gd name="connsiteX16" fmla="*/ 2206784 w 4413566"/>
                <a:gd name="connsiteY16" fmla="*/ 47336 h 2116040"/>
                <a:gd name="connsiteX17" fmla="*/ 3537081 w 4413566"/>
                <a:gd name="connsiteY17" fmla="*/ 339383 h 2116040"/>
                <a:gd name="connsiteX18" fmla="*/ 3552794 w 4413566"/>
                <a:gd name="connsiteY18" fmla="*/ 367116 h 2116040"/>
                <a:gd name="connsiteX19" fmla="*/ 3492848 w 4413566"/>
                <a:gd name="connsiteY19" fmla="*/ 202743 h 2116040"/>
                <a:gd name="connsiteX20" fmla="*/ 3570858 w 4413566"/>
                <a:gd name="connsiteY20" fmla="*/ 416646 h 2116040"/>
                <a:gd name="connsiteX21" fmla="*/ 3559490 w 4413566"/>
                <a:gd name="connsiteY21" fmla="*/ 385477 h 2116040"/>
                <a:gd name="connsiteX22" fmla="*/ 3564668 w 4413566"/>
                <a:gd name="connsiteY22" fmla="*/ 413096 h 2116040"/>
                <a:gd name="connsiteX23" fmla="*/ 3562767 w 4413566"/>
                <a:gd name="connsiteY23" fmla="*/ 418174 h 2116040"/>
                <a:gd name="connsiteX24" fmla="*/ 3571415 w 4413566"/>
                <a:gd name="connsiteY24" fmla="*/ 418174 h 2116040"/>
                <a:gd name="connsiteX25" fmla="*/ 3625970 w 4413566"/>
                <a:gd name="connsiteY25" fmla="*/ 567764 h 2116040"/>
                <a:gd name="connsiteX26" fmla="*/ 4385777 w 4413566"/>
                <a:gd name="connsiteY26" fmla="*/ 2077314 h 2116040"/>
                <a:gd name="connsiteX27" fmla="*/ 4413566 w 4413566"/>
                <a:gd name="connsiteY27" fmla="*/ 2116038 h 2116040"/>
                <a:gd name="connsiteX28" fmla="*/ 4372544 w 4413566"/>
                <a:gd name="connsiteY28" fmla="*/ 2087447 h 2116040"/>
                <a:gd name="connsiteX29" fmla="*/ 2206784 w 4413566"/>
                <a:gd name="connsiteY29" fmla="*/ 1801898 h 2116040"/>
                <a:gd name="connsiteX30" fmla="*/ 41024 w 4413566"/>
                <a:gd name="connsiteY30" fmla="*/ 2087447 h 2116040"/>
                <a:gd name="connsiteX31" fmla="*/ 0 w 4413566"/>
                <a:gd name="connsiteY31" fmla="*/ 2116040 h 2116040"/>
                <a:gd name="connsiteX0" fmla="*/ 902318 w 4413566"/>
                <a:gd name="connsiteY0" fmla="*/ 253197 h 2116040"/>
                <a:gd name="connsiteX1" fmla="*/ 920718 w 4413566"/>
                <a:gd name="connsiteY1" fmla="*/ 202743 h 2116040"/>
                <a:gd name="connsiteX2" fmla="*/ 986572 w 4413566"/>
                <a:gd name="connsiteY2" fmla="*/ 0 h 2116040"/>
                <a:gd name="connsiteX3" fmla="*/ 986572 w 4413566"/>
                <a:gd name="connsiteY3" fmla="*/ 0 h 2116040"/>
                <a:gd name="connsiteX4" fmla="*/ 920718 w 4413566"/>
                <a:gd name="connsiteY4" fmla="*/ 202743 h 2116040"/>
                <a:gd name="connsiteX5" fmla="*/ 902318 w 4413566"/>
                <a:gd name="connsiteY5" fmla="*/ 253197 h 2116040"/>
                <a:gd name="connsiteX6" fmla="*/ 0 w 4413566"/>
                <a:gd name="connsiteY6" fmla="*/ 2116040 h 2116040"/>
                <a:gd name="connsiteX7" fmla="*/ 27790 w 4413566"/>
                <a:gd name="connsiteY7" fmla="*/ 2077314 h 2116040"/>
                <a:gd name="connsiteX8" fmla="*/ 787596 w 4413566"/>
                <a:gd name="connsiteY8" fmla="*/ 567764 h 2116040"/>
                <a:gd name="connsiteX9" fmla="*/ 842151 w 4413566"/>
                <a:gd name="connsiteY9" fmla="*/ 418174 h 2116040"/>
                <a:gd name="connsiteX10" fmla="*/ 850800 w 4413566"/>
                <a:gd name="connsiteY10" fmla="*/ 418174 h 2116040"/>
                <a:gd name="connsiteX11" fmla="*/ 848900 w 4413566"/>
                <a:gd name="connsiteY11" fmla="*/ 413096 h 2116040"/>
                <a:gd name="connsiteX12" fmla="*/ 854080 w 4413566"/>
                <a:gd name="connsiteY12" fmla="*/ 385466 h 2116040"/>
                <a:gd name="connsiteX13" fmla="*/ 843595 w 4413566"/>
                <a:gd name="connsiteY13" fmla="*/ 414215 h 2116040"/>
                <a:gd name="connsiteX14" fmla="*/ 860769 w 4413566"/>
                <a:gd name="connsiteY14" fmla="*/ 367123 h 2116040"/>
                <a:gd name="connsiteX15" fmla="*/ 876487 w 4413566"/>
                <a:gd name="connsiteY15" fmla="*/ 339383 h 2116040"/>
                <a:gd name="connsiteX16" fmla="*/ 2206784 w 4413566"/>
                <a:gd name="connsiteY16" fmla="*/ 47336 h 2116040"/>
                <a:gd name="connsiteX17" fmla="*/ 3537081 w 4413566"/>
                <a:gd name="connsiteY17" fmla="*/ 339383 h 2116040"/>
                <a:gd name="connsiteX18" fmla="*/ 3552794 w 4413566"/>
                <a:gd name="connsiteY18" fmla="*/ 367116 h 2116040"/>
                <a:gd name="connsiteX19" fmla="*/ 3570858 w 4413566"/>
                <a:gd name="connsiteY19" fmla="*/ 416646 h 2116040"/>
                <a:gd name="connsiteX20" fmla="*/ 3559490 w 4413566"/>
                <a:gd name="connsiteY20" fmla="*/ 385477 h 2116040"/>
                <a:gd name="connsiteX21" fmla="*/ 3564668 w 4413566"/>
                <a:gd name="connsiteY21" fmla="*/ 413096 h 2116040"/>
                <a:gd name="connsiteX22" fmla="*/ 3562767 w 4413566"/>
                <a:gd name="connsiteY22" fmla="*/ 418174 h 2116040"/>
                <a:gd name="connsiteX23" fmla="*/ 3571415 w 4413566"/>
                <a:gd name="connsiteY23" fmla="*/ 418174 h 2116040"/>
                <a:gd name="connsiteX24" fmla="*/ 3625970 w 4413566"/>
                <a:gd name="connsiteY24" fmla="*/ 567764 h 2116040"/>
                <a:gd name="connsiteX25" fmla="*/ 4385777 w 4413566"/>
                <a:gd name="connsiteY25" fmla="*/ 2077314 h 2116040"/>
                <a:gd name="connsiteX26" fmla="*/ 4413566 w 4413566"/>
                <a:gd name="connsiteY26" fmla="*/ 2116038 h 2116040"/>
                <a:gd name="connsiteX27" fmla="*/ 4372544 w 4413566"/>
                <a:gd name="connsiteY27" fmla="*/ 2087447 h 2116040"/>
                <a:gd name="connsiteX28" fmla="*/ 2206784 w 4413566"/>
                <a:gd name="connsiteY28" fmla="*/ 1801898 h 2116040"/>
                <a:gd name="connsiteX29" fmla="*/ 41024 w 4413566"/>
                <a:gd name="connsiteY29" fmla="*/ 2087447 h 2116040"/>
                <a:gd name="connsiteX30" fmla="*/ 0 w 4413566"/>
                <a:gd name="connsiteY30" fmla="*/ 2116040 h 2116040"/>
                <a:gd name="connsiteX0" fmla="*/ 902318 w 4413566"/>
                <a:gd name="connsiteY0" fmla="*/ 253197 h 2116040"/>
                <a:gd name="connsiteX1" fmla="*/ 920718 w 4413566"/>
                <a:gd name="connsiteY1" fmla="*/ 202743 h 2116040"/>
                <a:gd name="connsiteX2" fmla="*/ 986572 w 4413566"/>
                <a:gd name="connsiteY2" fmla="*/ 0 h 2116040"/>
                <a:gd name="connsiteX3" fmla="*/ 920718 w 4413566"/>
                <a:gd name="connsiteY3" fmla="*/ 202743 h 2116040"/>
                <a:gd name="connsiteX4" fmla="*/ 902318 w 4413566"/>
                <a:gd name="connsiteY4" fmla="*/ 253197 h 2116040"/>
                <a:gd name="connsiteX5" fmla="*/ 0 w 4413566"/>
                <a:gd name="connsiteY5" fmla="*/ 2116040 h 2116040"/>
                <a:gd name="connsiteX6" fmla="*/ 27790 w 4413566"/>
                <a:gd name="connsiteY6" fmla="*/ 2077314 h 2116040"/>
                <a:gd name="connsiteX7" fmla="*/ 787596 w 4413566"/>
                <a:gd name="connsiteY7" fmla="*/ 567764 h 2116040"/>
                <a:gd name="connsiteX8" fmla="*/ 842151 w 4413566"/>
                <a:gd name="connsiteY8" fmla="*/ 418174 h 2116040"/>
                <a:gd name="connsiteX9" fmla="*/ 850800 w 4413566"/>
                <a:gd name="connsiteY9" fmla="*/ 418174 h 2116040"/>
                <a:gd name="connsiteX10" fmla="*/ 848900 w 4413566"/>
                <a:gd name="connsiteY10" fmla="*/ 413096 h 2116040"/>
                <a:gd name="connsiteX11" fmla="*/ 854080 w 4413566"/>
                <a:gd name="connsiteY11" fmla="*/ 385466 h 2116040"/>
                <a:gd name="connsiteX12" fmla="*/ 843595 w 4413566"/>
                <a:gd name="connsiteY12" fmla="*/ 414215 h 2116040"/>
                <a:gd name="connsiteX13" fmla="*/ 860769 w 4413566"/>
                <a:gd name="connsiteY13" fmla="*/ 367123 h 2116040"/>
                <a:gd name="connsiteX14" fmla="*/ 876487 w 4413566"/>
                <a:gd name="connsiteY14" fmla="*/ 339383 h 2116040"/>
                <a:gd name="connsiteX15" fmla="*/ 2206784 w 4413566"/>
                <a:gd name="connsiteY15" fmla="*/ 47336 h 2116040"/>
                <a:gd name="connsiteX16" fmla="*/ 3537081 w 4413566"/>
                <a:gd name="connsiteY16" fmla="*/ 339383 h 2116040"/>
                <a:gd name="connsiteX17" fmla="*/ 3552794 w 4413566"/>
                <a:gd name="connsiteY17" fmla="*/ 367116 h 2116040"/>
                <a:gd name="connsiteX18" fmla="*/ 3570858 w 4413566"/>
                <a:gd name="connsiteY18" fmla="*/ 416646 h 2116040"/>
                <a:gd name="connsiteX19" fmla="*/ 3559490 w 4413566"/>
                <a:gd name="connsiteY19" fmla="*/ 385477 h 2116040"/>
                <a:gd name="connsiteX20" fmla="*/ 3564668 w 4413566"/>
                <a:gd name="connsiteY20" fmla="*/ 413096 h 2116040"/>
                <a:gd name="connsiteX21" fmla="*/ 3562767 w 4413566"/>
                <a:gd name="connsiteY21" fmla="*/ 418174 h 2116040"/>
                <a:gd name="connsiteX22" fmla="*/ 3571415 w 4413566"/>
                <a:gd name="connsiteY22" fmla="*/ 418174 h 2116040"/>
                <a:gd name="connsiteX23" fmla="*/ 3625970 w 4413566"/>
                <a:gd name="connsiteY23" fmla="*/ 567764 h 2116040"/>
                <a:gd name="connsiteX24" fmla="*/ 4385777 w 4413566"/>
                <a:gd name="connsiteY24" fmla="*/ 2077314 h 2116040"/>
                <a:gd name="connsiteX25" fmla="*/ 4413566 w 4413566"/>
                <a:gd name="connsiteY25" fmla="*/ 2116038 h 2116040"/>
                <a:gd name="connsiteX26" fmla="*/ 4372544 w 4413566"/>
                <a:gd name="connsiteY26" fmla="*/ 2087447 h 2116040"/>
                <a:gd name="connsiteX27" fmla="*/ 2206784 w 4413566"/>
                <a:gd name="connsiteY27" fmla="*/ 1801898 h 2116040"/>
                <a:gd name="connsiteX28" fmla="*/ 41024 w 4413566"/>
                <a:gd name="connsiteY28" fmla="*/ 2087447 h 2116040"/>
                <a:gd name="connsiteX29" fmla="*/ 0 w 4413566"/>
                <a:gd name="connsiteY29" fmla="*/ 2116040 h 2116040"/>
                <a:gd name="connsiteX0" fmla="*/ 902318 w 4413566"/>
                <a:gd name="connsiteY0" fmla="*/ 205861 h 2068704"/>
                <a:gd name="connsiteX1" fmla="*/ 920718 w 4413566"/>
                <a:gd name="connsiteY1" fmla="*/ 155407 h 2068704"/>
                <a:gd name="connsiteX2" fmla="*/ 920718 w 4413566"/>
                <a:gd name="connsiteY2" fmla="*/ 155407 h 2068704"/>
                <a:gd name="connsiteX3" fmla="*/ 902318 w 4413566"/>
                <a:gd name="connsiteY3" fmla="*/ 205861 h 2068704"/>
                <a:gd name="connsiteX4" fmla="*/ 0 w 4413566"/>
                <a:gd name="connsiteY4" fmla="*/ 2068704 h 2068704"/>
                <a:gd name="connsiteX5" fmla="*/ 27790 w 4413566"/>
                <a:gd name="connsiteY5" fmla="*/ 2029978 h 2068704"/>
                <a:gd name="connsiteX6" fmla="*/ 787596 w 4413566"/>
                <a:gd name="connsiteY6" fmla="*/ 520428 h 2068704"/>
                <a:gd name="connsiteX7" fmla="*/ 842151 w 4413566"/>
                <a:gd name="connsiteY7" fmla="*/ 370838 h 2068704"/>
                <a:gd name="connsiteX8" fmla="*/ 850800 w 4413566"/>
                <a:gd name="connsiteY8" fmla="*/ 370838 h 2068704"/>
                <a:gd name="connsiteX9" fmla="*/ 848900 w 4413566"/>
                <a:gd name="connsiteY9" fmla="*/ 365760 h 2068704"/>
                <a:gd name="connsiteX10" fmla="*/ 854080 w 4413566"/>
                <a:gd name="connsiteY10" fmla="*/ 338130 h 2068704"/>
                <a:gd name="connsiteX11" fmla="*/ 843595 w 4413566"/>
                <a:gd name="connsiteY11" fmla="*/ 366879 h 2068704"/>
                <a:gd name="connsiteX12" fmla="*/ 860769 w 4413566"/>
                <a:gd name="connsiteY12" fmla="*/ 319787 h 2068704"/>
                <a:gd name="connsiteX13" fmla="*/ 876487 w 4413566"/>
                <a:gd name="connsiteY13" fmla="*/ 292047 h 2068704"/>
                <a:gd name="connsiteX14" fmla="*/ 2206784 w 4413566"/>
                <a:gd name="connsiteY14" fmla="*/ 0 h 2068704"/>
                <a:gd name="connsiteX15" fmla="*/ 3537081 w 4413566"/>
                <a:gd name="connsiteY15" fmla="*/ 292047 h 2068704"/>
                <a:gd name="connsiteX16" fmla="*/ 3552794 w 4413566"/>
                <a:gd name="connsiteY16" fmla="*/ 319780 h 2068704"/>
                <a:gd name="connsiteX17" fmla="*/ 3570858 w 4413566"/>
                <a:gd name="connsiteY17" fmla="*/ 369310 h 2068704"/>
                <a:gd name="connsiteX18" fmla="*/ 3559490 w 4413566"/>
                <a:gd name="connsiteY18" fmla="*/ 338141 h 2068704"/>
                <a:gd name="connsiteX19" fmla="*/ 3564668 w 4413566"/>
                <a:gd name="connsiteY19" fmla="*/ 365760 h 2068704"/>
                <a:gd name="connsiteX20" fmla="*/ 3562767 w 4413566"/>
                <a:gd name="connsiteY20" fmla="*/ 370838 h 2068704"/>
                <a:gd name="connsiteX21" fmla="*/ 3571415 w 4413566"/>
                <a:gd name="connsiteY21" fmla="*/ 370838 h 2068704"/>
                <a:gd name="connsiteX22" fmla="*/ 3625970 w 4413566"/>
                <a:gd name="connsiteY22" fmla="*/ 520428 h 2068704"/>
                <a:gd name="connsiteX23" fmla="*/ 4385777 w 4413566"/>
                <a:gd name="connsiteY23" fmla="*/ 2029978 h 2068704"/>
                <a:gd name="connsiteX24" fmla="*/ 4413566 w 4413566"/>
                <a:gd name="connsiteY24" fmla="*/ 2068702 h 2068704"/>
                <a:gd name="connsiteX25" fmla="*/ 4372544 w 4413566"/>
                <a:gd name="connsiteY25" fmla="*/ 2040111 h 2068704"/>
                <a:gd name="connsiteX26" fmla="*/ 2206784 w 4413566"/>
                <a:gd name="connsiteY26" fmla="*/ 1754562 h 2068704"/>
                <a:gd name="connsiteX27" fmla="*/ 41024 w 4413566"/>
                <a:gd name="connsiteY27" fmla="*/ 2040111 h 2068704"/>
                <a:gd name="connsiteX28" fmla="*/ 0 w 4413566"/>
                <a:gd name="connsiteY28" fmla="*/ 2068704 h 2068704"/>
                <a:gd name="connsiteX0" fmla="*/ 902318 w 4413566"/>
                <a:gd name="connsiteY0" fmla="*/ 205861 h 2068704"/>
                <a:gd name="connsiteX1" fmla="*/ 920718 w 4413566"/>
                <a:gd name="connsiteY1" fmla="*/ 155407 h 2068704"/>
                <a:gd name="connsiteX2" fmla="*/ 902318 w 4413566"/>
                <a:gd name="connsiteY2" fmla="*/ 205861 h 2068704"/>
                <a:gd name="connsiteX3" fmla="*/ 0 w 4413566"/>
                <a:gd name="connsiteY3" fmla="*/ 2068704 h 2068704"/>
                <a:gd name="connsiteX4" fmla="*/ 27790 w 4413566"/>
                <a:gd name="connsiteY4" fmla="*/ 2029978 h 2068704"/>
                <a:gd name="connsiteX5" fmla="*/ 787596 w 4413566"/>
                <a:gd name="connsiteY5" fmla="*/ 520428 h 2068704"/>
                <a:gd name="connsiteX6" fmla="*/ 842151 w 4413566"/>
                <a:gd name="connsiteY6" fmla="*/ 370838 h 2068704"/>
                <a:gd name="connsiteX7" fmla="*/ 850800 w 4413566"/>
                <a:gd name="connsiteY7" fmla="*/ 370838 h 2068704"/>
                <a:gd name="connsiteX8" fmla="*/ 848900 w 4413566"/>
                <a:gd name="connsiteY8" fmla="*/ 365760 h 2068704"/>
                <a:gd name="connsiteX9" fmla="*/ 854080 w 4413566"/>
                <a:gd name="connsiteY9" fmla="*/ 338130 h 2068704"/>
                <a:gd name="connsiteX10" fmla="*/ 843595 w 4413566"/>
                <a:gd name="connsiteY10" fmla="*/ 366879 h 2068704"/>
                <a:gd name="connsiteX11" fmla="*/ 860769 w 4413566"/>
                <a:gd name="connsiteY11" fmla="*/ 319787 h 2068704"/>
                <a:gd name="connsiteX12" fmla="*/ 876487 w 4413566"/>
                <a:gd name="connsiteY12" fmla="*/ 292047 h 2068704"/>
                <a:gd name="connsiteX13" fmla="*/ 2206784 w 4413566"/>
                <a:gd name="connsiteY13" fmla="*/ 0 h 2068704"/>
                <a:gd name="connsiteX14" fmla="*/ 3537081 w 4413566"/>
                <a:gd name="connsiteY14" fmla="*/ 292047 h 2068704"/>
                <a:gd name="connsiteX15" fmla="*/ 3552794 w 4413566"/>
                <a:gd name="connsiteY15" fmla="*/ 319780 h 2068704"/>
                <a:gd name="connsiteX16" fmla="*/ 3570858 w 4413566"/>
                <a:gd name="connsiteY16" fmla="*/ 369310 h 2068704"/>
                <a:gd name="connsiteX17" fmla="*/ 3559490 w 4413566"/>
                <a:gd name="connsiteY17" fmla="*/ 338141 h 2068704"/>
                <a:gd name="connsiteX18" fmla="*/ 3564668 w 4413566"/>
                <a:gd name="connsiteY18" fmla="*/ 365760 h 2068704"/>
                <a:gd name="connsiteX19" fmla="*/ 3562767 w 4413566"/>
                <a:gd name="connsiteY19" fmla="*/ 370838 h 2068704"/>
                <a:gd name="connsiteX20" fmla="*/ 3571415 w 4413566"/>
                <a:gd name="connsiteY20" fmla="*/ 370838 h 2068704"/>
                <a:gd name="connsiteX21" fmla="*/ 3625970 w 4413566"/>
                <a:gd name="connsiteY21" fmla="*/ 520428 h 2068704"/>
                <a:gd name="connsiteX22" fmla="*/ 4385777 w 4413566"/>
                <a:gd name="connsiteY22" fmla="*/ 2029978 h 2068704"/>
                <a:gd name="connsiteX23" fmla="*/ 4413566 w 4413566"/>
                <a:gd name="connsiteY23" fmla="*/ 2068702 h 2068704"/>
                <a:gd name="connsiteX24" fmla="*/ 4372544 w 4413566"/>
                <a:gd name="connsiteY24" fmla="*/ 2040111 h 2068704"/>
                <a:gd name="connsiteX25" fmla="*/ 2206784 w 4413566"/>
                <a:gd name="connsiteY25" fmla="*/ 1754562 h 2068704"/>
                <a:gd name="connsiteX26" fmla="*/ 41024 w 4413566"/>
                <a:gd name="connsiteY26" fmla="*/ 2040111 h 2068704"/>
                <a:gd name="connsiteX27" fmla="*/ 0 w 4413566"/>
                <a:gd name="connsiteY27" fmla="*/ 2068704 h 2068704"/>
                <a:gd name="connsiteX0" fmla="*/ 902318 w 4413566"/>
                <a:gd name="connsiteY0" fmla="*/ 205861 h 2068704"/>
                <a:gd name="connsiteX1" fmla="*/ 920718 w 4413566"/>
                <a:gd name="connsiteY1" fmla="*/ 155407 h 2068704"/>
                <a:gd name="connsiteX2" fmla="*/ 902318 w 4413566"/>
                <a:gd name="connsiteY2" fmla="*/ 205861 h 2068704"/>
                <a:gd name="connsiteX3" fmla="*/ 0 w 4413566"/>
                <a:gd name="connsiteY3" fmla="*/ 2068704 h 2068704"/>
                <a:gd name="connsiteX4" fmla="*/ 27790 w 4413566"/>
                <a:gd name="connsiteY4" fmla="*/ 2029978 h 2068704"/>
                <a:gd name="connsiteX5" fmla="*/ 787596 w 4413566"/>
                <a:gd name="connsiteY5" fmla="*/ 520428 h 2068704"/>
                <a:gd name="connsiteX6" fmla="*/ 842151 w 4413566"/>
                <a:gd name="connsiteY6" fmla="*/ 370838 h 2068704"/>
                <a:gd name="connsiteX7" fmla="*/ 850800 w 4413566"/>
                <a:gd name="connsiteY7" fmla="*/ 370838 h 2068704"/>
                <a:gd name="connsiteX8" fmla="*/ 848900 w 4413566"/>
                <a:gd name="connsiteY8" fmla="*/ 365760 h 2068704"/>
                <a:gd name="connsiteX9" fmla="*/ 854080 w 4413566"/>
                <a:gd name="connsiteY9" fmla="*/ 338130 h 2068704"/>
                <a:gd name="connsiteX10" fmla="*/ 860769 w 4413566"/>
                <a:gd name="connsiteY10" fmla="*/ 319787 h 2068704"/>
                <a:gd name="connsiteX11" fmla="*/ 876487 w 4413566"/>
                <a:gd name="connsiteY11" fmla="*/ 292047 h 2068704"/>
                <a:gd name="connsiteX12" fmla="*/ 2206784 w 4413566"/>
                <a:gd name="connsiteY12" fmla="*/ 0 h 2068704"/>
                <a:gd name="connsiteX13" fmla="*/ 3537081 w 4413566"/>
                <a:gd name="connsiteY13" fmla="*/ 292047 h 2068704"/>
                <a:gd name="connsiteX14" fmla="*/ 3552794 w 4413566"/>
                <a:gd name="connsiteY14" fmla="*/ 319780 h 2068704"/>
                <a:gd name="connsiteX15" fmla="*/ 3570858 w 4413566"/>
                <a:gd name="connsiteY15" fmla="*/ 369310 h 2068704"/>
                <a:gd name="connsiteX16" fmla="*/ 3559490 w 4413566"/>
                <a:gd name="connsiteY16" fmla="*/ 338141 h 2068704"/>
                <a:gd name="connsiteX17" fmla="*/ 3564668 w 4413566"/>
                <a:gd name="connsiteY17" fmla="*/ 365760 h 2068704"/>
                <a:gd name="connsiteX18" fmla="*/ 3562767 w 4413566"/>
                <a:gd name="connsiteY18" fmla="*/ 370838 h 2068704"/>
                <a:gd name="connsiteX19" fmla="*/ 3571415 w 4413566"/>
                <a:gd name="connsiteY19" fmla="*/ 370838 h 2068704"/>
                <a:gd name="connsiteX20" fmla="*/ 3625970 w 4413566"/>
                <a:gd name="connsiteY20" fmla="*/ 520428 h 2068704"/>
                <a:gd name="connsiteX21" fmla="*/ 4385777 w 4413566"/>
                <a:gd name="connsiteY21" fmla="*/ 2029978 h 2068704"/>
                <a:gd name="connsiteX22" fmla="*/ 4413566 w 4413566"/>
                <a:gd name="connsiteY22" fmla="*/ 2068702 h 2068704"/>
                <a:gd name="connsiteX23" fmla="*/ 4372544 w 4413566"/>
                <a:gd name="connsiteY23" fmla="*/ 2040111 h 2068704"/>
                <a:gd name="connsiteX24" fmla="*/ 2206784 w 4413566"/>
                <a:gd name="connsiteY24" fmla="*/ 1754562 h 2068704"/>
                <a:gd name="connsiteX25" fmla="*/ 41024 w 4413566"/>
                <a:gd name="connsiteY25" fmla="*/ 2040111 h 2068704"/>
                <a:gd name="connsiteX26" fmla="*/ 0 w 4413566"/>
                <a:gd name="connsiteY26" fmla="*/ 2068704 h 2068704"/>
                <a:gd name="connsiteX0" fmla="*/ 0 w 4413566"/>
                <a:gd name="connsiteY0" fmla="*/ 2068704 h 2068704"/>
                <a:gd name="connsiteX1" fmla="*/ 27790 w 4413566"/>
                <a:gd name="connsiteY1" fmla="*/ 2029978 h 2068704"/>
                <a:gd name="connsiteX2" fmla="*/ 787596 w 4413566"/>
                <a:gd name="connsiteY2" fmla="*/ 520428 h 2068704"/>
                <a:gd name="connsiteX3" fmla="*/ 842151 w 4413566"/>
                <a:gd name="connsiteY3" fmla="*/ 370838 h 2068704"/>
                <a:gd name="connsiteX4" fmla="*/ 850800 w 4413566"/>
                <a:gd name="connsiteY4" fmla="*/ 370838 h 2068704"/>
                <a:gd name="connsiteX5" fmla="*/ 848900 w 4413566"/>
                <a:gd name="connsiteY5" fmla="*/ 365760 h 2068704"/>
                <a:gd name="connsiteX6" fmla="*/ 854080 w 4413566"/>
                <a:gd name="connsiteY6" fmla="*/ 338130 h 2068704"/>
                <a:gd name="connsiteX7" fmla="*/ 860769 w 4413566"/>
                <a:gd name="connsiteY7" fmla="*/ 319787 h 2068704"/>
                <a:gd name="connsiteX8" fmla="*/ 876487 w 4413566"/>
                <a:gd name="connsiteY8" fmla="*/ 292047 h 2068704"/>
                <a:gd name="connsiteX9" fmla="*/ 2206784 w 4413566"/>
                <a:gd name="connsiteY9" fmla="*/ 0 h 2068704"/>
                <a:gd name="connsiteX10" fmla="*/ 3537081 w 4413566"/>
                <a:gd name="connsiteY10" fmla="*/ 292047 h 2068704"/>
                <a:gd name="connsiteX11" fmla="*/ 3552794 w 4413566"/>
                <a:gd name="connsiteY11" fmla="*/ 319780 h 2068704"/>
                <a:gd name="connsiteX12" fmla="*/ 3570858 w 4413566"/>
                <a:gd name="connsiteY12" fmla="*/ 369310 h 2068704"/>
                <a:gd name="connsiteX13" fmla="*/ 3559490 w 4413566"/>
                <a:gd name="connsiteY13" fmla="*/ 338141 h 2068704"/>
                <a:gd name="connsiteX14" fmla="*/ 3564668 w 4413566"/>
                <a:gd name="connsiteY14" fmla="*/ 365760 h 2068704"/>
                <a:gd name="connsiteX15" fmla="*/ 3562767 w 4413566"/>
                <a:gd name="connsiteY15" fmla="*/ 370838 h 2068704"/>
                <a:gd name="connsiteX16" fmla="*/ 3571415 w 4413566"/>
                <a:gd name="connsiteY16" fmla="*/ 370838 h 2068704"/>
                <a:gd name="connsiteX17" fmla="*/ 3625970 w 4413566"/>
                <a:gd name="connsiteY17" fmla="*/ 520428 h 2068704"/>
                <a:gd name="connsiteX18" fmla="*/ 4385777 w 4413566"/>
                <a:gd name="connsiteY18" fmla="*/ 2029978 h 2068704"/>
                <a:gd name="connsiteX19" fmla="*/ 4413566 w 4413566"/>
                <a:gd name="connsiteY19" fmla="*/ 2068702 h 2068704"/>
                <a:gd name="connsiteX20" fmla="*/ 4372544 w 4413566"/>
                <a:gd name="connsiteY20" fmla="*/ 2040111 h 2068704"/>
                <a:gd name="connsiteX21" fmla="*/ 2206784 w 4413566"/>
                <a:gd name="connsiteY21" fmla="*/ 1754562 h 2068704"/>
                <a:gd name="connsiteX22" fmla="*/ 41024 w 4413566"/>
                <a:gd name="connsiteY22" fmla="*/ 2040111 h 2068704"/>
                <a:gd name="connsiteX23" fmla="*/ 0 w 4413566"/>
                <a:gd name="connsiteY23" fmla="*/ 2068704 h 2068704"/>
                <a:gd name="connsiteX0" fmla="*/ 0 w 4413566"/>
                <a:gd name="connsiteY0" fmla="*/ 2068704 h 2068704"/>
                <a:gd name="connsiteX1" fmla="*/ 27790 w 4413566"/>
                <a:gd name="connsiteY1" fmla="*/ 2029978 h 2068704"/>
                <a:gd name="connsiteX2" fmla="*/ 787596 w 4413566"/>
                <a:gd name="connsiteY2" fmla="*/ 520428 h 2068704"/>
                <a:gd name="connsiteX3" fmla="*/ 842151 w 4413566"/>
                <a:gd name="connsiteY3" fmla="*/ 370838 h 2068704"/>
                <a:gd name="connsiteX4" fmla="*/ 850800 w 4413566"/>
                <a:gd name="connsiteY4" fmla="*/ 370838 h 2068704"/>
                <a:gd name="connsiteX5" fmla="*/ 854080 w 4413566"/>
                <a:gd name="connsiteY5" fmla="*/ 338130 h 2068704"/>
                <a:gd name="connsiteX6" fmla="*/ 860769 w 4413566"/>
                <a:gd name="connsiteY6" fmla="*/ 319787 h 2068704"/>
                <a:gd name="connsiteX7" fmla="*/ 876487 w 4413566"/>
                <a:gd name="connsiteY7" fmla="*/ 292047 h 2068704"/>
                <a:gd name="connsiteX8" fmla="*/ 2206784 w 4413566"/>
                <a:gd name="connsiteY8" fmla="*/ 0 h 2068704"/>
                <a:gd name="connsiteX9" fmla="*/ 3537081 w 4413566"/>
                <a:gd name="connsiteY9" fmla="*/ 292047 h 2068704"/>
                <a:gd name="connsiteX10" fmla="*/ 3552794 w 4413566"/>
                <a:gd name="connsiteY10" fmla="*/ 319780 h 2068704"/>
                <a:gd name="connsiteX11" fmla="*/ 3570858 w 4413566"/>
                <a:gd name="connsiteY11" fmla="*/ 369310 h 2068704"/>
                <a:gd name="connsiteX12" fmla="*/ 3559490 w 4413566"/>
                <a:gd name="connsiteY12" fmla="*/ 338141 h 2068704"/>
                <a:gd name="connsiteX13" fmla="*/ 3564668 w 4413566"/>
                <a:gd name="connsiteY13" fmla="*/ 365760 h 2068704"/>
                <a:gd name="connsiteX14" fmla="*/ 3562767 w 4413566"/>
                <a:gd name="connsiteY14" fmla="*/ 370838 h 2068704"/>
                <a:gd name="connsiteX15" fmla="*/ 3571415 w 4413566"/>
                <a:gd name="connsiteY15" fmla="*/ 370838 h 2068704"/>
                <a:gd name="connsiteX16" fmla="*/ 3625970 w 4413566"/>
                <a:gd name="connsiteY16" fmla="*/ 520428 h 2068704"/>
                <a:gd name="connsiteX17" fmla="*/ 4385777 w 4413566"/>
                <a:gd name="connsiteY17" fmla="*/ 2029978 h 2068704"/>
                <a:gd name="connsiteX18" fmla="*/ 4413566 w 4413566"/>
                <a:gd name="connsiteY18" fmla="*/ 2068702 h 2068704"/>
                <a:gd name="connsiteX19" fmla="*/ 4372544 w 4413566"/>
                <a:gd name="connsiteY19" fmla="*/ 2040111 h 2068704"/>
                <a:gd name="connsiteX20" fmla="*/ 2206784 w 4413566"/>
                <a:gd name="connsiteY20" fmla="*/ 1754562 h 2068704"/>
                <a:gd name="connsiteX21" fmla="*/ 41024 w 4413566"/>
                <a:gd name="connsiteY21" fmla="*/ 2040111 h 2068704"/>
                <a:gd name="connsiteX22" fmla="*/ 0 w 4413566"/>
                <a:gd name="connsiteY22" fmla="*/ 2068704 h 2068704"/>
                <a:gd name="connsiteX0" fmla="*/ 0 w 4413566"/>
                <a:gd name="connsiteY0" fmla="*/ 2068704 h 2068704"/>
                <a:gd name="connsiteX1" fmla="*/ 27790 w 4413566"/>
                <a:gd name="connsiteY1" fmla="*/ 2029978 h 2068704"/>
                <a:gd name="connsiteX2" fmla="*/ 787596 w 4413566"/>
                <a:gd name="connsiteY2" fmla="*/ 520428 h 2068704"/>
                <a:gd name="connsiteX3" fmla="*/ 842151 w 4413566"/>
                <a:gd name="connsiteY3" fmla="*/ 370838 h 2068704"/>
                <a:gd name="connsiteX4" fmla="*/ 854080 w 4413566"/>
                <a:gd name="connsiteY4" fmla="*/ 338130 h 2068704"/>
                <a:gd name="connsiteX5" fmla="*/ 860769 w 4413566"/>
                <a:gd name="connsiteY5" fmla="*/ 319787 h 2068704"/>
                <a:gd name="connsiteX6" fmla="*/ 876487 w 4413566"/>
                <a:gd name="connsiteY6" fmla="*/ 292047 h 2068704"/>
                <a:gd name="connsiteX7" fmla="*/ 2206784 w 4413566"/>
                <a:gd name="connsiteY7" fmla="*/ 0 h 2068704"/>
                <a:gd name="connsiteX8" fmla="*/ 3537081 w 4413566"/>
                <a:gd name="connsiteY8" fmla="*/ 292047 h 2068704"/>
                <a:gd name="connsiteX9" fmla="*/ 3552794 w 4413566"/>
                <a:gd name="connsiteY9" fmla="*/ 319780 h 2068704"/>
                <a:gd name="connsiteX10" fmla="*/ 3570858 w 4413566"/>
                <a:gd name="connsiteY10" fmla="*/ 369310 h 2068704"/>
                <a:gd name="connsiteX11" fmla="*/ 3559490 w 4413566"/>
                <a:gd name="connsiteY11" fmla="*/ 338141 h 2068704"/>
                <a:gd name="connsiteX12" fmla="*/ 3564668 w 4413566"/>
                <a:gd name="connsiteY12" fmla="*/ 365760 h 2068704"/>
                <a:gd name="connsiteX13" fmla="*/ 3562767 w 4413566"/>
                <a:gd name="connsiteY13" fmla="*/ 370838 h 2068704"/>
                <a:gd name="connsiteX14" fmla="*/ 3571415 w 4413566"/>
                <a:gd name="connsiteY14" fmla="*/ 370838 h 2068704"/>
                <a:gd name="connsiteX15" fmla="*/ 3625970 w 4413566"/>
                <a:gd name="connsiteY15" fmla="*/ 520428 h 2068704"/>
                <a:gd name="connsiteX16" fmla="*/ 4385777 w 4413566"/>
                <a:gd name="connsiteY16" fmla="*/ 2029978 h 2068704"/>
                <a:gd name="connsiteX17" fmla="*/ 4413566 w 4413566"/>
                <a:gd name="connsiteY17" fmla="*/ 2068702 h 2068704"/>
                <a:gd name="connsiteX18" fmla="*/ 4372544 w 4413566"/>
                <a:gd name="connsiteY18" fmla="*/ 2040111 h 2068704"/>
                <a:gd name="connsiteX19" fmla="*/ 2206784 w 4413566"/>
                <a:gd name="connsiteY19" fmla="*/ 1754562 h 2068704"/>
                <a:gd name="connsiteX20" fmla="*/ 41024 w 4413566"/>
                <a:gd name="connsiteY20" fmla="*/ 2040111 h 2068704"/>
                <a:gd name="connsiteX21" fmla="*/ 0 w 4413566"/>
                <a:gd name="connsiteY21" fmla="*/ 2068704 h 2068704"/>
                <a:gd name="connsiteX0" fmla="*/ 0 w 4413566"/>
                <a:gd name="connsiteY0" fmla="*/ 2068704 h 2068704"/>
                <a:gd name="connsiteX1" fmla="*/ 27790 w 4413566"/>
                <a:gd name="connsiteY1" fmla="*/ 2029978 h 2068704"/>
                <a:gd name="connsiteX2" fmla="*/ 787596 w 4413566"/>
                <a:gd name="connsiteY2" fmla="*/ 520428 h 2068704"/>
                <a:gd name="connsiteX3" fmla="*/ 842151 w 4413566"/>
                <a:gd name="connsiteY3" fmla="*/ 370838 h 2068704"/>
                <a:gd name="connsiteX4" fmla="*/ 854080 w 4413566"/>
                <a:gd name="connsiteY4" fmla="*/ 338130 h 2068704"/>
                <a:gd name="connsiteX5" fmla="*/ 860769 w 4413566"/>
                <a:gd name="connsiteY5" fmla="*/ 319787 h 2068704"/>
                <a:gd name="connsiteX6" fmla="*/ 876487 w 4413566"/>
                <a:gd name="connsiteY6" fmla="*/ 292047 h 2068704"/>
                <a:gd name="connsiteX7" fmla="*/ 2206784 w 4413566"/>
                <a:gd name="connsiteY7" fmla="*/ 0 h 2068704"/>
                <a:gd name="connsiteX8" fmla="*/ 3537081 w 4413566"/>
                <a:gd name="connsiteY8" fmla="*/ 292047 h 2068704"/>
                <a:gd name="connsiteX9" fmla="*/ 3552794 w 4413566"/>
                <a:gd name="connsiteY9" fmla="*/ 319780 h 2068704"/>
                <a:gd name="connsiteX10" fmla="*/ 3570858 w 4413566"/>
                <a:gd name="connsiteY10" fmla="*/ 369310 h 2068704"/>
                <a:gd name="connsiteX11" fmla="*/ 3559490 w 4413566"/>
                <a:gd name="connsiteY11" fmla="*/ 338141 h 2068704"/>
                <a:gd name="connsiteX12" fmla="*/ 3564668 w 4413566"/>
                <a:gd name="connsiteY12" fmla="*/ 365760 h 2068704"/>
                <a:gd name="connsiteX13" fmla="*/ 3562767 w 4413566"/>
                <a:gd name="connsiteY13" fmla="*/ 370838 h 2068704"/>
                <a:gd name="connsiteX14" fmla="*/ 3625970 w 4413566"/>
                <a:gd name="connsiteY14" fmla="*/ 520428 h 2068704"/>
                <a:gd name="connsiteX15" fmla="*/ 4385777 w 4413566"/>
                <a:gd name="connsiteY15" fmla="*/ 2029978 h 2068704"/>
                <a:gd name="connsiteX16" fmla="*/ 4413566 w 4413566"/>
                <a:gd name="connsiteY16" fmla="*/ 2068702 h 2068704"/>
                <a:gd name="connsiteX17" fmla="*/ 4372544 w 4413566"/>
                <a:gd name="connsiteY17" fmla="*/ 2040111 h 2068704"/>
                <a:gd name="connsiteX18" fmla="*/ 2206784 w 4413566"/>
                <a:gd name="connsiteY18" fmla="*/ 1754562 h 2068704"/>
                <a:gd name="connsiteX19" fmla="*/ 41024 w 4413566"/>
                <a:gd name="connsiteY19" fmla="*/ 2040111 h 2068704"/>
                <a:gd name="connsiteX20" fmla="*/ 0 w 4413566"/>
                <a:gd name="connsiteY20" fmla="*/ 2068704 h 2068704"/>
                <a:gd name="connsiteX0" fmla="*/ 0 w 4413566"/>
                <a:gd name="connsiteY0" fmla="*/ 2068704 h 2068704"/>
                <a:gd name="connsiteX1" fmla="*/ 27790 w 4413566"/>
                <a:gd name="connsiteY1" fmla="*/ 2029978 h 2068704"/>
                <a:gd name="connsiteX2" fmla="*/ 787596 w 4413566"/>
                <a:gd name="connsiteY2" fmla="*/ 520428 h 2068704"/>
                <a:gd name="connsiteX3" fmla="*/ 842151 w 4413566"/>
                <a:gd name="connsiteY3" fmla="*/ 370838 h 2068704"/>
                <a:gd name="connsiteX4" fmla="*/ 854080 w 4413566"/>
                <a:gd name="connsiteY4" fmla="*/ 338130 h 2068704"/>
                <a:gd name="connsiteX5" fmla="*/ 860769 w 4413566"/>
                <a:gd name="connsiteY5" fmla="*/ 319787 h 2068704"/>
                <a:gd name="connsiteX6" fmla="*/ 876487 w 4413566"/>
                <a:gd name="connsiteY6" fmla="*/ 292047 h 2068704"/>
                <a:gd name="connsiteX7" fmla="*/ 2206784 w 4413566"/>
                <a:gd name="connsiteY7" fmla="*/ 0 h 2068704"/>
                <a:gd name="connsiteX8" fmla="*/ 3537081 w 4413566"/>
                <a:gd name="connsiteY8" fmla="*/ 292047 h 2068704"/>
                <a:gd name="connsiteX9" fmla="*/ 3552794 w 4413566"/>
                <a:gd name="connsiteY9" fmla="*/ 319780 h 2068704"/>
                <a:gd name="connsiteX10" fmla="*/ 3570858 w 4413566"/>
                <a:gd name="connsiteY10" fmla="*/ 369310 h 2068704"/>
                <a:gd name="connsiteX11" fmla="*/ 3559490 w 4413566"/>
                <a:gd name="connsiteY11" fmla="*/ 338141 h 2068704"/>
                <a:gd name="connsiteX12" fmla="*/ 3564668 w 4413566"/>
                <a:gd name="connsiteY12" fmla="*/ 365760 h 2068704"/>
                <a:gd name="connsiteX13" fmla="*/ 3625970 w 4413566"/>
                <a:gd name="connsiteY13" fmla="*/ 520428 h 2068704"/>
                <a:gd name="connsiteX14" fmla="*/ 4385777 w 4413566"/>
                <a:gd name="connsiteY14" fmla="*/ 2029978 h 2068704"/>
                <a:gd name="connsiteX15" fmla="*/ 4413566 w 4413566"/>
                <a:gd name="connsiteY15" fmla="*/ 2068702 h 2068704"/>
                <a:gd name="connsiteX16" fmla="*/ 4372544 w 4413566"/>
                <a:gd name="connsiteY16" fmla="*/ 2040111 h 2068704"/>
                <a:gd name="connsiteX17" fmla="*/ 2206784 w 4413566"/>
                <a:gd name="connsiteY17" fmla="*/ 1754562 h 2068704"/>
                <a:gd name="connsiteX18" fmla="*/ 41024 w 4413566"/>
                <a:gd name="connsiteY18" fmla="*/ 2040111 h 2068704"/>
                <a:gd name="connsiteX19" fmla="*/ 0 w 4413566"/>
                <a:gd name="connsiteY19" fmla="*/ 2068704 h 2068704"/>
                <a:gd name="connsiteX0" fmla="*/ 0 w 4413566"/>
                <a:gd name="connsiteY0" fmla="*/ 2068704 h 2068704"/>
                <a:gd name="connsiteX1" fmla="*/ 27790 w 4413566"/>
                <a:gd name="connsiteY1" fmla="*/ 2029978 h 2068704"/>
                <a:gd name="connsiteX2" fmla="*/ 787596 w 4413566"/>
                <a:gd name="connsiteY2" fmla="*/ 520428 h 2068704"/>
                <a:gd name="connsiteX3" fmla="*/ 842151 w 4413566"/>
                <a:gd name="connsiteY3" fmla="*/ 370838 h 2068704"/>
                <a:gd name="connsiteX4" fmla="*/ 854080 w 4413566"/>
                <a:gd name="connsiteY4" fmla="*/ 338130 h 2068704"/>
                <a:gd name="connsiteX5" fmla="*/ 860769 w 4413566"/>
                <a:gd name="connsiteY5" fmla="*/ 319787 h 2068704"/>
                <a:gd name="connsiteX6" fmla="*/ 876487 w 4413566"/>
                <a:gd name="connsiteY6" fmla="*/ 292047 h 2068704"/>
                <a:gd name="connsiteX7" fmla="*/ 2206784 w 4413566"/>
                <a:gd name="connsiteY7" fmla="*/ 0 h 2068704"/>
                <a:gd name="connsiteX8" fmla="*/ 3537081 w 4413566"/>
                <a:gd name="connsiteY8" fmla="*/ 292047 h 2068704"/>
                <a:gd name="connsiteX9" fmla="*/ 3552794 w 4413566"/>
                <a:gd name="connsiteY9" fmla="*/ 319780 h 2068704"/>
                <a:gd name="connsiteX10" fmla="*/ 3570858 w 4413566"/>
                <a:gd name="connsiteY10" fmla="*/ 369310 h 2068704"/>
                <a:gd name="connsiteX11" fmla="*/ 3559490 w 4413566"/>
                <a:gd name="connsiteY11" fmla="*/ 338141 h 2068704"/>
                <a:gd name="connsiteX12" fmla="*/ 3625970 w 4413566"/>
                <a:gd name="connsiteY12" fmla="*/ 520428 h 2068704"/>
                <a:gd name="connsiteX13" fmla="*/ 4385777 w 4413566"/>
                <a:gd name="connsiteY13" fmla="*/ 2029978 h 2068704"/>
                <a:gd name="connsiteX14" fmla="*/ 4413566 w 4413566"/>
                <a:gd name="connsiteY14" fmla="*/ 2068702 h 2068704"/>
                <a:gd name="connsiteX15" fmla="*/ 4372544 w 4413566"/>
                <a:gd name="connsiteY15" fmla="*/ 2040111 h 2068704"/>
                <a:gd name="connsiteX16" fmla="*/ 2206784 w 4413566"/>
                <a:gd name="connsiteY16" fmla="*/ 1754562 h 2068704"/>
                <a:gd name="connsiteX17" fmla="*/ 41024 w 4413566"/>
                <a:gd name="connsiteY17" fmla="*/ 2040111 h 2068704"/>
                <a:gd name="connsiteX18" fmla="*/ 0 w 4413566"/>
                <a:gd name="connsiteY18" fmla="*/ 2068704 h 2068704"/>
                <a:gd name="connsiteX0" fmla="*/ 0 w 4413566"/>
                <a:gd name="connsiteY0" fmla="*/ 2068704 h 2068704"/>
                <a:gd name="connsiteX1" fmla="*/ 27790 w 4413566"/>
                <a:gd name="connsiteY1" fmla="*/ 2029978 h 2068704"/>
                <a:gd name="connsiteX2" fmla="*/ 787596 w 4413566"/>
                <a:gd name="connsiteY2" fmla="*/ 520428 h 2068704"/>
                <a:gd name="connsiteX3" fmla="*/ 842151 w 4413566"/>
                <a:gd name="connsiteY3" fmla="*/ 370838 h 2068704"/>
                <a:gd name="connsiteX4" fmla="*/ 854080 w 4413566"/>
                <a:gd name="connsiteY4" fmla="*/ 338130 h 2068704"/>
                <a:gd name="connsiteX5" fmla="*/ 860769 w 4413566"/>
                <a:gd name="connsiteY5" fmla="*/ 319787 h 2068704"/>
                <a:gd name="connsiteX6" fmla="*/ 876487 w 4413566"/>
                <a:gd name="connsiteY6" fmla="*/ 292047 h 2068704"/>
                <a:gd name="connsiteX7" fmla="*/ 2206784 w 4413566"/>
                <a:gd name="connsiteY7" fmla="*/ 0 h 2068704"/>
                <a:gd name="connsiteX8" fmla="*/ 3537081 w 4413566"/>
                <a:gd name="connsiteY8" fmla="*/ 292047 h 2068704"/>
                <a:gd name="connsiteX9" fmla="*/ 3552794 w 4413566"/>
                <a:gd name="connsiteY9" fmla="*/ 319780 h 2068704"/>
                <a:gd name="connsiteX10" fmla="*/ 3559490 w 4413566"/>
                <a:gd name="connsiteY10" fmla="*/ 338141 h 2068704"/>
                <a:gd name="connsiteX11" fmla="*/ 3625970 w 4413566"/>
                <a:gd name="connsiteY11" fmla="*/ 520428 h 2068704"/>
                <a:gd name="connsiteX12" fmla="*/ 4385777 w 4413566"/>
                <a:gd name="connsiteY12" fmla="*/ 2029978 h 2068704"/>
                <a:gd name="connsiteX13" fmla="*/ 4413566 w 4413566"/>
                <a:gd name="connsiteY13" fmla="*/ 2068702 h 2068704"/>
                <a:gd name="connsiteX14" fmla="*/ 4372544 w 4413566"/>
                <a:gd name="connsiteY14" fmla="*/ 2040111 h 2068704"/>
                <a:gd name="connsiteX15" fmla="*/ 2206784 w 4413566"/>
                <a:gd name="connsiteY15" fmla="*/ 1754562 h 2068704"/>
                <a:gd name="connsiteX16" fmla="*/ 41024 w 4413566"/>
                <a:gd name="connsiteY16" fmla="*/ 2040111 h 2068704"/>
                <a:gd name="connsiteX17" fmla="*/ 0 w 4413566"/>
                <a:gd name="connsiteY17" fmla="*/ 2068704 h 2068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413566" h="2068704">
                  <a:moveTo>
                    <a:pt x="0" y="2068704"/>
                  </a:moveTo>
                  <a:lnTo>
                    <a:pt x="27790" y="2029978"/>
                  </a:lnTo>
                  <a:cubicBezTo>
                    <a:pt x="297246" y="1629288"/>
                    <a:pt x="558831" y="1113738"/>
                    <a:pt x="787596" y="520428"/>
                  </a:cubicBezTo>
                  <a:lnTo>
                    <a:pt x="842151" y="370838"/>
                  </a:lnTo>
                  <a:lnTo>
                    <a:pt x="854080" y="338130"/>
                  </a:lnTo>
                  <a:lnTo>
                    <a:pt x="860769" y="319787"/>
                  </a:lnTo>
                  <a:lnTo>
                    <a:pt x="876487" y="292047"/>
                  </a:lnTo>
                  <a:cubicBezTo>
                    <a:pt x="1003105" y="125376"/>
                    <a:pt x="1550587" y="0"/>
                    <a:pt x="2206784" y="0"/>
                  </a:cubicBezTo>
                  <a:cubicBezTo>
                    <a:pt x="2862981" y="0"/>
                    <a:pt x="3410463" y="125376"/>
                    <a:pt x="3537081" y="292047"/>
                  </a:cubicBezTo>
                  <a:lnTo>
                    <a:pt x="3552794" y="319780"/>
                  </a:lnTo>
                  <a:lnTo>
                    <a:pt x="3559490" y="338141"/>
                  </a:lnTo>
                  <a:lnTo>
                    <a:pt x="3625970" y="520428"/>
                  </a:lnTo>
                  <a:cubicBezTo>
                    <a:pt x="3854736" y="1113738"/>
                    <a:pt x="4116321" y="1629288"/>
                    <a:pt x="4385777" y="2029978"/>
                  </a:cubicBezTo>
                  <a:lnTo>
                    <a:pt x="4413566" y="2068702"/>
                  </a:lnTo>
                  <a:lnTo>
                    <a:pt x="4372544" y="2040111"/>
                  </a:lnTo>
                  <a:cubicBezTo>
                    <a:pt x="4085426" y="1874678"/>
                    <a:pt x="3224378" y="1754562"/>
                    <a:pt x="2206784" y="1754562"/>
                  </a:cubicBezTo>
                  <a:cubicBezTo>
                    <a:pt x="1189190" y="1754562"/>
                    <a:pt x="328142" y="1874678"/>
                    <a:pt x="41024" y="2040111"/>
                  </a:cubicBezTo>
                  <a:lnTo>
                    <a:pt x="0" y="2068704"/>
                  </a:lnTo>
                  <a:close/>
                </a:path>
              </a:pathLst>
            </a:custGeom>
            <a:solidFill>
              <a:srgbClr val="CB23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>
              <a:off x="4947752" y="1882266"/>
              <a:ext cx="1281597" cy="3950208"/>
            </a:xfrm>
            <a:custGeom>
              <a:avLst/>
              <a:gdLst>
                <a:gd name="connsiteX0" fmla="*/ 0 w 1342943"/>
                <a:gd name="connsiteY0" fmla="*/ 5283193 h 5283193"/>
                <a:gd name="connsiteX1" fmla="*/ 24939 w 1342943"/>
                <a:gd name="connsiteY1" fmla="*/ 5236257 h 5283193"/>
                <a:gd name="connsiteX2" fmla="*/ 886190 w 1342943"/>
                <a:gd name="connsiteY2" fmla="*/ 2701666 h 5283193"/>
                <a:gd name="connsiteX3" fmla="*/ 1203405 w 1342943"/>
                <a:gd name="connsiteY3" fmla="*/ 289738 h 5283193"/>
                <a:gd name="connsiteX4" fmla="*/ 1205061 w 1342943"/>
                <a:gd name="connsiteY4" fmla="*/ 39167 h 5283193"/>
                <a:gd name="connsiteX5" fmla="*/ 1254957 w 1342943"/>
                <a:gd name="connsiteY5" fmla="*/ 21367 h 5283193"/>
                <a:gd name="connsiteX6" fmla="*/ 1342943 w 1342943"/>
                <a:gd name="connsiteY6" fmla="*/ 0 h 5283193"/>
                <a:gd name="connsiteX7" fmla="*/ 1341690 w 1342943"/>
                <a:gd name="connsiteY7" fmla="*/ 289741 h 5283193"/>
                <a:gd name="connsiteX8" fmla="*/ 1134055 w 1342943"/>
                <a:gd name="connsiteY8" fmla="*/ 2701669 h 5283193"/>
                <a:gd name="connsiteX9" fmla="*/ 650486 w 1342943"/>
                <a:gd name="connsiteY9" fmla="*/ 4979190 h 5283193"/>
                <a:gd name="connsiteX10" fmla="*/ 583417 w 1342943"/>
                <a:gd name="connsiteY10" fmla="*/ 5194260 h 5283193"/>
                <a:gd name="connsiteX11" fmla="*/ 475225 w 1342943"/>
                <a:gd name="connsiteY11" fmla="*/ 5206040 h 5283193"/>
                <a:gd name="connsiteX12" fmla="*/ 139610 w 1342943"/>
                <a:gd name="connsiteY12" fmla="*/ 5255665 h 5283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42943" h="5283193">
                  <a:moveTo>
                    <a:pt x="0" y="5283193"/>
                  </a:moveTo>
                  <a:lnTo>
                    <a:pt x="24939" y="5236257"/>
                  </a:lnTo>
                  <a:cubicBezTo>
                    <a:pt x="354655" y="4577982"/>
                    <a:pt x="661995" y="3697275"/>
                    <a:pt x="886190" y="2701666"/>
                  </a:cubicBezTo>
                  <a:cubicBezTo>
                    <a:pt x="1082361" y="1830509"/>
                    <a:pt x="1186437" y="997664"/>
                    <a:pt x="1203405" y="289738"/>
                  </a:cubicBezTo>
                  <a:lnTo>
                    <a:pt x="1205061" y="39167"/>
                  </a:lnTo>
                  <a:lnTo>
                    <a:pt x="1254957" y="21367"/>
                  </a:lnTo>
                  <a:lnTo>
                    <a:pt x="1342943" y="0"/>
                  </a:lnTo>
                  <a:lnTo>
                    <a:pt x="1341690" y="289741"/>
                  </a:lnTo>
                  <a:cubicBezTo>
                    <a:pt x="1330583" y="997667"/>
                    <a:pt x="1262460" y="1830512"/>
                    <a:pt x="1134055" y="2701669"/>
                  </a:cubicBezTo>
                  <a:cubicBezTo>
                    <a:pt x="1005651" y="3572827"/>
                    <a:pt x="835579" y="4356013"/>
                    <a:pt x="650486" y="4979190"/>
                  </a:cubicBezTo>
                  <a:lnTo>
                    <a:pt x="583417" y="5194260"/>
                  </a:lnTo>
                  <a:lnTo>
                    <a:pt x="475225" y="5206040"/>
                  </a:lnTo>
                  <a:cubicBezTo>
                    <a:pt x="354582" y="5220646"/>
                    <a:pt x="242203" y="5237279"/>
                    <a:pt x="139610" y="5255665"/>
                  </a:cubicBezTo>
                  <a:close/>
                </a:path>
              </a:pathLst>
            </a:custGeom>
            <a:solidFill>
              <a:schemeClr val="bg1">
                <a:alpha val="2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163513" y="1209906"/>
            <a:ext cx="1765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Some input here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140659" y="1209906"/>
            <a:ext cx="1765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Some input here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676996" y="716483"/>
            <a:ext cx="1765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Some input here</a:t>
            </a:r>
            <a:endParaRPr lang="en-US" b="1" dirty="0"/>
          </a:p>
        </p:txBody>
      </p:sp>
      <p:grpSp>
        <p:nvGrpSpPr>
          <p:cNvPr id="33" name="Group 32"/>
          <p:cNvGrpSpPr/>
          <p:nvPr/>
        </p:nvGrpSpPr>
        <p:grpSpPr>
          <a:xfrm>
            <a:off x="3625715" y="1433621"/>
            <a:ext cx="1903110" cy="1075256"/>
            <a:chOff x="3407133" y="1205606"/>
            <a:chExt cx="2352522" cy="1329173"/>
          </a:xfrm>
        </p:grpSpPr>
        <p:sp>
          <p:nvSpPr>
            <p:cNvPr id="34" name="Freeform 6"/>
            <p:cNvSpPr>
              <a:spLocks/>
            </p:cNvSpPr>
            <p:nvPr/>
          </p:nvSpPr>
          <p:spPr bwMode="auto">
            <a:xfrm rot="18900000">
              <a:off x="3407133" y="1883358"/>
              <a:ext cx="504509" cy="503978"/>
            </a:xfrm>
            <a:custGeom>
              <a:avLst/>
              <a:gdLst>
                <a:gd name="T0" fmla="*/ 0 w 951"/>
                <a:gd name="T1" fmla="*/ 563 h 950"/>
                <a:gd name="T2" fmla="*/ 388 w 951"/>
                <a:gd name="T3" fmla="*/ 176 h 950"/>
                <a:gd name="T4" fmla="*/ 951 w 951"/>
                <a:gd name="T5" fmla="*/ 0 h 950"/>
                <a:gd name="T6" fmla="*/ 775 w 951"/>
                <a:gd name="T7" fmla="*/ 563 h 950"/>
                <a:gd name="T8" fmla="*/ 388 w 951"/>
                <a:gd name="T9" fmla="*/ 950 h 950"/>
                <a:gd name="T10" fmla="*/ 0 w 951"/>
                <a:gd name="T11" fmla="*/ 563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1" h="950">
                  <a:moveTo>
                    <a:pt x="0" y="563"/>
                  </a:moveTo>
                  <a:cubicBezTo>
                    <a:pt x="0" y="349"/>
                    <a:pt x="174" y="176"/>
                    <a:pt x="388" y="176"/>
                  </a:cubicBezTo>
                  <a:cubicBezTo>
                    <a:pt x="576" y="176"/>
                    <a:pt x="764" y="117"/>
                    <a:pt x="951" y="0"/>
                  </a:cubicBezTo>
                  <a:cubicBezTo>
                    <a:pt x="834" y="187"/>
                    <a:pt x="775" y="375"/>
                    <a:pt x="775" y="563"/>
                  </a:cubicBezTo>
                  <a:cubicBezTo>
                    <a:pt x="775" y="776"/>
                    <a:pt x="602" y="950"/>
                    <a:pt x="388" y="950"/>
                  </a:cubicBezTo>
                  <a:cubicBezTo>
                    <a:pt x="174" y="950"/>
                    <a:pt x="0" y="776"/>
                    <a:pt x="0" y="563"/>
                  </a:cubicBezTo>
                </a:path>
              </a:pathLst>
            </a:custGeom>
            <a:solidFill>
              <a:srgbClr val="2CC6D2"/>
            </a:soli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6"/>
            <p:cNvSpPr>
              <a:spLocks/>
            </p:cNvSpPr>
            <p:nvPr/>
          </p:nvSpPr>
          <p:spPr bwMode="auto">
            <a:xfrm rot="18900000">
              <a:off x="3869136" y="1537170"/>
              <a:ext cx="504509" cy="503978"/>
            </a:xfrm>
            <a:custGeom>
              <a:avLst/>
              <a:gdLst>
                <a:gd name="T0" fmla="*/ 0 w 951"/>
                <a:gd name="T1" fmla="*/ 563 h 950"/>
                <a:gd name="T2" fmla="*/ 388 w 951"/>
                <a:gd name="T3" fmla="*/ 176 h 950"/>
                <a:gd name="T4" fmla="*/ 951 w 951"/>
                <a:gd name="T5" fmla="*/ 0 h 950"/>
                <a:gd name="T6" fmla="*/ 775 w 951"/>
                <a:gd name="T7" fmla="*/ 563 h 950"/>
                <a:gd name="T8" fmla="*/ 388 w 951"/>
                <a:gd name="T9" fmla="*/ 950 h 950"/>
                <a:gd name="T10" fmla="*/ 0 w 951"/>
                <a:gd name="T11" fmla="*/ 563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1" h="950">
                  <a:moveTo>
                    <a:pt x="0" y="563"/>
                  </a:moveTo>
                  <a:cubicBezTo>
                    <a:pt x="0" y="349"/>
                    <a:pt x="174" y="176"/>
                    <a:pt x="388" y="176"/>
                  </a:cubicBezTo>
                  <a:cubicBezTo>
                    <a:pt x="576" y="176"/>
                    <a:pt x="764" y="117"/>
                    <a:pt x="951" y="0"/>
                  </a:cubicBezTo>
                  <a:cubicBezTo>
                    <a:pt x="834" y="187"/>
                    <a:pt x="775" y="375"/>
                    <a:pt x="775" y="563"/>
                  </a:cubicBezTo>
                  <a:cubicBezTo>
                    <a:pt x="775" y="776"/>
                    <a:pt x="602" y="950"/>
                    <a:pt x="388" y="950"/>
                  </a:cubicBezTo>
                  <a:cubicBezTo>
                    <a:pt x="174" y="950"/>
                    <a:pt x="0" y="776"/>
                    <a:pt x="0" y="563"/>
                  </a:cubicBezTo>
                </a:path>
              </a:pathLst>
            </a:custGeom>
            <a:solidFill>
              <a:srgbClr val="2CC6D2"/>
            </a:soli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6"/>
            <p:cNvSpPr>
              <a:spLocks/>
            </p:cNvSpPr>
            <p:nvPr/>
          </p:nvSpPr>
          <p:spPr bwMode="auto">
            <a:xfrm rot="18900000">
              <a:off x="4331139" y="2030801"/>
              <a:ext cx="504509" cy="503978"/>
            </a:xfrm>
            <a:custGeom>
              <a:avLst/>
              <a:gdLst>
                <a:gd name="T0" fmla="*/ 0 w 951"/>
                <a:gd name="T1" fmla="*/ 563 h 950"/>
                <a:gd name="T2" fmla="*/ 388 w 951"/>
                <a:gd name="T3" fmla="*/ 176 h 950"/>
                <a:gd name="T4" fmla="*/ 951 w 951"/>
                <a:gd name="T5" fmla="*/ 0 h 950"/>
                <a:gd name="T6" fmla="*/ 775 w 951"/>
                <a:gd name="T7" fmla="*/ 563 h 950"/>
                <a:gd name="T8" fmla="*/ 388 w 951"/>
                <a:gd name="T9" fmla="*/ 950 h 950"/>
                <a:gd name="T10" fmla="*/ 0 w 951"/>
                <a:gd name="T11" fmla="*/ 563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1" h="950">
                  <a:moveTo>
                    <a:pt x="0" y="563"/>
                  </a:moveTo>
                  <a:cubicBezTo>
                    <a:pt x="0" y="349"/>
                    <a:pt x="174" y="176"/>
                    <a:pt x="388" y="176"/>
                  </a:cubicBezTo>
                  <a:cubicBezTo>
                    <a:pt x="576" y="176"/>
                    <a:pt x="764" y="117"/>
                    <a:pt x="951" y="0"/>
                  </a:cubicBezTo>
                  <a:cubicBezTo>
                    <a:pt x="834" y="187"/>
                    <a:pt x="775" y="375"/>
                    <a:pt x="775" y="563"/>
                  </a:cubicBezTo>
                  <a:cubicBezTo>
                    <a:pt x="775" y="776"/>
                    <a:pt x="602" y="950"/>
                    <a:pt x="388" y="950"/>
                  </a:cubicBezTo>
                  <a:cubicBezTo>
                    <a:pt x="174" y="950"/>
                    <a:pt x="0" y="776"/>
                    <a:pt x="0" y="563"/>
                  </a:cubicBezTo>
                </a:path>
              </a:pathLst>
            </a:custGeom>
            <a:solidFill>
              <a:srgbClr val="2CC6D2"/>
            </a:soli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6"/>
            <p:cNvSpPr>
              <a:spLocks/>
            </p:cNvSpPr>
            <p:nvPr/>
          </p:nvSpPr>
          <p:spPr bwMode="auto">
            <a:xfrm rot="18900000">
              <a:off x="4793142" y="1537170"/>
              <a:ext cx="504509" cy="503978"/>
            </a:xfrm>
            <a:custGeom>
              <a:avLst/>
              <a:gdLst>
                <a:gd name="T0" fmla="*/ 0 w 951"/>
                <a:gd name="T1" fmla="*/ 563 h 950"/>
                <a:gd name="T2" fmla="*/ 388 w 951"/>
                <a:gd name="T3" fmla="*/ 176 h 950"/>
                <a:gd name="T4" fmla="*/ 951 w 951"/>
                <a:gd name="T5" fmla="*/ 0 h 950"/>
                <a:gd name="T6" fmla="*/ 775 w 951"/>
                <a:gd name="T7" fmla="*/ 563 h 950"/>
                <a:gd name="T8" fmla="*/ 388 w 951"/>
                <a:gd name="T9" fmla="*/ 950 h 950"/>
                <a:gd name="T10" fmla="*/ 0 w 951"/>
                <a:gd name="T11" fmla="*/ 563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1" h="950">
                  <a:moveTo>
                    <a:pt x="0" y="563"/>
                  </a:moveTo>
                  <a:cubicBezTo>
                    <a:pt x="0" y="349"/>
                    <a:pt x="174" y="176"/>
                    <a:pt x="388" y="176"/>
                  </a:cubicBezTo>
                  <a:cubicBezTo>
                    <a:pt x="576" y="176"/>
                    <a:pt x="764" y="117"/>
                    <a:pt x="951" y="0"/>
                  </a:cubicBezTo>
                  <a:cubicBezTo>
                    <a:pt x="834" y="187"/>
                    <a:pt x="775" y="375"/>
                    <a:pt x="775" y="563"/>
                  </a:cubicBezTo>
                  <a:cubicBezTo>
                    <a:pt x="775" y="776"/>
                    <a:pt x="602" y="950"/>
                    <a:pt x="388" y="950"/>
                  </a:cubicBezTo>
                  <a:cubicBezTo>
                    <a:pt x="174" y="950"/>
                    <a:pt x="0" y="776"/>
                    <a:pt x="0" y="563"/>
                  </a:cubicBezTo>
                </a:path>
              </a:pathLst>
            </a:custGeom>
            <a:solidFill>
              <a:srgbClr val="2CC6D2"/>
            </a:soli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6"/>
            <p:cNvSpPr>
              <a:spLocks/>
            </p:cNvSpPr>
            <p:nvPr/>
          </p:nvSpPr>
          <p:spPr bwMode="auto">
            <a:xfrm rot="18900000">
              <a:off x="5255146" y="1883358"/>
              <a:ext cx="504509" cy="503978"/>
            </a:xfrm>
            <a:custGeom>
              <a:avLst/>
              <a:gdLst>
                <a:gd name="T0" fmla="*/ 0 w 951"/>
                <a:gd name="T1" fmla="*/ 563 h 950"/>
                <a:gd name="T2" fmla="*/ 388 w 951"/>
                <a:gd name="T3" fmla="*/ 176 h 950"/>
                <a:gd name="T4" fmla="*/ 951 w 951"/>
                <a:gd name="T5" fmla="*/ 0 h 950"/>
                <a:gd name="T6" fmla="*/ 775 w 951"/>
                <a:gd name="T7" fmla="*/ 563 h 950"/>
                <a:gd name="T8" fmla="*/ 388 w 951"/>
                <a:gd name="T9" fmla="*/ 950 h 950"/>
                <a:gd name="T10" fmla="*/ 0 w 951"/>
                <a:gd name="T11" fmla="*/ 563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1" h="950">
                  <a:moveTo>
                    <a:pt x="0" y="563"/>
                  </a:moveTo>
                  <a:cubicBezTo>
                    <a:pt x="0" y="349"/>
                    <a:pt x="174" y="176"/>
                    <a:pt x="388" y="176"/>
                  </a:cubicBezTo>
                  <a:cubicBezTo>
                    <a:pt x="576" y="176"/>
                    <a:pt x="764" y="117"/>
                    <a:pt x="951" y="0"/>
                  </a:cubicBezTo>
                  <a:cubicBezTo>
                    <a:pt x="834" y="187"/>
                    <a:pt x="775" y="375"/>
                    <a:pt x="775" y="563"/>
                  </a:cubicBezTo>
                  <a:cubicBezTo>
                    <a:pt x="775" y="776"/>
                    <a:pt x="602" y="950"/>
                    <a:pt x="388" y="950"/>
                  </a:cubicBezTo>
                  <a:cubicBezTo>
                    <a:pt x="174" y="950"/>
                    <a:pt x="0" y="776"/>
                    <a:pt x="0" y="563"/>
                  </a:cubicBezTo>
                </a:path>
              </a:pathLst>
            </a:custGeom>
            <a:solidFill>
              <a:srgbClr val="2CC6D2"/>
            </a:soli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/>
            <p:cNvSpPr>
              <a:spLocks/>
            </p:cNvSpPr>
            <p:nvPr/>
          </p:nvSpPr>
          <p:spPr bwMode="auto">
            <a:xfrm rot="18900000">
              <a:off x="4331139" y="1205606"/>
              <a:ext cx="504509" cy="503978"/>
            </a:xfrm>
            <a:custGeom>
              <a:avLst/>
              <a:gdLst>
                <a:gd name="T0" fmla="*/ 0 w 951"/>
                <a:gd name="T1" fmla="*/ 563 h 950"/>
                <a:gd name="T2" fmla="*/ 388 w 951"/>
                <a:gd name="T3" fmla="*/ 176 h 950"/>
                <a:gd name="T4" fmla="*/ 951 w 951"/>
                <a:gd name="T5" fmla="*/ 0 h 950"/>
                <a:gd name="T6" fmla="*/ 775 w 951"/>
                <a:gd name="T7" fmla="*/ 563 h 950"/>
                <a:gd name="T8" fmla="*/ 388 w 951"/>
                <a:gd name="T9" fmla="*/ 950 h 950"/>
                <a:gd name="T10" fmla="*/ 0 w 951"/>
                <a:gd name="T11" fmla="*/ 563 h 9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1" h="950">
                  <a:moveTo>
                    <a:pt x="0" y="563"/>
                  </a:moveTo>
                  <a:cubicBezTo>
                    <a:pt x="0" y="349"/>
                    <a:pt x="174" y="176"/>
                    <a:pt x="388" y="176"/>
                  </a:cubicBezTo>
                  <a:cubicBezTo>
                    <a:pt x="576" y="176"/>
                    <a:pt x="764" y="117"/>
                    <a:pt x="951" y="0"/>
                  </a:cubicBezTo>
                  <a:cubicBezTo>
                    <a:pt x="834" y="187"/>
                    <a:pt x="775" y="375"/>
                    <a:pt x="775" y="563"/>
                  </a:cubicBezTo>
                  <a:cubicBezTo>
                    <a:pt x="775" y="776"/>
                    <a:pt x="602" y="950"/>
                    <a:pt x="388" y="950"/>
                  </a:cubicBezTo>
                  <a:cubicBezTo>
                    <a:pt x="174" y="950"/>
                    <a:pt x="0" y="776"/>
                    <a:pt x="0" y="563"/>
                  </a:cubicBezTo>
                </a:path>
              </a:pathLst>
            </a:custGeom>
            <a:solidFill>
              <a:srgbClr val="2CC6D2"/>
            </a:soli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0" name="Freeform 6"/>
          <p:cNvSpPr>
            <a:spLocks/>
          </p:cNvSpPr>
          <p:nvPr/>
        </p:nvSpPr>
        <p:spPr bwMode="auto">
          <a:xfrm rot="18900000">
            <a:off x="4325016" y="5238643"/>
            <a:ext cx="504509" cy="503978"/>
          </a:xfrm>
          <a:custGeom>
            <a:avLst/>
            <a:gdLst>
              <a:gd name="T0" fmla="*/ 0 w 951"/>
              <a:gd name="T1" fmla="*/ 563 h 950"/>
              <a:gd name="T2" fmla="*/ 388 w 951"/>
              <a:gd name="T3" fmla="*/ 176 h 950"/>
              <a:gd name="T4" fmla="*/ 951 w 951"/>
              <a:gd name="T5" fmla="*/ 0 h 950"/>
              <a:gd name="T6" fmla="*/ 775 w 951"/>
              <a:gd name="T7" fmla="*/ 563 h 950"/>
              <a:gd name="T8" fmla="*/ 388 w 951"/>
              <a:gd name="T9" fmla="*/ 950 h 950"/>
              <a:gd name="T10" fmla="*/ 0 w 951"/>
              <a:gd name="T11" fmla="*/ 563 h 9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51" h="950">
                <a:moveTo>
                  <a:pt x="0" y="563"/>
                </a:moveTo>
                <a:cubicBezTo>
                  <a:pt x="0" y="349"/>
                  <a:pt x="174" y="176"/>
                  <a:pt x="388" y="176"/>
                </a:cubicBezTo>
                <a:cubicBezTo>
                  <a:pt x="576" y="176"/>
                  <a:pt x="764" y="117"/>
                  <a:pt x="951" y="0"/>
                </a:cubicBezTo>
                <a:cubicBezTo>
                  <a:pt x="834" y="187"/>
                  <a:pt x="775" y="375"/>
                  <a:pt x="775" y="563"/>
                </a:cubicBezTo>
                <a:cubicBezTo>
                  <a:pt x="775" y="776"/>
                  <a:pt x="602" y="950"/>
                  <a:pt x="388" y="950"/>
                </a:cubicBezTo>
                <a:cubicBezTo>
                  <a:pt x="174" y="950"/>
                  <a:pt x="0" y="776"/>
                  <a:pt x="0" y="563"/>
                </a:cubicBezTo>
              </a:path>
            </a:pathLst>
          </a:custGeom>
          <a:solidFill>
            <a:srgbClr val="2CC6D2"/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3674779" y="5700620"/>
            <a:ext cx="180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Some result here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6088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Presentation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3765</TotalTime>
  <Words>84</Words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Template PresentationGo</vt:lpstr>
      <vt:lpstr>PowerPoint Funnel With 3 Options/Steps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Funnel With 3 Options/Steps</dc:title>
  <dc:creator>PresentationGo.com</dc:creator>
  <dcterms:created xsi:type="dcterms:W3CDTF">2014-11-26T05:14:11Z</dcterms:created>
  <dcterms:modified xsi:type="dcterms:W3CDTF">2015-01-25T06:11:49Z</dcterms:modified>
</cp:coreProperties>
</file>