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051"/>
    <a:srgbClr val="6CAC57"/>
    <a:srgbClr val="007A87"/>
    <a:srgbClr val="FFB400"/>
    <a:srgbClr val="FF5A5F"/>
    <a:srgbClr val="C48A00"/>
    <a:srgbClr val="424547"/>
    <a:srgbClr val="5F003E"/>
    <a:srgbClr val="8A8053"/>
    <a:srgbClr val="005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0" autoAdjust="0"/>
    <p:restoredTop sz="96374" autoAdjust="0"/>
  </p:normalViewPr>
  <p:slideViewPr>
    <p:cSldViewPr snapToGrid="0" showGuides="1">
      <p:cViewPr varScale="1">
        <p:scale>
          <a:sx n="113" d="100"/>
          <a:sy n="113" d="100"/>
        </p:scale>
        <p:origin x="19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E563B-A59C-4F0F-823E-E4CB0878713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AECD3F-E702-4870-B47E-21C173030F60}">
      <dgm:prSet phldrT="[Text]"/>
      <dgm:spPr>
        <a:solidFill>
          <a:srgbClr val="FFB400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B4198C-FCD3-455A-B068-9F7D544FB42E}" type="parTrans" cxnId="{8E961BC3-67F3-4D95-A380-FCC0E8D82A46}">
      <dgm:prSet/>
      <dgm:spPr/>
      <dgm:t>
        <a:bodyPr/>
        <a:lstStyle/>
        <a:p>
          <a:endParaRPr lang="en-US"/>
        </a:p>
      </dgm:t>
    </dgm:pt>
    <dgm:pt modelId="{0E287FA4-C896-4CBB-89D8-37A1155BDBC9}" type="sibTrans" cxnId="{8E961BC3-67F3-4D95-A380-FCC0E8D82A46}">
      <dgm:prSet/>
      <dgm:spPr/>
      <dgm:t>
        <a:bodyPr/>
        <a:lstStyle/>
        <a:p>
          <a:endParaRPr lang="en-US"/>
        </a:p>
      </dgm:t>
    </dgm:pt>
    <dgm:pt modelId="{9FDFF5B1-C141-44A5-A5B1-7267A61C40B3}">
      <dgm:prSet phldrT="[Text]"/>
      <dgm:spPr>
        <a:solidFill>
          <a:srgbClr val="007A87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243578-AB2E-4388-BE4D-B5405FA7DD7F}" type="parTrans" cxnId="{96C76A14-2D00-4C60-B395-3D877EBB6A09}">
      <dgm:prSet/>
      <dgm:spPr/>
      <dgm:t>
        <a:bodyPr/>
        <a:lstStyle/>
        <a:p>
          <a:endParaRPr lang="en-US"/>
        </a:p>
      </dgm:t>
    </dgm:pt>
    <dgm:pt modelId="{8860D705-33C7-4492-9B96-5026F19D3CB1}" type="sibTrans" cxnId="{96C76A14-2D00-4C60-B395-3D877EBB6A09}">
      <dgm:prSet/>
      <dgm:spPr/>
      <dgm:t>
        <a:bodyPr/>
        <a:lstStyle/>
        <a:p>
          <a:endParaRPr lang="en-US"/>
        </a:p>
      </dgm:t>
    </dgm:pt>
    <dgm:pt modelId="{93F958BF-74DB-48B3-8A35-A6C2AD3F2684}">
      <dgm:prSet phldrT="[Text]"/>
      <dgm:spPr>
        <a:solidFill>
          <a:srgbClr val="6CAC57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6D5BD7-4A67-4F5A-958B-D5559563EC29}" type="parTrans" cxnId="{AAB3594C-BD79-4ABD-956B-CC14E13CBD74}">
      <dgm:prSet/>
      <dgm:spPr/>
      <dgm:t>
        <a:bodyPr/>
        <a:lstStyle/>
        <a:p>
          <a:endParaRPr lang="en-US"/>
        </a:p>
      </dgm:t>
    </dgm:pt>
    <dgm:pt modelId="{A501FFE7-2D9A-4534-B5DE-E1F695AEE8C3}" type="sibTrans" cxnId="{AAB3594C-BD79-4ABD-956B-CC14E13CBD74}">
      <dgm:prSet/>
      <dgm:spPr/>
      <dgm:t>
        <a:bodyPr/>
        <a:lstStyle/>
        <a:p>
          <a:endParaRPr lang="en-US"/>
        </a:p>
      </dgm:t>
    </dgm:pt>
    <dgm:pt modelId="{56FB869E-180D-48DB-8EEC-198FC41A6423}">
      <dgm:prSet phldrT="[Text]"/>
      <dgm:spPr>
        <a:solidFill>
          <a:srgbClr val="7B0051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97BC25-EEFC-4078-B84E-75699E70FFEA}" type="parTrans" cxnId="{64107F0E-7592-433D-A413-97F41B9C16B3}">
      <dgm:prSet/>
      <dgm:spPr/>
      <dgm:t>
        <a:bodyPr/>
        <a:lstStyle/>
        <a:p>
          <a:endParaRPr lang="en-US"/>
        </a:p>
      </dgm:t>
    </dgm:pt>
    <dgm:pt modelId="{ABA24787-8743-4C54-B08A-87D96F12CF4F}" type="sibTrans" cxnId="{64107F0E-7592-433D-A413-97F41B9C16B3}">
      <dgm:prSet/>
      <dgm:spPr/>
      <dgm:t>
        <a:bodyPr/>
        <a:lstStyle/>
        <a:p>
          <a:endParaRPr lang="en-US"/>
        </a:p>
      </dgm:t>
    </dgm:pt>
    <dgm:pt modelId="{B3AAF44C-882C-413C-80D0-D4DEDB7FA14E}" type="pres">
      <dgm:prSet presAssocID="{39EE563B-A59C-4F0F-823E-E4CB0878713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2DA2C4-528E-4750-B21E-DB633EB93CCE}" type="pres">
      <dgm:prSet presAssocID="{39EE563B-A59C-4F0F-823E-E4CB08787139}" presName="diamond" presStyleLbl="bgShp" presStyleIdx="0" presStyleCnt="1"/>
      <dgm:spPr>
        <a:solidFill>
          <a:srgbClr val="FF5A5F"/>
        </a:solidFill>
      </dgm:spPr>
    </dgm:pt>
    <dgm:pt modelId="{1A81B688-F0D8-4909-A354-316D62B3962C}" type="pres">
      <dgm:prSet presAssocID="{39EE563B-A59C-4F0F-823E-E4CB0878713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42570-7C60-497C-8B6A-59838018649D}" type="pres">
      <dgm:prSet presAssocID="{39EE563B-A59C-4F0F-823E-E4CB0878713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20716-98B5-4EFC-9A70-4D30E99F3604}" type="pres">
      <dgm:prSet presAssocID="{39EE563B-A59C-4F0F-823E-E4CB0878713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D4289-C2F4-4D35-8D67-277A199D3211}" type="pres">
      <dgm:prSet presAssocID="{39EE563B-A59C-4F0F-823E-E4CB0878713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642546-FF1C-4EA1-94E7-D390224E7AAD}" type="presOf" srcId="{93F958BF-74DB-48B3-8A35-A6C2AD3F2684}" destId="{4A320716-98B5-4EFC-9A70-4D30E99F3604}" srcOrd="0" destOrd="0" presId="urn:microsoft.com/office/officeart/2005/8/layout/matrix3"/>
    <dgm:cxn modelId="{F2099502-942A-4113-A50E-CFE957CE8957}" type="presOf" srcId="{39EE563B-A59C-4F0F-823E-E4CB08787139}" destId="{B3AAF44C-882C-413C-80D0-D4DEDB7FA14E}" srcOrd="0" destOrd="0" presId="urn:microsoft.com/office/officeart/2005/8/layout/matrix3"/>
    <dgm:cxn modelId="{DC9727AF-88AA-4C08-92CA-2181CDDD7A06}" type="presOf" srcId="{9FDFF5B1-C141-44A5-A5B1-7267A61C40B3}" destId="{E3F42570-7C60-497C-8B6A-59838018649D}" srcOrd="0" destOrd="0" presId="urn:microsoft.com/office/officeart/2005/8/layout/matrix3"/>
    <dgm:cxn modelId="{8E961BC3-67F3-4D95-A380-FCC0E8D82A46}" srcId="{39EE563B-A59C-4F0F-823E-E4CB08787139}" destId="{8AAECD3F-E702-4870-B47E-21C173030F60}" srcOrd="0" destOrd="0" parTransId="{91B4198C-FCD3-455A-B068-9F7D544FB42E}" sibTransId="{0E287FA4-C896-4CBB-89D8-37A1155BDBC9}"/>
    <dgm:cxn modelId="{64107F0E-7592-433D-A413-97F41B9C16B3}" srcId="{39EE563B-A59C-4F0F-823E-E4CB08787139}" destId="{56FB869E-180D-48DB-8EEC-198FC41A6423}" srcOrd="3" destOrd="0" parTransId="{4697BC25-EEFC-4078-B84E-75699E70FFEA}" sibTransId="{ABA24787-8743-4C54-B08A-87D96F12CF4F}"/>
    <dgm:cxn modelId="{96C76A14-2D00-4C60-B395-3D877EBB6A09}" srcId="{39EE563B-A59C-4F0F-823E-E4CB08787139}" destId="{9FDFF5B1-C141-44A5-A5B1-7267A61C40B3}" srcOrd="1" destOrd="0" parTransId="{2C243578-AB2E-4388-BE4D-B5405FA7DD7F}" sibTransId="{8860D705-33C7-4492-9B96-5026F19D3CB1}"/>
    <dgm:cxn modelId="{0FD0F5B6-A7CE-4386-802A-5130B75EA2EE}" type="presOf" srcId="{8AAECD3F-E702-4870-B47E-21C173030F60}" destId="{1A81B688-F0D8-4909-A354-316D62B3962C}" srcOrd="0" destOrd="0" presId="urn:microsoft.com/office/officeart/2005/8/layout/matrix3"/>
    <dgm:cxn modelId="{F3B9ADBE-A8FE-4308-97AD-9C46E10F8311}" type="presOf" srcId="{56FB869E-180D-48DB-8EEC-198FC41A6423}" destId="{664D4289-C2F4-4D35-8D67-277A199D3211}" srcOrd="0" destOrd="0" presId="urn:microsoft.com/office/officeart/2005/8/layout/matrix3"/>
    <dgm:cxn modelId="{AAB3594C-BD79-4ABD-956B-CC14E13CBD74}" srcId="{39EE563B-A59C-4F0F-823E-E4CB08787139}" destId="{93F958BF-74DB-48B3-8A35-A6C2AD3F2684}" srcOrd="2" destOrd="0" parTransId="{2C6D5BD7-4A67-4F5A-958B-D5559563EC29}" sibTransId="{A501FFE7-2D9A-4534-B5DE-E1F695AEE8C3}"/>
    <dgm:cxn modelId="{1A414AF3-32E5-4AB7-8827-050CD9A2C3C3}" type="presParOf" srcId="{B3AAF44C-882C-413C-80D0-D4DEDB7FA14E}" destId="{BB2DA2C4-528E-4750-B21E-DB633EB93CCE}" srcOrd="0" destOrd="0" presId="urn:microsoft.com/office/officeart/2005/8/layout/matrix3"/>
    <dgm:cxn modelId="{6662BABC-A857-4D34-9C45-F0FE26CFA767}" type="presParOf" srcId="{B3AAF44C-882C-413C-80D0-D4DEDB7FA14E}" destId="{1A81B688-F0D8-4909-A354-316D62B3962C}" srcOrd="1" destOrd="0" presId="urn:microsoft.com/office/officeart/2005/8/layout/matrix3"/>
    <dgm:cxn modelId="{1FE86263-6B3A-4748-B4F1-145BFE1D660F}" type="presParOf" srcId="{B3AAF44C-882C-413C-80D0-D4DEDB7FA14E}" destId="{E3F42570-7C60-497C-8B6A-59838018649D}" srcOrd="2" destOrd="0" presId="urn:microsoft.com/office/officeart/2005/8/layout/matrix3"/>
    <dgm:cxn modelId="{2F7F7BC5-6F40-4E9D-B2FC-4D3CCBB76371}" type="presParOf" srcId="{B3AAF44C-882C-413C-80D0-D4DEDB7FA14E}" destId="{4A320716-98B5-4EFC-9A70-4D30E99F3604}" srcOrd="3" destOrd="0" presId="urn:microsoft.com/office/officeart/2005/8/layout/matrix3"/>
    <dgm:cxn modelId="{3C16FB5F-6D8C-43D7-8861-90814315DD66}" type="presParOf" srcId="{B3AAF44C-882C-413C-80D0-D4DEDB7FA14E}" destId="{664D4289-C2F4-4D35-8D67-277A199D321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DA2C4-528E-4750-B21E-DB633EB93CCE}">
      <dsp:nvSpPr>
        <dsp:cNvPr id="0" name=""/>
        <dsp:cNvSpPr/>
      </dsp:nvSpPr>
      <dsp:spPr>
        <a:xfrm>
          <a:off x="1995487" y="0"/>
          <a:ext cx="5153024" cy="5153024"/>
        </a:xfrm>
        <a:prstGeom prst="diamond">
          <a:avLst/>
        </a:prstGeom>
        <a:solidFill>
          <a:srgbClr val="FF5A5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1B688-F0D8-4909-A354-316D62B3962C}">
      <dsp:nvSpPr>
        <dsp:cNvPr id="0" name=""/>
        <dsp:cNvSpPr/>
      </dsp:nvSpPr>
      <dsp:spPr>
        <a:xfrm>
          <a:off x="2485024" y="489537"/>
          <a:ext cx="2009679" cy="2009679"/>
        </a:xfrm>
        <a:prstGeom prst="roundRect">
          <a:avLst/>
        </a:prstGeom>
        <a:solidFill>
          <a:srgbClr val="FFB400"/>
        </a:solidFill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en-US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3128" y="587641"/>
        <a:ext cx="1813471" cy="1813471"/>
      </dsp:txXfrm>
    </dsp:sp>
    <dsp:sp modelId="{E3F42570-7C60-497C-8B6A-59838018649D}">
      <dsp:nvSpPr>
        <dsp:cNvPr id="0" name=""/>
        <dsp:cNvSpPr/>
      </dsp:nvSpPr>
      <dsp:spPr>
        <a:xfrm>
          <a:off x="4649295" y="489537"/>
          <a:ext cx="2009679" cy="2009679"/>
        </a:xfrm>
        <a:prstGeom prst="roundRect">
          <a:avLst/>
        </a:prstGeom>
        <a:solidFill>
          <a:srgbClr val="007A87"/>
        </a:solidFill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endParaRPr lang="en-US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47399" y="587641"/>
        <a:ext cx="1813471" cy="1813471"/>
      </dsp:txXfrm>
    </dsp:sp>
    <dsp:sp modelId="{4A320716-98B5-4EFC-9A70-4D30E99F3604}">
      <dsp:nvSpPr>
        <dsp:cNvPr id="0" name=""/>
        <dsp:cNvSpPr/>
      </dsp:nvSpPr>
      <dsp:spPr>
        <a:xfrm>
          <a:off x="2485024" y="2653807"/>
          <a:ext cx="2009679" cy="2009679"/>
        </a:xfrm>
        <a:prstGeom prst="roundRect">
          <a:avLst/>
        </a:prstGeom>
        <a:solidFill>
          <a:srgbClr val="6CAC57"/>
        </a:solidFill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endParaRPr lang="en-US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3128" y="2751911"/>
        <a:ext cx="1813471" cy="1813471"/>
      </dsp:txXfrm>
    </dsp:sp>
    <dsp:sp modelId="{664D4289-C2F4-4D35-8D67-277A199D3211}">
      <dsp:nvSpPr>
        <dsp:cNvPr id="0" name=""/>
        <dsp:cNvSpPr/>
      </dsp:nvSpPr>
      <dsp:spPr>
        <a:xfrm>
          <a:off x="4649295" y="2653807"/>
          <a:ext cx="2009679" cy="2009679"/>
        </a:xfrm>
        <a:prstGeom prst="roundRect">
          <a:avLst/>
        </a:prstGeom>
        <a:solidFill>
          <a:srgbClr val="7B0051"/>
        </a:solidFill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en-US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47399" y="2751911"/>
        <a:ext cx="1813471" cy="1813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9525" y="6869270"/>
            <a:ext cx="1685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SWOT Analysis for PowerPoint</a:t>
            </a: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79076772"/>
              </p:ext>
            </p:extLst>
          </p:nvPr>
        </p:nvGraphicFramePr>
        <p:xfrm>
          <a:off x="1" y="952499"/>
          <a:ext cx="9144000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962275" y="2733675"/>
            <a:ext cx="107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91100" y="2733675"/>
            <a:ext cx="133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54656" y="4991295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14656" y="4979822"/>
            <a:ext cx="88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Threats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53450" y="58293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#01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4420</TotalTime>
  <Words>14</Words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SWOT Analysis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for PowerPoint</dc:title>
  <dc:creator>PresentationGo.com</dc:creator>
  <dc:description>© Copyright PresentationGo.com</dc:description>
  <dcterms:created xsi:type="dcterms:W3CDTF">2014-11-26T05:14:11Z</dcterms:created>
  <dcterms:modified xsi:type="dcterms:W3CDTF">2015-06-23T04:36:06Z</dcterms:modified>
</cp:coreProperties>
</file>