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C57"/>
    <a:srgbClr val="7B0051"/>
    <a:srgbClr val="007A87"/>
    <a:srgbClr val="FFB400"/>
    <a:srgbClr val="FF5A5F"/>
    <a:srgbClr val="C48A00"/>
    <a:srgbClr val="424547"/>
    <a:srgbClr val="5F003E"/>
    <a:srgbClr val="8A8053"/>
    <a:srgbClr val="005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0" autoAdjust="0"/>
    <p:restoredTop sz="96374" autoAdjust="0"/>
  </p:normalViewPr>
  <p:slideViewPr>
    <p:cSldViewPr snapToGrid="0" showGuides="1">
      <p:cViewPr>
        <p:scale>
          <a:sx n="100" d="100"/>
          <a:sy n="100" d="100"/>
        </p:scale>
        <p:origin x="150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9525" y="6869270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553450" y="58293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#02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 rot="5400000">
            <a:off x="2679700" y="1536700"/>
            <a:ext cx="1892300" cy="1892300"/>
          </a:xfrm>
          <a:custGeom>
            <a:avLst/>
            <a:gdLst>
              <a:gd name="T0" fmla="*/ 2381 w 2383"/>
              <a:gd name="T1" fmla="*/ 2261 h 2384"/>
              <a:gd name="T2" fmla="*/ 2356 w 2383"/>
              <a:gd name="T3" fmla="*/ 2021 h 2384"/>
              <a:gd name="T4" fmla="*/ 2308 w 2383"/>
              <a:gd name="T5" fmla="*/ 1787 h 2384"/>
              <a:gd name="T6" fmla="*/ 2239 w 2383"/>
              <a:gd name="T7" fmla="*/ 1564 h 2384"/>
              <a:gd name="T8" fmla="*/ 2149 w 2383"/>
              <a:gd name="T9" fmla="*/ 1349 h 2384"/>
              <a:gd name="T10" fmla="*/ 2040 w 2383"/>
              <a:gd name="T11" fmla="*/ 1148 h 2384"/>
              <a:gd name="T12" fmla="*/ 1911 w 2383"/>
              <a:gd name="T13" fmla="*/ 958 h 2384"/>
              <a:gd name="T14" fmla="*/ 1765 w 2383"/>
              <a:gd name="T15" fmla="*/ 781 h 2384"/>
              <a:gd name="T16" fmla="*/ 1602 w 2383"/>
              <a:gd name="T17" fmla="*/ 620 h 2384"/>
              <a:gd name="T18" fmla="*/ 1427 w 2383"/>
              <a:gd name="T19" fmla="*/ 474 h 2384"/>
              <a:gd name="T20" fmla="*/ 1235 w 2383"/>
              <a:gd name="T21" fmla="*/ 345 h 2384"/>
              <a:gd name="T22" fmla="*/ 1033 w 2383"/>
              <a:gd name="T23" fmla="*/ 234 h 2384"/>
              <a:gd name="T24" fmla="*/ 820 w 2383"/>
              <a:gd name="T25" fmla="*/ 144 h 2384"/>
              <a:gd name="T26" fmla="*/ 595 w 2383"/>
              <a:gd name="T27" fmla="*/ 74 h 2384"/>
              <a:gd name="T28" fmla="*/ 363 w 2383"/>
              <a:gd name="T29" fmla="*/ 26 h 2384"/>
              <a:gd name="T30" fmla="*/ 121 w 2383"/>
              <a:gd name="T31" fmla="*/ 3 h 2384"/>
              <a:gd name="T32" fmla="*/ 0 w 2383"/>
              <a:gd name="T33" fmla="*/ 0 h 2384"/>
              <a:gd name="T34" fmla="*/ 77 w 2383"/>
              <a:gd name="T35" fmla="*/ 883 h 2384"/>
              <a:gd name="T36" fmla="*/ 228 w 2383"/>
              <a:gd name="T37" fmla="*/ 898 h 2384"/>
              <a:gd name="T38" fmla="*/ 374 w 2383"/>
              <a:gd name="T39" fmla="*/ 929 h 2384"/>
              <a:gd name="T40" fmla="*/ 517 w 2383"/>
              <a:gd name="T41" fmla="*/ 973 h 2384"/>
              <a:gd name="T42" fmla="*/ 651 w 2383"/>
              <a:gd name="T43" fmla="*/ 1029 h 2384"/>
              <a:gd name="T44" fmla="*/ 778 w 2383"/>
              <a:gd name="T45" fmla="*/ 1100 h 2384"/>
              <a:gd name="T46" fmla="*/ 899 w 2383"/>
              <a:gd name="T47" fmla="*/ 1180 h 2384"/>
              <a:gd name="T48" fmla="*/ 1010 w 2383"/>
              <a:gd name="T49" fmla="*/ 1272 h 2384"/>
              <a:gd name="T50" fmla="*/ 1112 w 2383"/>
              <a:gd name="T51" fmla="*/ 1374 h 2384"/>
              <a:gd name="T52" fmla="*/ 1202 w 2383"/>
              <a:gd name="T53" fmla="*/ 1486 h 2384"/>
              <a:gd name="T54" fmla="*/ 1285 w 2383"/>
              <a:gd name="T55" fmla="*/ 1605 h 2384"/>
              <a:gd name="T56" fmla="*/ 1354 w 2383"/>
              <a:gd name="T57" fmla="*/ 1731 h 2384"/>
              <a:gd name="T58" fmla="*/ 1410 w 2383"/>
              <a:gd name="T59" fmla="*/ 1868 h 2384"/>
              <a:gd name="T60" fmla="*/ 1454 w 2383"/>
              <a:gd name="T61" fmla="*/ 2008 h 2384"/>
              <a:gd name="T62" fmla="*/ 1484 w 2383"/>
              <a:gd name="T63" fmla="*/ 2154 h 2384"/>
              <a:gd name="T64" fmla="*/ 1500 w 2383"/>
              <a:gd name="T65" fmla="*/ 2305 h 2384"/>
              <a:gd name="T66" fmla="*/ 1502 w 2383"/>
              <a:gd name="T67" fmla="*/ 2384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3" h="2384">
                <a:moveTo>
                  <a:pt x="2383" y="2384"/>
                </a:moveTo>
                <a:lnTo>
                  <a:pt x="2381" y="2261"/>
                </a:lnTo>
                <a:lnTo>
                  <a:pt x="2372" y="2140"/>
                </a:lnTo>
                <a:lnTo>
                  <a:pt x="2356" y="2021"/>
                </a:lnTo>
                <a:lnTo>
                  <a:pt x="2335" y="1902"/>
                </a:lnTo>
                <a:lnTo>
                  <a:pt x="2308" y="1787"/>
                </a:lnTo>
                <a:lnTo>
                  <a:pt x="2278" y="1674"/>
                </a:lnTo>
                <a:lnTo>
                  <a:pt x="2239" y="1564"/>
                </a:lnTo>
                <a:lnTo>
                  <a:pt x="2197" y="1455"/>
                </a:lnTo>
                <a:lnTo>
                  <a:pt x="2149" y="1349"/>
                </a:lnTo>
                <a:lnTo>
                  <a:pt x="2095" y="1247"/>
                </a:lnTo>
                <a:lnTo>
                  <a:pt x="2040" y="1148"/>
                </a:lnTo>
                <a:lnTo>
                  <a:pt x="1976" y="1050"/>
                </a:lnTo>
                <a:lnTo>
                  <a:pt x="1911" y="958"/>
                </a:lnTo>
                <a:lnTo>
                  <a:pt x="1840" y="867"/>
                </a:lnTo>
                <a:lnTo>
                  <a:pt x="1765" y="781"/>
                </a:lnTo>
                <a:lnTo>
                  <a:pt x="1686" y="698"/>
                </a:lnTo>
                <a:lnTo>
                  <a:pt x="1602" y="620"/>
                </a:lnTo>
                <a:lnTo>
                  <a:pt x="1515" y="543"/>
                </a:lnTo>
                <a:lnTo>
                  <a:pt x="1427" y="474"/>
                </a:lnTo>
                <a:lnTo>
                  <a:pt x="1333" y="407"/>
                </a:lnTo>
                <a:lnTo>
                  <a:pt x="1235" y="345"/>
                </a:lnTo>
                <a:lnTo>
                  <a:pt x="1135" y="288"/>
                </a:lnTo>
                <a:lnTo>
                  <a:pt x="1033" y="234"/>
                </a:lnTo>
                <a:lnTo>
                  <a:pt x="928" y="188"/>
                </a:lnTo>
                <a:lnTo>
                  <a:pt x="820" y="144"/>
                </a:lnTo>
                <a:lnTo>
                  <a:pt x="709" y="107"/>
                </a:lnTo>
                <a:lnTo>
                  <a:pt x="595" y="74"/>
                </a:lnTo>
                <a:lnTo>
                  <a:pt x="480" y="48"/>
                </a:lnTo>
                <a:lnTo>
                  <a:pt x="363" y="26"/>
                </a:lnTo>
                <a:lnTo>
                  <a:pt x="244" y="11"/>
                </a:lnTo>
                <a:lnTo>
                  <a:pt x="121" y="3"/>
                </a:lnTo>
                <a:lnTo>
                  <a:pt x="0" y="0"/>
                </a:lnTo>
                <a:lnTo>
                  <a:pt x="0" y="0"/>
                </a:lnTo>
                <a:lnTo>
                  <a:pt x="0" y="881"/>
                </a:lnTo>
                <a:lnTo>
                  <a:pt x="77" y="883"/>
                </a:lnTo>
                <a:lnTo>
                  <a:pt x="154" y="888"/>
                </a:lnTo>
                <a:lnTo>
                  <a:pt x="228" y="898"/>
                </a:lnTo>
                <a:lnTo>
                  <a:pt x="301" y="912"/>
                </a:lnTo>
                <a:lnTo>
                  <a:pt x="374" y="929"/>
                </a:lnTo>
                <a:lnTo>
                  <a:pt x="446" y="950"/>
                </a:lnTo>
                <a:lnTo>
                  <a:pt x="517" y="973"/>
                </a:lnTo>
                <a:lnTo>
                  <a:pt x="584" y="1000"/>
                </a:lnTo>
                <a:lnTo>
                  <a:pt x="651" y="1029"/>
                </a:lnTo>
                <a:lnTo>
                  <a:pt x="716" y="1063"/>
                </a:lnTo>
                <a:lnTo>
                  <a:pt x="778" y="1100"/>
                </a:lnTo>
                <a:lnTo>
                  <a:pt x="839" y="1138"/>
                </a:lnTo>
                <a:lnTo>
                  <a:pt x="899" y="1180"/>
                </a:lnTo>
                <a:lnTo>
                  <a:pt x="954" y="1224"/>
                </a:lnTo>
                <a:lnTo>
                  <a:pt x="1010" y="1272"/>
                </a:lnTo>
                <a:lnTo>
                  <a:pt x="1062" y="1320"/>
                </a:lnTo>
                <a:lnTo>
                  <a:pt x="1112" y="1374"/>
                </a:lnTo>
                <a:lnTo>
                  <a:pt x="1158" y="1428"/>
                </a:lnTo>
                <a:lnTo>
                  <a:pt x="1202" y="1486"/>
                </a:lnTo>
                <a:lnTo>
                  <a:pt x="1244" y="1543"/>
                </a:lnTo>
                <a:lnTo>
                  <a:pt x="1285" y="1605"/>
                </a:lnTo>
                <a:lnTo>
                  <a:pt x="1319" y="1668"/>
                </a:lnTo>
                <a:lnTo>
                  <a:pt x="1354" y="1731"/>
                </a:lnTo>
                <a:lnTo>
                  <a:pt x="1383" y="1798"/>
                </a:lnTo>
                <a:lnTo>
                  <a:pt x="1410" y="1868"/>
                </a:lnTo>
                <a:lnTo>
                  <a:pt x="1435" y="1937"/>
                </a:lnTo>
                <a:lnTo>
                  <a:pt x="1454" y="2008"/>
                </a:lnTo>
                <a:lnTo>
                  <a:pt x="1471" y="2081"/>
                </a:lnTo>
                <a:lnTo>
                  <a:pt x="1484" y="2154"/>
                </a:lnTo>
                <a:lnTo>
                  <a:pt x="1494" y="2230"/>
                </a:lnTo>
                <a:lnTo>
                  <a:pt x="1500" y="2305"/>
                </a:lnTo>
                <a:lnTo>
                  <a:pt x="1502" y="2384"/>
                </a:lnTo>
                <a:lnTo>
                  <a:pt x="1502" y="2384"/>
                </a:lnTo>
                <a:lnTo>
                  <a:pt x="2383" y="2384"/>
                </a:lnTo>
                <a:close/>
              </a:path>
            </a:pathLst>
          </a:custGeom>
          <a:solidFill>
            <a:srgbClr val="FFB4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 rot="10800000">
            <a:off x="4572000" y="1536700"/>
            <a:ext cx="1892300" cy="1892300"/>
          </a:xfrm>
          <a:custGeom>
            <a:avLst/>
            <a:gdLst>
              <a:gd name="T0" fmla="*/ 2381 w 2383"/>
              <a:gd name="T1" fmla="*/ 2261 h 2384"/>
              <a:gd name="T2" fmla="*/ 2356 w 2383"/>
              <a:gd name="T3" fmla="*/ 2021 h 2384"/>
              <a:gd name="T4" fmla="*/ 2308 w 2383"/>
              <a:gd name="T5" fmla="*/ 1787 h 2384"/>
              <a:gd name="T6" fmla="*/ 2239 w 2383"/>
              <a:gd name="T7" fmla="*/ 1564 h 2384"/>
              <a:gd name="T8" fmla="*/ 2149 w 2383"/>
              <a:gd name="T9" fmla="*/ 1349 h 2384"/>
              <a:gd name="T10" fmla="*/ 2040 w 2383"/>
              <a:gd name="T11" fmla="*/ 1148 h 2384"/>
              <a:gd name="T12" fmla="*/ 1911 w 2383"/>
              <a:gd name="T13" fmla="*/ 958 h 2384"/>
              <a:gd name="T14" fmla="*/ 1765 w 2383"/>
              <a:gd name="T15" fmla="*/ 781 h 2384"/>
              <a:gd name="T16" fmla="*/ 1602 w 2383"/>
              <a:gd name="T17" fmla="*/ 620 h 2384"/>
              <a:gd name="T18" fmla="*/ 1427 w 2383"/>
              <a:gd name="T19" fmla="*/ 474 h 2384"/>
              <a:gd name="T20" fmla="*/ 1235 w 2383"/>
              <a:gd name="T21" fmla="*/ 345 h 2384"/>
              <a:gd name="T22" fmla="*/ 1033 w 2383"/>
              <a:gd name="T23" fmla="*/ 234 h 2384"/>
              <a:gd name="T24" fmla="*/ 820 w 2383"/>
              <a:gd name="T25" fmla="*/ 144 h 2384"/>
              <a:gd name="T26" fmla="*/ 595 w 2383"/>
              <a:gd name="T27" fmla="*/ 74 h 2384"/>
              <a:gd name="T28" fmla="*/ 363 w 2383"/>
              <a:gd name="T29" fmla="*/ 26 h 2384"/>
              <a:gd name="T30" fmla="*/ 121 w 2383"/>
              <a:gd name="T31" fmla="*/ 3 h 2384"/>
              <a:gd name="T32" fmla="*/ 0 w 2383"/>
              <a:gd name="T33" fmla="*/ 0 h 2384"/>
              <a:gd name="T34" fmla="*/ 77 w 2383"/>
              <a:gd name="T35" fmla="*/ 883 h 2384"/>
              <a:gd name="T36" fmla="*/ 228 w 2383"/>
              <a:gd name="T37" fmla="*/ 898 h 2384"/>
              <a:gd name="T38" fmla="*/ 374 w 2383"/>
              <a:gd name="T39" fmla="*/ 929 h 2384"/>
              <a:gd name="T40" fmla="*/ 517 w 2383"/>
              <a:gd name="T41" fmla="*/ 973 h 2384"/>
              <a:gd name="T42" fmla="*/ 651 w 2383"/>
              <a:gd name="T43" fmla="*/ 1029 h 2384"/>
              <a:gd name="T44" fmla="*/ 778 w 2383"/>
              <a:gd name="T45" fmla="*/ 1100 h 2384"/>
              <a:gd name="T46" fmla="*/ 899 w 2383"/>
              <a:gd name="T47" fmla="*/ 1180 h 2384"/>
              <a:gd name="T48" fmla="*/ 1010 w 2383"/>
              <a:gd name="T49" fmla="*/ 1272 h 2384"/>
              <a:gd name="T50" fmla="*/ 1112 w 2383"/>
              <a:gd name="T51" fmla="*/ 1374 h 2384"/>
              <a:gd name="T52" fmla="*/ 1202 w 2383"/>
              <a:gd name="T53" fmla="*/ 1486 h 2384"/>
              <a:gd name="T54" fmla="*/ 1285 w 2383"/>
              <a:gd name="T55" fmla="*/ 1605 h 2384"/>
              <a:gd name="T56" fmla="*/ 1354 w 2383"/>
              <a:gd name="T57" fmla="*/ 1731 h 2384"/>
              <a:gd name="T58" fmla="*/ 1410 w 2383"/>
              <a:gd name="T59" fmla="*/ 1868 h 2384"/>
              <a:gd name="T60" fmla="*/ 1454 w 2383"/>
              <a:gd name="T61" fmla="*/ 2008 h 2384"/>
              <a:gd name="T62" fmla="*/ 1484 w 2383"/>
              <a:gd name="T63" fmla="*/ 2154 h 2384"/>
              <a:gd name="T64" fmla="*/ 1500 w 2383"/>
              <a:gd name="T65" fmla="*/ 2305 h 2384"/>
              <a:gd name="T66" fmla="*/ 1502 w 2383"/>
              <a:gd name="T67" fmla="*/ 2384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3" h="2384">
                <a:moveTo>
                  <a:pt x="2383" y="2384"/>
                </a:moveTo>
                <a:lnTo>
                  <a:pt x="2381" y="2261"/>
                </a:lnTo>
                <a:lnTo>
                  <a:pt x="2372" y="2140"/>
                </a:lnTo>
                <a:lnTo>
                  <a:pt x="2356" y="2021"/>
                </a:lnTo>
                <a:lnTo>
                  <a:pt x="2335" y="1902"/>
                </a:lnTo>
                <a:lnTo>
                  <a:pt x="2308" y="1787"/>
                </a:lnTo>
                <a:lnTo>
                  <a:pt x="2278" y="1674"/>
                </a:lnTo>
                <a:lnTo>
                  <a:pt x="2239" y="1564"/>
                </a:lnTo>
                <a:lnTo>
                  <a:pt x="2197" y="1455"/>
                </a:lnTo>
                <a:lnTo>
                  <a:pt x="2149" y="1349"/>
                </a:lnTo>
                <a:lnTo>
                  <a:pt x="2095" y="1247"/>
                </a:lnTo>
                <a:lnTo>
                  <a:pt x="2040" y="1148"/>
                </a:lnTo>
                <a:lnTo>
                  <a:pt x="1976" y="1050"/>
                </a:lnTo>
                <a:lnTo>
                  <a:pt x="1911" y="958"/>
                </a:lnTo>
                <a:lnTo>
                  <a:pt x="1840" y="867"/>
                </a:lnTo>
                <a:lnTo>
                  <a:pt x="1765" y="781"/>
                </a:lnTo>
                <a:lnTo>
                  <a:pt x="1686" y="698"/>
                </a:lnTo>
                <a:lnTo>
                  <a:pt x="1602" y="620"/>
                </a:lnTo>
                <a:lnTo>
                  <a:pt x="1515" y="543"/>
                </a:lnTo>
                <a:lnTo>
                  <a:pt x="1427" y="474"/>
                </a:lnTo>
                <a:lnTo>
                  <a:pt x="1333" y="407"/>
                </a:lnTo>
                <a:lnTo>
                  <a:pt x="1235" y="345"/>
                </a:lnTo>
                <a:lnTo>
                  <a:pt x="1135" y="288"/>
                </a:lnTo>
                <a:lnTo>
                  <a:pt x="1033" y="234"/>
                </a:lnTo>
                <a:lnTo>
                  <a:pt x="928" y="188"/>
                </a:lnTo>
                <a:lnTo>
                  <a:pt x="820" y="144"/>
                </a:lnTo>
                <a:lnTo>
                  <a:pt x="709" y="107"/>
                </a:lnTo>
                <a:lnTo>
                  <a:pt x="595" y="74"/>
                </a:lnTo>
                <a:lnTo>
                  <a:pt x="480" y="48"/>
                </a:lnTo>
                <a:lnTo>
                  <a:pt x="363" y="26"/>
                </a:lnTo>
                <a:lnTo>
                  <a:pt x="244" y="11"/>
                </a:lnTo>
                <a:lnTo>
                  <a:pt x="121" y="3"/>
                </a:lnTo>
                <a:lnTo>
                  <a:pt x="0" y="0"/>
                </a:lnTo>
                <a:lnTo>
                  <a:pt x="0" y="0"/>
                </a:lnTo>
                <a:lnTo>
                  <a:pt x="0" y="881"/>
                </a:lnTo>
                <a:lnTo>
                  <a:pt x="77" y="883"/>
                </a:lnTo>
                <a:lnTo>
                  <a:pt x="154" y="888"/>
                </a:lnTo>
                <a:lnTo>
                  <a:pt x="228" y="898"/>
                </a:lnTo>
                <a:lnTo>
                  <a:pt x="301" y="912"/>
                </a:lnTo>
                <a:lnTo>
                  <a:pt x="374" y="929"/>
                </a:lnTo>
                <a:lnTo>
                  <a:pt x="446" y="950"/>
                </a:lnTo>
                <a:lnTo>
                  <a:pt x="517" y="973"/>
                </a:lnTo>
                <a:lnTo>
                  <a:pt x="584" y="1000"/>
                </a:lnTo>
                <a:lnTo>
                  <a:pt x="651" y="1029"/>
                </a:lnTo>
                <a:lnTo>
                  <a:pt x="716" y="1063"/>
                </a:lnTo>
                <a:lnTo>
                  <a:pt x="778" y="1100"/>
                </a:lnTo>
                <a:lnTo>
                  <a:pt x="839" y="1138"/>
                </a:lnTo>
                <a:lnTo>
                  <a:pt x="899" y="1180"/>
                </a:lnTo>
                <a:lnTo>
                  <a:pt x="954" y="1224"/>
                </a:lnTo>
                <a:lnTo>
                  <a:pt x="1010" y="1272"/>
                </a:lnTo>
                <a:lnTo>
                  <a:pt x="1062" y="1320"/>
                </a:lnTo>
                <a:lnTo>
                  <a:pt x="1112" y="1374"/>
                </a:lnTo>
                <a:lnTo>
                  <a:pt x="1158" y="1428"/>
                </a:lnTo>
                <a:lnTo>
                  <a:pt x="1202" y="1486"/>
                </a:lnTo>
                <a:lnTo>
                  <a:pt x="1244" y="1543"/>
                </a:lnTo>
                <a:lnTo>
                  <a:pt x="1285" y="1605"/>
                </a:lnTo>
                <a:lnTo>
                  <a:pt x="1319" y="1668"/>
                </a:lnTo>
                <a:lnTo>
                  <a:pt x="1354" y="1731"/>
                </a:lnTo>
                <a:lnTo>
                  <a:pt x="1383" y="1798"/>
                </a:lnTo>
                <a:lnTo>
                  <a:pt x="1410" y="1868"/>
                </a:lnTo>
                <a:lnTo>
                  <a:pt x="1435" y="1937"/>
                </a:lnTo>
                <a:lnTo>
                  <a:pt x="1454" y="2008"/>
                </a:lnTo>
                <a:lnTo>
                  <a:pt x="1471" y="2081"/>
                </a:lnTo>
                <a:lnTo>
                  <a:pt x="1484" y="2154"/>
                </a:lnTo>
                <a:lnTo>
                  <a:pt x="1494" y="2230"/>
                </a:lnTo>
                <a:lnTo>
                  <a:pt x="1500" y="2305"/>
                </a:lnTo>
                <a:lnTo>
                  <a:pt x="1502" y="2384"/>
                </a:lnTo>
                <a:lnTo>
                  <a:pt x="1502" y="2384"/>
                </a:lnTo>
                <a:lnTo>
                  <a:pt x="2383" y="2384"/>
                </a:lnTo>
                <a:close/>
              </a:path>
            </a:pathLst>
          </a:custGeom>
          <a:solidFill>
            <a:srgbClr val="007A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5"/>
          <p:cNvSpPr>
            <a:spLocks/>
          </p:cNvSpPr>
          <p:nvPr/>
        </p:nvSpPr>
        <p:spPr bwMode="auto">
          <a:xfrm rot="16200000">
            <a:off x="4572000" y="3428995"/>
            <a:ext cx="1892300" cy="1892300"/>
          </a:xfrm>
          <a:custGeom>
            <a:avLst/>
            <a:gdLst>
              <a:gd name="T0" fmla="*/ 2381 w 2383"/>
              <a:gd name="T1" fmla="*/ 2261 h 2384"/>
              <a:gd name="T2" fmla="*/ 2356 w 2383"/>
              <a:gd name="T3" fmla="*/ 2021 h 2384"/>
              <a:gd name="T4" fmla="*/ 2308 w 2383"/>
              <a:gd name="T5" fmla="*/ 1787 h 2384"/>
              <a:gd name="T6" fmla="*/ 2239 w 2383"/>
              <a:gd name="T7" fmla="*/ 1564 h 2384"/>
              <a:gd name="T8" fmla="*/ 2149 w 2383"/>
              <a:gd name="T9" fmla="*/ 1349 h 2384"/>
              <a:gd name="T10" fmla="*/ 2040 w 2383"/>
              <a:gd name="T11" fmla="*/ 1148 h 2384"/>
              <a:gd name="T12" fmla="*/ 1911 w 2383"/>
              <a:gd name="T13" fmla="*/ 958 h 2384"/>
              <a:gd name="T14" fmla="*/ 1765 w 2383"/>
              <a:gd name="T15" fmla="*/ 781 h 2384"/>
              <a:gd name="T16" fmla="*/ 1602 w 2383"/>
              <a:gd name="T17" fmla="*/ 620 h 2384"/>
              <a:gd name="T18" fmla="*/ 1427 w 2383"/>
              <a:gd name="T19" fmla="*/ 474 h 2384"/>
              <a:gd name="T20" fmla="*/ 1235 w 2383"/>
              <a:gd name="T21" fmla="*/ 345 h 2384"/>
              <a:gd name="T22" fmla="*/ 1033 w 2383"/>
              <a:gd name="T23" fmla="*/ 234 h 2384"/>
              <a:gd name="T24" fmla="*/ 820 w 2383"/>
              <a:gd name="T25" fmla="*/ 144 h 2384"/>
              <a:gd name="T26" fmla="*/ 595 w 2383"/>
              <a:gd name="T27" fmla="*/ 74 h 2384"/>
              <a:gd name="T28" fmla="*/ 363 w 2383"/>
              <a:gd name="T29" fmla="*/ 26 h 2384"/>
              <a:gd name="T30" fmla="*/ 121 w 2383"/>
              <a:gd name="T31" fmla="*/ 3 h 2384"/>
              <a:gd name="T32" fmla="*/ 0 w 2383"/>
              <a:gd name="T33" fmla="*/ 0 h 2384"/>
              <a:gd name="T34" fmla="*/ 77 w 2383"/>
              <a:gd name="T35" fmla="*/ 883 h 2384"/>
              <a:gd name="T36" fmla="*/ 228 w 2383"/>
              <a:gd name="T37" fmla="*/ 898 h 2384"/>
              <a:gd name="T38" fmla="*/ 374 w 2383"/>
              <a:gd name="T39" fmla="*/ 929 h 2384"/>
              <a:gd name="T40" fmla="*/ 517 w 2383"/>
              <a:gd name="T41" fmla="*/ 973 h 2384"/>
              <a:gd name="T42" fmla="*/ 651 w 2383"/>
              <a:gd name="T43" fmla="*/ 1029 h 2384"/>
              <a:gd name="T44" fmla="*/ 778 w 2383"/>
              <a:gd name="T45" fmla="*/ 1100 h 2384"/>
              <a:gd name="T46" fmla="*/ 899 w 2383"/>
              <a:gd name="T47" fmla="*/ 1180 h 2384"/>
              <a:gd name="T48" fmla="*/ 1010 w 2383"/>
              <a:gd name="T49" fmla="*/ 1272 h 2384"/>
              <a:gd name="T50" fmla="*/ 1112 w 2383"/>
              <a:gd name="T51" fmla="*/ 1374 h 2384"/>
              <a:gd name="T52" fmla="*/ 1202 w 2383"/>
              <a:gd name="T53" fmla="*/ 1486 h 2384"/>
              <a:gd name="T54" fmla="*/ 1285 w 2383"/>
              <a:gd name="T55" fmla="*/ 1605 h 2384"/>
              <a:gd name="T56" fmla="*/ 1354 w 2383"/>
              <a:gd name="T57" fmla="*/ 1731 h 2384"/>
              <a:gd name="T58" fmla="*/ 1410 w 2383"/>
              <a:gd name="T59" fmla="*/ 1868 h 2384"/>
              <a:gd name="T60" fmla="*/ 1454 w 2383"/>
              <a:gd name="T61" fmla="*/ 2008 h 2384"/>
              <a:gd name="T62" fmla="*/ 1484 w 2383"/>
              <a:gd name="T63" fmla="*/ 2154 h 2384"/>
              <a:gd name="T64" fmla="*/ 1500 w 2383"/>
              <a:gd name="T65" fmla="*/ 2305 h 2384"/>
              <a:gd name="T66" fmla="*/ 1502 w 2383"/>
              <a:gd name="T67" fmla="*/ 2384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3" h="2384">
                <a:moveTo>
                  <a:pt x="2383" y="2384"/>
                </a:moveTo>
                <a:lnTo>
                  <a:pt x="2381" y="2261"/>
                </a:lnTo>
                <a:lnTo>
                  <a:pt x="2372" y="2140"/>
                </a:lnTo>
                <a:lnTo>
                  <a:pt x="2356" y="2021"/>
                </a:lnTo>
                <a:lnTo>
                  <a:pt x="2335" y="1902"/>
                </a:lnTo>
                <a:lnTo>
                  <a:pt x="2308" y="1787"/>
                </a:lnTo>
                <a:lnTo>
                  <a:pt x="2278" y="1674"/>
                </a:lnTo>
                <a:lnTo>
                  <a:pt x="2239" y="1564"/>
                </a:lnTo>
                <a:lnTo>
                  <a:pt x="2197" y="1455"/>
                </a:lnTo>
                <a:lnTo>
                  <a:pt x="2149" y="1349"/>
                </a:lnTo>
                <a:lnTo>
                  <a:pt x="2095" y="1247"/>
                </a:lnTo>
                <a:lnTo>
                  <a:pt x="2040" y="1148"/>
                </a:lnTo>
                <a:lnTo>
                  <a:pt x="1976" y="1050"/>
                </a:lnTo>
                <a:lnTo>
                  <a:pt x="1911" y="958"/>
                </a:lnTo>
                <a:lnTo>
                  <a:pt x="1840" y="867"/>
                </a:lnTo>
                <a:lnTo>
                  <a:pt x="1765" y="781"/>
                </a:lnTo>
                <a:lnTo>
                  <a:pt x="1686" y="698"/>
                </a:lnTo>
                <a:lnTo>
                  <a:pt x="1602" y="620"/>
                </a:lnTo>
                <a:lnTo>
                  <a:pt x="1515" y="543"/>
                </a:lnTo>
                <a:lnTo>
                  <a:pt x="1427" y="474"/>
                </a:lnTo>
                <a:lnTo>
                  <a:pt x="1333" y="407"/>
                </a:lnTo>
                <a:lnTo>
                  <a:pt x="1235" y="345"/>
                </a:lnTo>
                <a:lnTo>
                  <a:pt x="1135" y="288"/>
                </a:lnTo>
                <a:lnTo>
                  <a:pt x="1033" y="234"/>
                </a:lnTo>
                <a:lnTo>
                  <a:pt x="928" y="188"/>
                </a:lnTo>
                <a:lnTo>
                  <a:pt x="820" y="144"/>
                </a:lnTo>
                <a:lnTo>
                  <a:pt x="709" y="107"/>
                </a:lnTo>
                <a:lnTo>
                  <a:pt x="595" y="74"/>
                </a:lnTo>
                <a:lnTo>
                  <a:pt x="480" y="48"/>
                </a:lnTo>
                <a:lnTo>
                  <a:pt x="363" y="26"/>
                </a:lnTo>
                <a:lnTo>
                  <a:pt x="244" y="11"/>
                </a:lnTo>
                <a:lnTo>
                  <a:pt x="121" y="3"/>
                </a:lnTo>
                <a:lnTo>
                  <a:pt x="0" y="0"/>
                </a:lnTo>
                <a:lnTo>
                  <a:pt x="0" y="0"/>
                </a:lnTo>
                <a:lnTo>
                  <a:pt x="0" y="881"/>
                </a:lnTo>
                <a:lnTo>
                  <a:pt x="77" y="883"/>
                </a:lnTo>
                <a:lnTo>
                  <a:pt x="154" y="888"/>
                </a:lnTo>
                <a:lnTo>
                  <a:pt x="228" y="898"/>
                </a:lnTo>
                <a:lnTo>
                  <a:pt x="301" y="912"/>
                </a:lnTo>
                <a:lnTo>
                  <a:pt x="374" y="929"/>
                </a:lnTo>
                <a:lnTo>
                  <a:pt x="446" y="950"/>
                </a:lnTo>
                <a:lnTo>
                  <a:pt x="517" y="973"/>
                </a:lnTo>
                <a:lnTo>
                  <a:pt x="584" y="1000"/>
                </a:lnTo>
                <a:lnTo>
                  <a:pt x="651" y="1029"/>
                </a:lnTo>
                <a:lnTo>
                  <a:pt x="716" y="1063"/>
                </a:lnTo>
                <a:lnTo>
                  <a:pt x="778" y="1100"/>
                </a:lnTo>
                <a:lnTo>
                  <a:pt x="839" y="1138"/>
                </a:lnTo>
                <a:lnTo>
                  <a:pt x="899" y="1180"/>
                </a:lnTo>
                <a:lnTo>
                  <a:pt x="954" y="1224"/>
                </a:lnTo>
                <a:lnTo>
                  <a:pt x="1010" y="1272"/>
                </a:lnTo>
                <a:lnTo>
                  <a:pt x="1062" y="1320"/>
                </a:lnTo>
                <a:lnTo>
                  <a:pt x="1112" y="1374"/>
                </a:lnTo>
                <a:lnTo>
                  <a:pt x="1158" y="1428"/>
                </a:lnTo>
                <a:lnTo>
                  <a:pt x="1202" y="1486"/>
                </a:lnTo>
                <a:lnTo>
                  <a:pt x="1244" y="1543"/>
                </a:lnTo>
                <a:lnTo>
                  <a:pt x="1285" y="1605"/>
                </a:lnTo>
                <a:lnTo>
                  <a:pt x="1319" y="1668"/>
                </a:lnTo>
                <a:lnTo>
                  <a:pt x="1354" y="1731"/>
                </a:lnTo>
                <a:lnTo>
                  <a:pt x="1383" y="1798"/>
                </a:lnTo>
                <a:lnTo>
                  <a:pt x="1410" y="1868"/>
                </a:lnTo>
                <a:lnTo>
                  <a:pt x="1435" y="1937"/>
                </a:lnTo>
                <a:lnTo>
                  <a:pt x="1454" y="2008"/>
                </a:lnTo>
                <a:lnTo>
                  <a:pt x="1471" y="2081"/>
                </a:lnTo>
                <a:lnTo>
                  <a:pt x="1484" y="2154"/>
                </a:lnTo>
                <a:lnTo>
                  <a:pt x="1494" y="2230"/>
                </a:lnTo>
                <a:lnTo>
                  <a:pt x="1500" y="2305"/>
                </a:lnTo>
                <a:lnTo>
                  <a:pt x="1502" y="2384"/>
                </a:lnTo>
                <a:lnTo>
                  <a:pt x="1502" y="2384"/>
                </a:lnTo>
                <a:lnTo>
                  <a:pt x="2383" y="2384"/>
                </a:lnTo>
                <a:close/>
              </a:path>
            </a:pathLst>
          </a:custGeom>
          <a:solidFill>
            <a:srgbClr val="6CAC5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/>
          <p:cNvSpPr>
            <a:spLocks/>
          </p:cNvSpPr>
          <p:nvPr/>
        </p:nvSpPr>
        <p:spPr bwMode="auto">
          <a:xfrm>
            <a:off x="2679700" y="3428998"/>
            <a:ext cx="1892300" cy="1892300"/>
          </a:xfrm>
          <a:custGeom>
            <a:avLst/>
            <a:gdLst>
              <a:gd name="T0" fmla="*/ 2381 w 2383"/>
              <a:gd name="T1" fmla="*/ 2261 h 2384"/>
              <a:gd name="T2" fmla="*/ 2356 w 2383"/>
              <a:gd name="T3" fmla="*/ 2021 h 2384"/>
              <a:gd name="T4" fmla="*/ 2308 w 2383"/>
              <a:gd name="T5" fmla="*/ 1787 h 2384"/>
              <a:gd name="T6" fmla="*/ 2239 w 2383"/>
              <a:gd name="T7" fmla="*/ 1564 h 2384"/>
              <a:gd name="T8" fmla="*/ 2149 w 2383"/>
              <a:gd name="T9" fmla="*/ 1349 h 2384"/>
              <a:gd name="T10" fmla="*/ 2040 w 2383"/>
              <a:gd name="T11" fmla="*/ 1148 h 2384"/>
              <a:gd name="T12" fmla="*/ 1911 w 2383"/>
              <a:gd name="T13" fmla="*/ 958 h 2384"/>
              <a:gd name="T14" fmla="*/ 1765 w 2383"/>
              <a:gd name="T15" fmla="*/ 781 h 2384"/>
              <a:gd name="T16" fmla="*/ 1602 w 2383"/>
              <a:gd name="T17" fmla="*/ 620 h 2384"/>
              <a:gd name="T18" fmla="*/ 1427 w 2383"/>
              <a:gd name="T19" fmla="*/ 474 h 2384"/>
              <a:gd name="T20" fmla="*/ 1235 w 2383"/>
              <a:gd name="T21" fmla="*/ 345 h 2384"/>
              <a:gd name="T22" fmla="*/ 1033 w 2383"/>
              <a:gd name="T23" fmla="*/ 234 h 2384"/>
              <a:gd name="T24" fmla="*/ 820 w 2383"/>
              <a:gd name="T25" fmla="*/ 144 h 2384"/>
              <a:gd name="T26" fmla="*/ 595 w 2383"/>
              <a:gd name="T27" fmla="*/ 74 h 2384"/>
              <a:gd name="T28" fmla="*/ 363 w 2383"/>
              <a:gd name="T29" fmla="*/ 26 h 2384"/>
              <a:gd name="T30" fmla="*/ 121 w 2383"/>
              <a:gd name="T31" fmla="*/ 3 h 2384"/>
              <a:gd name="T32" fmla="*/ 0 w 2383"/>
              <a:gd name="T33" fmla="*/ 0 h 2384"/>
              <a:gd name="T34" fmla="*/ 77 w 2383"/>
              <a:gd name="T35" fmla="*/ 883 h 2384"/>
              <a:gd name="T36" fmla="*/ 228 w 2383"/>
              <a:gd name="T37" fmla="*/ 898 h 2384"/>
              <a:gd name="T38" fmla="*/ 374 w 2383"/>
              <a:gd name="T39" fmla="*/ 929 h 2384"/>
              <a:gd name="T40" fmla="*/ 517 w 2383"/>
              <a:gd name="T41" fmla="*/ 973 h 2384"/>
              <a:gd name="T42" fmla="*/ 651 w 2383"/>
              <a:gd name="T43" fmla="*/ 1029 h 2384"/>
              <a:gd name="T44" fmla="*/ 778 w 2383"/>
              <a:gd name="T45" fmla="*/ 1100 h 2384"/>
              <a:gd name="T46" fmla="*/ 899 w 2383"/>
              <a:gd name="T47" fmla="*/ 1180 h 2384"/>
              <a:gd name="T48" fmla="*/ 1010 w 2383"/>
              <a:gd name="T49" fmla="*/ 1272 h 2384"/>
              <a:gd name="T50" fmla="*/ 1112 w 2383"/>
              <a:gd name="T51" fmla="*/ 1374 h 2384"/>
              <a:gd name="T52" fmla="*/ 1202 w 2383"/>
              <a:gd name="T53" fmla="*/ 1486 h 2384"/>
              <a:gd name="T54" fmla="*/ 1285 w 2383"/>
              <a:gd name="T55" fmla="*/ 1605 h 2384"/>
              <a:gd name="T56" fmla="*/ 1354 w 2383"/>
              <a:gd name="T57" fmla="*/ 1731 h 2384"/>
              <a:gd name="T58" fmla="*/ 1410 w 2383"/>
              <a:gd name="T59" fmla="*/ 1868 h 2384"/>
              <a:gd name="T60" fmla="*/ 1454 w 2383"/>
              <a:gd name="T61" fmla="*/ 2008 h 2384"/>
              <a:gd name="T62" fmla="*/ 1484 w 2383"/>
              <a:gd name="T63" fmla="*/ 2154 h 2384"/>
              <a:gd name="T64" fmla="*/ 1500 w 2383"/>
              <a:gd name="T65" fmla="*/ 2305 h 2384"/>
              <a:gd name="T66" fmla="*/ 1502 w 2383"/>
              <a:gd name="T67" fmla="*/ 2384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3" h="2384">
                <a:moveTo>
                  <a:pt x="2383" y="2384"/>
                </a:moveTo>
                <a:lnTo>
                  <a:pt x="2381" y="2261"/>
                </a:lnTo>
                <a:lnTo>
                  <a:pt x="2372" y="2140"/>
                </a:lnTo>
                <a:lnTo>
                  <a:pt x="2356" y="2021"/>
                </a:lnTo>
                <a:lnTo>
                  <a:pt x="2335" y="1902"/>
                </a:lnTo>
                <a:lnTo>
                  <a:pt x="2308" y="1787"/>
                </a:lnTo>
                <a:lnTo>
                  <a:pt x="2278" y="1674"/>
                </a:lnTo>
                <a:lnTo>
                  <a:pt x="2239" y="1564"/>
                </a:lnTo>
                <a:lnTo>
                  <a:pt x="2197" y="1455"/>
                </a:lnTo>
                <a:lnTo>
                  <a:pt x="2149" y="1349"/>
                </a:lnTo>
                <a:lnTo>
                  <a:pt x="2095" y="1247"/>
                </a:lnTo>
                <a:lnTo>
                  <a:pt x="2040" y="1148"/>
                </a:lnTo>
                <a:lnTo>
                  <a:pt x="1976" y="1050"/>
                </a:lnTo>
                <a:lnTo>
                  <a:pt x="1911" y="958"/>
                </a:lnTo>
                <a:lnTo>
                  <a:pt x="1840" y="867"/>
                </a:lnTo>
                <a:lnTo>
                  <a:pt x="1765" y="781"/>
                </a:lnTo>
                <a:lnTo>
                  <a:pt x="1686" y="698"/>
                </a:lnTo>
                <a:lnTo>
                  <a:pt x="1602" y="620"/>
                </a:lnTo>
                <a:lnTo>
                  <a:pt x="1515" y="543"/>
                </a:lnTo>
                <a:lnTo>
                  <a:pt x="1427" y="474"/>
                </a:lnTo>
                <a:lnTo>
                  <a:pt x="1333" y="407"/>
                </a:lnTo>
                <a:lnTo>
                  <a:pt x="1235" y="345"/>
                </a:lnTo>
                <a:lnTo>
                  <a:pt x="1135" y="288"/>
                </a:lnTo>
                <a:lnTo>
                  <a:pt x="1033" y="234"/>
                </a:lnTo>
                <a:lnTo>
                  <a:pt x="928" y="188"/>
                </a:lnTo>
                <a:lnTo>
                  <a:pt x="820" y="144"/>
                </a:lnTo>
                <a:lnTo>
                  <a:pt x="709" y="107"/>
                </a:lnTo>
                <a:lnTo>
                  <a:pt x="595" y="74"/>
                </a:lnTo>
                <a:lnTo>
                  <a:pt x="480" y="48"/>
                </a:lnTo>
                <a:lnTo>
                  <a:pt x="363" y="26"/>
                </a:lnTo>
                <a:lnTo>
                  <a:pt x="244" y="11"/>
                </a:lnTo>
                <a:lnTo>
                  <a:pt x="121" y="3"/>
                </a:lnTo>
                <a:lnTo>
                  <a:pt x="0" y="0"/>
                </a:lnTo>
                <a:lnTo>
                  <a:pt x="0" y="0"/>
                </a:lnTo>
                <a:lnTo>
                  <a:pt x="0" y="881"/>
                </a:lnTo>
                <a:lnTo>
                  <a:pt x="77" y="883"/>
                </a:lnTo>
                <a:lnTo>
                  <a:pt x="154" y="888"/>
                </a:lnTo>
                <a:lnTo>
                  <a:pt x="228" y="898"/>
                </a:lnTo>
                <a:lnTo>
                  <a:pt x="301" y="912"/>
                </a:lnTo>
                <a:lnTo>
                  <a:pt x="374" y="929"/>
                </a:lnTo>
                <a:lnTo>
                  <a:pt x="446" y="950"/>
                </a:lnTo>
                <a:lnTo>
                  <a:pt x="517" y="973"/>
                </a:lnTo>
                <a:lnTo>
                  <a:pt x="584" y="1000"/>
                </a:lnTo>
                <a:lnTo>
                  <a:pt x="651" y="1029"/>
                </a:lnTo>
                <a:lnTo>
                  <a:pt x="716" y="1063"/>
                </a:lnTo>
                <a:lnTo>
                  <a:pt x="778" y="1100"/>
                </a:lnTo>
                <a:lnTo>
                  <a:pt x="839" y="1138"/>
                </a:lnTo>
                <a:lnTo>
                  <a:pt x="899" y="1180"/>
                </a:lnTo>
                <a:lnTo>
                  <a:pt x="954" y="1224"/>
                </a:lnTo>
                <a:lnTo>
                  <a:pt x="1010" y="1272"/>
                </a:lnTo>
                <a:lnTo>
                  <a:pt x="1062" y="1320"/>
                </a:lnTo>
                <a:lnTo>
                  <a:pt x="1112" y="1374"/>
                </a:lnTo>
                <a:lnTo>
                  <a:pt x="1158" y="1428"/>
                </a:lnTo>
                <a:lnTo>
                  <a:pt x="1202" y="1486"/>
                </a:lnTo>
                <a:lnTo>
                  <a:pt x="1244" y="1543"/>
                </a:lnTo>
                <a:lnTo>
                  <a:pt x="1285" y="1605"/>
                </a:lnTo>
                <a:lnTo>
                  <a:pt x="1319" y="1668"/>
                </a:lnTo>
                <a:lnTo>
                  <a:pt x="1354" y="1731"/>
                </a:lnTo>
                <a:lnTo>
                  <a:pt x="1383" y="1798"/>
                </a:lnTo>
                <a:lnTo>
                  <a:pt x="1410" y="1868"/>
                </a:lnTo>
                <a:lnTo>
                  <a:pt x="1435" y="1937"/>
                </a:lnTo>
                <a:lnTo>
                  <a:pt x="1454" y="2008"/>
                </a:lnTo>
                <a:lnTo>
                  <a:pt x="1471" y="2081"/>
                </a:lnTo>
                <a:lnTo>
                  <a:pt x="1484" y="2154"/>
                </a:lnTo>
                <a:lnTo>
                  <a:pt x="1494" y="2230"/>
                </a:lnTo>
                <a:lnTo>
                  <a:pt x="1500" y="2305"/>
                </a:lnTo>
                <a:lnTo>
                  <a:pt x="1502" y="2384"/>
                </a:lnTo>
                <a:lnTo>
                  <a:pt x="1502" y="2384"/>
                </a:lnTo>
                <a:lnTo>
                  <a:pt x="2383" y="2384"/>
                </a:lnTo>
                <a:close/>
              </a:path>
            </a:pathLst>
          </a:custGeom>
          <a:solidFill>
            <a:srgbClr val="7B00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 rot="18900000">
            <a:off x="1904941" y="1085278"/>
            <a:ext cx="2487707" cy="18444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307402"/>
              </a:avLst>
            </a:prstTxWarp>
            <a:spAutoFit/>
          </a:bodyPr>
          <a:lstStyle/>
          <a:p>
            <a:pPr algn="ctr"/>
            <a:r>
              <a:rPr lang="en-US" sz="4000" kern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Strengths</a:t>
            </a:r>
            <a:endParaRPr lang="en-US" sz="4000" kern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 rot="2700000">
            <a:off x="4714059" y="1149469"/>
            <a:ext cx="2487707" cy="18444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307402"/>
              </a:avLst>
            </a:prstTxWarp>
            <a:spAutoFit/>
          </a:bodyPr>
          <a:lstStyle/>
          <a:p>
            <a:pPr algn="ctr"/>
            <a:r>
              <a:rPr lang="en-US" sz="3200" kern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Weaknesses</a:t>
            </a:r>
            <a:endParaRPr lang="en-US" sz="3200" kern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 rot="2626182">
            <a:off x="1900412" y="3964097"/>
            <a:ext cx="2487707" cy="18444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kern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Opportunities</a:t>
            </a:r>
            <a:endParaRPr lang="en-US" sz="4400" b="0" kern="3200" cap="none" spc="0" dirty="0">
              <a:ln w="0"/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8775959">
            <a:off x="4841162" y="4034263"/>
            <a:ext cx="2487707" cy="18444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047388"/>
              </a:avLst>
            </a:prstTxWarp>
            <a:spAutoFit/>
          </a:bodyPr>
          <a:lstStyle/>
          <a:p>
            <a:pPr algn="ctr"/>
            <a:r>
              <a:rPr lang="en-US" sz="3200" kern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Threats</a:t>
            </a:r>
            <a:endParaRPr lang="en-US" sz="4400" b="0" kern="3200" cap="none" spc="0" dirty="0">
              <a:ln w="0"/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0775" y="2967336"/>
            <a:ext cx="192244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5400" b="1" dirty="0" smtClean="0">
                <a:solidFill>
                  <a:srgbClr val="007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5400" b="1" dirty="0" smtClean="0">
                <a:solidFill>
                  <a:srgbClr val="7B00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5400" b="1" dirty="0" smtClean="0">
                <a:solidFill>
                  <a:srgbClr val="6CAC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en-US" sz="5400" b="1" dirty="0">
              <a:solidFill>
                <a:srgbClr val="6CAC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501" y="4375144"/>
            <a:ext cx="273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ea</a:t>
            </a:r>
            <a:r>
              <a:rPr lang="en-US" sz="1400" dirty="0"/>
              <a:t> </a:t>
            </a:r>
            <a:r>
              <a:rPr lang="en-US" sz="1400" dirty="0" err="1"/>
              <a:t>autem</a:t>
            </a:r>
            <a:r>
              <a:rPr lang="en-US" sz="1400" dirty="0"/>
              <a:t> perfecto sit. No </a:t>
            </a:r>
            <a:r>
              <a:rPr lang="en-US" sz="1400" dirty="0" err="1"/>
              <a:t>cibo</a:t>
            </a:r>
            <a:r>
              <a:rPr lang="en-US" sz="1400" dirty="0"/>
              <a:t> </a:t>
            </a:r>
            <a:r>
              <a:rPr lang="en-US" sz="1400" dirty="0" err="1"/>
              <a:t>eleifend</a:t>
            </a:r>
            <a:r>
              <a:rPr lang="en-US" sz="1400" dirty="0"/>
              <a:t> </a:t>
            </a:r>
            <a:r>
              <a:rPr lang="en-US" sz="1400" dirty="0" err="1"/>
              <a:t>appellantur</a:t>
            </a:r>
            <a:r>
              <a:rPr lang="en-US" sz="1400" dirty="0"/>
              <a:t> mea, </a:t>
            </a:r>
            <a:r>
              <a:rPr lang="en-US" sz="1400" dirty="0" err="1"/>
              <a:t>legere</a:t>
            </a:r>
            <a:r>
              <a:rPr lang="en-US" sz="1400" dirty="0"/>
              <a:t> </a:t>
            </a:r>
            <a:r>
              <a:rPr lang="en-US" sz="1400" dirty="0" err="1"/>
              <a:t>detraxit</a:t>
            </a:r>
            <a:r>
              <a:rPr lang="en-US" sz="1400" dirty="0"/>
              <a:t> </a:t>
            </a:r>
            <a:r>
              <a:rPr lang="en-US" sz="1400" dirty="0" err="1"/>
              <a:t>ea</a:t>
            </a:r>
            <a:r>
              <a:rPr lang="en-US" sz="1400" dirty="0"/>
              <a:t> quo. Justo </a:t>
            </a:r>
            <a:r>
              <a:rPr lang="en-US" sz="1400" dirty="0" err="1"/>
              <a:t>noster</a:t>
            </a:r>
            <a:r>
              <a:rPr lang="en-US" sz="1400" dirty="0"/>
              <a:t> </a:t>
            </a:r>
            <a:r>
              <a:rPr lang="en-US" sz="1400" dirty="0" err="1"/>
              <a:t>petentium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no, sit cu tale </a:t>
            </a:r>
            <a:r>
              <a:rPr lang="en-US" sz="1400" dirty="0" err="1"/>
              <a:t>abhorreant</a:t>
            </a:r>
            <a:r>
              <a:rPr lang="en-US" sz="1400" dirty="0"/>
              <a:t>. Id vim </a:t>
            </a:r>
            <a:r>
              <a:rPr lang="en-US" sz="1400" dirty="0" err="1"/>
              <a:t>iudico</a:t>
            </a:r>
            <a:r>
              <a:rPr lang="en-US" sz="1400" dirty="0"/>
              <a:t> </a:t>
            </a:r>
            <a:r>
              <a:rPr lang="en-US" sz="1400" dirty="0" err="1" smtClean="0"/>
              <a:t>copiosae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533501" y="1086132"/>
            <a:ext cx="273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ea</a:t>
            </a:r>
            <a:r>
              <a:rPr lang="en-US" sz="1400" dirty="0"/>
              <a:t> </a:t>
            </a:r>
            <a:r>
              <a:rPr lang="en-US" sz="1400" dirty="0" err="1"/>
              <a:t>autem</a:t>
            </a:r>
            <a:r>
              <a:rPr lang="en-US" sz="1400" dirty="0"/>
              <a:t> perfecto sit. No </a:t>
            </a:r>
            <a:r>
              <a:rPr lang="en-US" sz="1400" dirty="0" err="1"/>
              <a:t>cibo</a:t>
            </a:r>
            <a:r>
              <a:rPr lang="en-US" sz="1400" dirty="0"/>
              <a:t> </a:t>
            </a:r>
            <a:r>
              <a:rPr lang="en-US" sz="1400" dirty="0" err="1"/>
              <a:t>eleifend</a:t>
            </a:r>
            <a:r>
              <a:rPr lang="en-US" sz="1400" dirty="0"/>
              <a:t> </a:t>
            </a:r>
            <a:r>
              <a:rPr lang="en-US" sz="1400" dirty="0" err="1"/>
              <a:t>appellantur</a:t>
            </a:r>
            <a:r>
              <a:rPr lang="en-US" sz="1400" dirty="0"/>
              <a:t> mea, </a:t>
            </a:r>
            <a:r>
              <a:rPr lang="en-US" sz="1400" dirty="0" err="1"/>
              <a:t>legere</a:t>
            </a:r>
            <a:r>
              <a:rPr lang="en-US" sz="1400" dirty="0"/>
              <a:t> </a:t>
            </a:r>
            <a:r>
              <a:rPr lang="en-US" sz="1400" dirty="0" err="1"/>
              <a:t>detraxit</a:t>
            </a:r>
            <a:r>
              <a:rPr lang="en-US" sz="1400" dirty="0"/>
              <a:t> </a:t>
            </a:r>
            <a:r>
              <a:rPr lang="en-US" sz="1400" dirty="0" err="1"/>
              <a:t>ea</a:t>
            </a:r>
            <a:r>
              <a:rPr lang="en-US" sz="1400" dirty="0"/>
              <a:t> quo. Justo </a:t>
            </a:r>
            <a:r>
              <a:rPr lang="en-US" sz="1400" dirty="0" err="1"/>
              <a:t>noster</a:t>
            </a:r>
            <a:r>
              <a:rPr lang="en-US" sz="1400" dirty="0"/>
              <a:t> </a:t>
            </a:r>
            <a:r>
              <a:rPr lang="en-US" sz="1400" dirty="0" err="1"/>
              <a:t>petentium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no, sit cu tale </a:t>
            </a:r>
            <a:r>
              <a:rPr lang="en-US" sz="1400" dirty="0" err="1"/>
              <a:t>abhorreant</a:t>
            </a:r>
            <a:r>
              <a:rPr lang="en-US" sz="1400" dirty="0"/>
              <a:t>. Id vim </a:t>
            </a:r>
            <a:r>
              <a:rPr lang="en-US" sz="1400" dirty="0" err="1"/>
              <a:t>iudico</a:t>
            </a:r>
            <a:r>
              <a:rPr lang="en-US" sz="1400" dirty="0"/>
              <a:t> </a:t>
            </a:r>
            <a:r>
              <a:rPr lang="en-US" sz="1400" dirty="0" err="1" smtClean="0"/>
              <a:t>copiosae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5876570" y="1086131"/>
            <a:ext cx="273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ea</a:t>
            </a:r>
            <a:r>
              <a:rPr lang="en-US" sz="1400" dirty="0"/>
              <a:t> </a:t>
            </a:r>
            <a:r>
              <a:rPr lang="en-US" sz="1400" dirty="0" err="1"/>
              <a:t>autem</a:t>
            </a:r>
            <a:r>
              <a:rPr lang="en-US" sz="1400" dirty="0"/>
              <a:t> perfecto sit. No </a:t>
            </a:r>
            <a:r>
              <a:rPr lang="en-US" sz="1400" dirty="0" err="1"/>
              <a:t>cibo</a:t>
            </a:r>
            <a:r>
              <a:rPr lang="en-US" sz="1400" dirty="0"/>
              <a:t> </a:t>
            </a:r>
            <a:r>
              <a:rPr lang="en-US" sz="1400" dirty="0" err="1"/>
              <a:t>eleifend</a:t>
            </a:r>
            <a:r>
              <a:rPr lang="en-US" sz="1400" dirty="0"/>
              <a:t> </a:t>
            </a:r>
            <a:r>
              <a:rPr lang="en-US" sz="1400" dirty="0" err="1"/>
              <a:t>appellantur</a:t>
            </a:r>
            <a:r>
              <a:rPr lang="en-US" sz="1400" dirty="0"/>
              <a:t> mea, </a:t>
            </a:r>
            <a:r>
              <a:rPr lang="en-US" sz="1400" dirty="0" err="1"/>
              <a:t>legere</a:t>
            </a:r>
            <a:r>
              <a:rPr lang="en-US" sz="1400" dirty="0"/>
              <a:t> </a:t>
            </a:r>
            <a:r>
              <a:rPr lang="en-US" sz="1400" dirty="0" err="1"/>
              <a:t>detraxit</a:t>
            </a:r>
            <a:r>
              <a:rPr lang="en-US" sz="1400" dirty="0"/>
              <a:t> </a:t>
            </a:r>
            <a:r>
              <a:rPr lang="en-US" sz="1400" dirty="0" err="1"/>
              <a:t>ea</a:t>
            </a:r>
            <a:r>
              <a:rPr lang="en-US" sz="1400" dirty="0"/>
              <a:t> quo. Justo </a:t>
            </a:r>
            <a:r>
              <a:rPr lang="en-US" sz="1400" dirty="0" err="1"/>
              <a:t>noster</a:t>
            </a:r>
            <a:r>
              <a:rPr lang="en-US" sz="1400" dirty="0"/>
              <a:t> </a:t>
            </a:r>
            <a:r>
              <a:rPr lang="en-US" sz="1400" dirty="0" err="1"/>
              <a:t>petentium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no, sit cu tale </a:t>
            </a:r>
            <a:r>
              <a:rPr lang="en-US" sz="1400" dirty="0" err="1"/>
              <a:t>abhorreant</a:t>
            </a:r>
            <a:r>
              <a:rPr lang="en-US" sz="1400" dirty="0"/>
              <a:t>. Id vim </a:t>
            </a:r>
            <a:r>
              <a:rPr lang="en-US" sz="1400" dirty="0" err="1"/>
              <a:t>iudico</a:t>
            </a:r>
            <a:r>
              <a:rPr lang="en-US" sz="1400" dirty="0"/>
              <a:t> </a:t>
            </a:r>
            <a:r>
              <a:rPr lang="en-US" sz="1400" dirty="0" err="1" smtClean="0"/>
              <a:t>copiosae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5876570" y="4371969"/>
            <a:ext cx="273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ea</a:t>
            </a:r>
            <a:r>
              <a:rPr lang="en-US" sz="1400" dirty="0"/>
              <a:t> </a:t>
            </a:r>
            <a:r>
              <a:rPr lang="en-US" sz="1400" dirty="0" err="1"/>
              <a:t>autem</a:t>
            </a:r>
            <a:r>
              <a:rPr lang="en-US" sz="1400" dirty="0"/>
              <a:t> perfecto sit. No </a:t>
            </a:r>
            <a:r>
              <a:rPr lang="en-US" sz="1400" dirty="0" err="1"/>
              <a:t>cibo</a:t>
            </a:r>
            <a:r>
              <a:rPr lang="en-US" sz="1400" dirty="0"/>
              <a:t> </a:t>
            </a:r>
            <a:r>
              <a:rPr lang="en-US" sz="1400" dirty="0" err="1"/>
              <a:t>eleifend</a:t>
            </a:r>
            <a:r>
              <a:rPr lang="en-US" sz="1400" dirty="0"/>
              <a:t> </a:t>
            </a:r>
            <a:r>
              <a:rPr lang="en-US" sz="1400" dirty="0" err="1"/>
              <a:t>appellantur</a:t>
            </a:r>
            <a:r>
              <a:rPr lang="en-US" sz="1400" dirty="0"/>
              <a:t> mea, </a:t>
            </a:r>
            <a:r>
              <a:rPr lang="en-US" sz="1400" dirty="0" err="1"/>
              <a:t>legere</a:t>
            </a:r>
            <a:r>
              <a:rPr lang="en-US" sz="1400" dirty="0"/>
              <a:t> </a:t>
            </a:r>
            <a:r>
              <a:rPr lang="en-US" sz="1400" dirty="0" err="1"/>
              <a:t>detraxit</a:t>
            </a:r>
            <a:r>
              <a:rPr lang="en-US" sz="1400" dirty="0"/>
              <a:t> </a:t>
            </a:r>
            <a:r>
              <a:rPr lang="en-US" sz="1400" dirty="0" err="1"/>
              <a:t>ea</a:t>
            </a:r>
            <a:r>
              <a:rPr lang="en-US" sz="1400" dirty="0"/>
              <a:t> quo. Justo </a:t>
            </a:r>
            <a:r>
              <a:rPr lang="en-US" sz="1400" dirty="0" err="1"/>
              <a:t>noster</a:t>
            </a:r>
            <a:r>
              <a:rPr lang="en-US" sz="1400" dirty="0"/>
              <a:t> </a:t>
            </a:r>
            <a:r>
              <a:rPr lang="en-US" sz="1400" dirty="0" err="1"/>
              <a:t>petentium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no, sit cu tale </a:t>
            </a:r>
            <a:r>
              <a:rPr lang="en-US" sz="1400" dirty="0" err="1"/>
              <a:t>abhorreant</a:t>
            </a:r>
            <a:r>
              <a:rPr lang="en-US" sz="1400" dirty="0"/>
              <a:t>. Id vim </a:t>
            </a:r>
            <a:r>
              <a:rPr lang="en-US" sz="1400" dirty="0" err="1"/>
              <a:t>iudico</a:t>
            </a:r>
            <a:r>
              <a:rPr lang="en-US" sz="1400" dirty="0"/>
              <a:t> </a:t>
            </a:r>
            <a:r>
              <a:rPr lang="en-US" sz="1400" dirty="0" err="1" smtClean="0"/>
              <a:t>copiosae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6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4825</TotalTime>
  <Words>163</Words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2015-06-23T03:41:15Z</dcterms:modified>
</cp:coreProperties>
</file>