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03A"/>
    <a:srgbClr val="4A8038"/>
    <a:srgbClr val="005E69"/>
    <a:srgbClr val="C68700"/>
    <a:srgbClr val="7B0051"/>
    <a:srgbClr val="6CAC57"/>
    <a:srgbClr val="007A87"/>
    <a:srgbClr val="FFB400"/>
    <a:srgbClr val="FF5A5F"/>
    <a:srgbClr val="C4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0" autoAdjust="0"/>
    <p:restoredTop sz="96374" autoAdjust="0"/>
  </p:normalViewPr>
  <p:slideViewPr>
    <p:cSldViewPr snapToGrid="0" showGuides="1">
      <p:cViewPr varScale="1">
        <p:scale>
          <a:sx n="113" d="100"/>
          <a:sy n="113" d="100"/>
        </p:scale>
        <p:origin x="19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9525" y="6869270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28649" y="2726266"/>
            <a:ext cx="3172884" cy="431801"/>
          </a:xfrm>
          <a:prstGeom prst="rect">
            <a:avLst/>
          </a:prstGeom>
          <a:solidFill>
            <a:srgbClr val="C6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8649" y="3699932"/>
            <a:ext cx="3172884" cy="431801"/>
          </a:xfrm>
          <a:prstGeom prst="rect">
            <a:avLst/>
          </a:prstGeom>
          <a:solidFill>
            <a:srgbClr val="4A8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42466" y="2726266"/>
            <a:ext cx="3172884" cy="431801"/>
          </a:xfrm>
          <a:prstGeom prst="rect">
            <a:avLst/>
          </a:prstGeom>
          <a:solidFill>
            <a:srgbClr val="005E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42466" y="3699932"/>
            <a:ext cx="3172884" cy="431801"/>
          </a:xfrm>
          <a:prstGeom prst="rect">
            <a:avLst/>
          </a:prstGeom>
          <a:solidFill>
            <a:srgbClr val="5E0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650" y="1388533"/>
            <a:ext cx="3172884" cy="1270000"/>
          </a:xfrm>
          <a:prstGeom prst="rect">
            <a:avLst/>
          </a:prstGeom>
          <a:solidFill>
            <a:srgbClr val="FF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autem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perfecto sit. No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cibo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eleifend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appellantur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mea,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legere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detraxit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quo. Justo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noster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petentium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no, sit cu tale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abhorreant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Id vim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iudico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copiosae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appellantur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42466" y="1388533"/>
            <a:ext cx="3172884" cy="1270000"/>
          </a:xfrm>
          <a:prstGeom prst="rect">
            <a:avLst/>
          </a:prstGeom>
          <a:solidFill>
            <a:srgbClr val="007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autem</a:t>
            </a:r>
            <a:r>
              <a:rPr lang="en-US" sz="1400" dirty="0">
                <a:solidFill>
                  <a:schemeClr val="bg1"/>
                </a:solidFill>
              </a:rPr>
              <a:t> perfecto sit. No </a:t>
            </a:r>
            <a:r>
              <a:rPr lang="en-US" sz="1400" dirty="0" err="1">
                <a:solidFill>
                  <a:schemeClr val="bg1"/>
                </a:solidFill>
              </a:rPr>
              <a:t>cibo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eleifend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appellantur</a:t>
            </a:r>
            <a:r>
              <a:rPr lang="en-US" sz="1400" dirty="0">
                <a:solidFill>
                  <a:schemeClr val="bg1"/>
                </a:solidFill>
              </a:rPr>
              <a:t> mea, </a:t>
            </a:r>
            <a:r>
              <a:rPr lang="en-US" sz="1400" dirty="0" err="1">
                <a:solidFill>
                  <a:schemeClr val="bg1"/>
                </a:solidFill>
              </a:rPr>
              <a:t>legere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detraxit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quo. Justo </a:t>
            </a:r>
            <a:r>
              <a:rPr lang="en-US" sz="1400" dirty="0" err="1">
                <a:solidFill>
                  <a:schemeClr val="bg1"/>
                </a:solidFill>
              </a:rPr>
              <a:t>noster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petentium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</a:t>
            </a:r>
            <a:r>
              <a:rPr lang="en-US" sz="1400" dirty="0">
                <a:solidFill>
                  <a:schemeClr val="bg1"/>
                </a:solidFill>
              </a:rPr>
              <a:t> no, sit cu tale </a:t>
            </a:r>
            <a:r>
              <a:rPr lang="en-US" sz="1400" dirty="0" err="1">
                <a:solidFill>
                  <a:schemeClr val="bg1"/>
                </a:solidFill>
              </a:rPr>
              <a:t>abhorreant</a:t>
            </a:r>
            <a:r>
              <a:rPr lang="en-US" sz="1400" dirty="0">
                <a:solidFill>
                  <a:schemeClr val="bg1"/>
                </a:solidFill>
              </a:rPr>
              <a:t>. Id vim </a:t>
            </a:r>
            <a:r>
              <a:rPr lang="en-US" sz="1400" dirty="0" err="1">
                <a:solidFill>
                  <a:schemeClr val="bg1"/>
                </a:solidFill>
              </a:rPr>
              <a:t>iudico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copiosae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appellantur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2466" y="4199466"/>
            <a:ext cx="3172884" cy="1270000"/>
          </a:xfrm>
          <a:prstGeom prst="rect">
            <a:avLst/>
          </a:prstGeom>
          <a:solidFill>
            <a:srgbClr val="7B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autem</a:t>
            </a:r>
            <a:r>
              <a:rPr lang="en-US" sz="1400" dirty="0">
                <a:solidFill>
                  <a:schemeClr val="bg1"/>
                </a:solidFill>
              </a:rPr>
              <a:t> perfecto sit. No </a:t>
            </a:r>
            <a:r>
              <a:rPr lang="en-US" sz="1400" dirty="0" err="1">
                <a:solidFill>
                  <a:schemeClr val="bg1"/>
                </a:solidFill>
              </a:rPr>
              <a:t>cibo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eleifend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appellantur</a:t>
            </a:r>
            <a:r>
              <a:rPr lang="en-US" sz="1400" dirty="0">
                <a:solidFill>
                  <a:schemeClr val="bg1"/>
                </a:solidFill>
              </a:rPr>
              <a:t> mea, </a:t>
            </a:r>
            <a:r>
              <a:rPr lang="en-US" sz="1400" dirty="0" err="1">
                <a:solidFill>
                  <a:schemeClr val="bg1"/>
                </a:solidFill>
              </a:rPr>
              <a:t>legere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detraxit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quo. Justo </a:t>
            </a:r>
            <a:r>
              <a:rPr lang="en-US" sz="1400" dirty="0" err="1">
                <a:solidFill>
                  <a:schemeClr val="bg1"/>
                </a:solidFill>
              </a:rPr>
              <a:t>noster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petentium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</a:t>
            </a:r>
            <a:r>
              <a:rPr lang="en-US" sz="1400" dirty="0">
                <a:solidFill>
                  <a:schemeClr val="bg1"/>
                </a:solidFill>
              </a:rPr>
              <a:t> no, sit cu tale </a:t>
            </a:r>
            <a:r>
              <a:rPr lang="en-US" sz="1400" dirty="0" err="1">
                <a:solidFill>
                  <a:schemeClr val="bg1"/>
                </a:solidFill>
              </a:rPr>
              <a:t>abhorreant</a:t>
            </a:r>
            <a:r>
              <a:rPr lang="en-US" sz="1400" dirty="0">
                <a:solidFill>
                  <a:schemeClr val="bg1"/>
                </a:solidFill>
              </a:rPr>
              <a:t>. Id vim </a:t>
            </a:r>
            <a:r>
              <a:rPr lang="en-US" sz="1400" dirty="0" err="1">
                <a:solidFill>
                  <a:schemeClr val="bg1"/>
                </a:solidFill>
              </a:rPr>
              <a:t>iudico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copiosae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appellantur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8650" y="4199466"/>
            <a:ext cx="3172884" cy="1270000"/>
          </a:xfrm>
          <a:prstGeom prst="rect">
            <a:avLst/>
          </a:prstGeom>
          <a:solidFill>
            <a:srgbClr val="6CAC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amet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ea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autem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perfecto sit. No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cibo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eleifend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appellantur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mea,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legere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detraxit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ea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quo. Justo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noster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petentium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vel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no, sit cu tale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abhorreant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Id vim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iudico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copiosae</a:t>
            </a:r>
            <a:r>
              <a:rPr 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appellantur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SWOT Analysis for PowerPoint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553450" y="58293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#03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3031067" y="3429000"/>
            <a:ext cx="1540933" cy="1540933"/>
          </a:xfrm>
          <a:prstGeom prst="diamond">
            <a:avLst/>
          </a:prstGeom>
          <a:gradFill flip="none" rotWithShape="1">
            <a:gsLst>
              <a:gs pos="0">
                <a:srgbClr val="6CAC57">
                  <a:shade val="30000"/>
                  <a:satMod val="115000"/>
                </a:srgbClr>
              </a:gs>
              <a:gs pos="50000">
                <a:srgbClr val="6CAC57">
                  <a:shade val="67500"/>
                  <a:satMod val="115000"/>
                </a:srgbClr>
              </a:gs>
              <a:gs pos="100000">
                <a:srgbClr val="6CAC57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O</a:t>
            </a:r>
            <a:endParaRPr lang="en-US" sz="4800" b="1" dirty="0"/>
          </a:p>
        </p:txBody>
      </p:sp>
      <p:sp>
        <p:nvSpPr>
          <p:cNvPr id="10" name="Diamond 9"/>
          <p:cNvSpPr/>
          <p:nvPr/>
        </p:nvSpPr>
        <p:spPr>
          <a:xfrm>
            <a:off x="3031067" y="1888067"/>
            <a:ext cx="1540933" cy="1540933"/>
          </a:xfrm>
          <a:prstGeom prst="diamond">
            <a:avLst/>
          </a:prstGeom>
          <a:gradFill flip="none" rotWithShape="1">
            <a:gsLst>
              <a:gs pos="0">
                <a:srgbClr val="FFB400">
                  <a:shade val="30000"/>
                  <a:satMod val="115000"/>
                </a:srgbClr>
              </a:gs>
              <a:gs pos="50000">
                <a:srgbClr val="FFB400">
                  <a:shade val="67500"/>
                  <a:satMod val="115000"/>
                </a:srgbClr>
              </a:gs>
              <a:gs pos="100000">
                <a:srgbClr val="FFB4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</a:t>
            </a:r>
            <a:endParaRPr lang="en-US" sz="4800" b="1" dirty="0"/>
          </a:p>
        </p:txBody>
      </p:sp>
      <p:sp>
        <p:nvSpPr>
          <p:cNvPr id="11" name="Diamond 10"/>
          <p:cNvSpPr/>
          <p:nvPr/>
        </p:nvSpPr>
        <p:spPr>
          <a:xfrm>
            <a:off x="4572000" y="1888067"/>
            <a:ext cx="1540933" cy="1540933"/>
          </a:xfrm>
          <a:prstGeom prst="diamond">
            <a:avLst/>
          </a:prstGeom>
          <a:gradFill flip="none" rotWithShape="1">
            <a:gsLst>
              <a:gs pos="0">
                <a:srgbClr val="007A87">
                  <a:shade val="30000"/>
                  <a:satMod val="115000"/>
                </a:srgbClr>
              </a:gs>
              <a:gs pos="50000">
                <a:srgbClr val="007A87">
                  <a:shade val="67500"/>
                  <a:satMod val="115000"/>
                </a:srgbClr>
              </a:gs>
              <a:gs pos="100000">
                <a:srgbClr val="007A87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W</a:t>
            </a:r>
            <a:endParaRPr lang="en-US" sz="4800" b="1" dirty="0"/>
          </a:p>
        </p:txBody>
      </p:sp>
      <p:sp>
        <p:nvSpPr>
          <p:cNvPr id="12" name="Diamond 11"/>
          <p:cNvSpPr/>
          <p:nvPr/>
        </p:nvSpPr>
        <p:spPr>
          <a:xfrm>
            <a:off x="4572000" y="3429000"/>
            <a:ext cx="1540933" cy="1540933"/>
          </a:xfrm>
          <a:prstGeom prst="diamond">
            <a:avLst/>
          </a:prstGeom>
          <a:gradFill flip="none" rotWithShape="1">
            <a:gsLst>
              <a:gs pos="0">
                <a:srgbClr val="7B0051">
                  <a:shade val="30000"/>
                  <a:satMod val="115000"/>
                </a:srgbClr>
              </a:gs>
              <a:gs pos="50000">
                <a:srgbClr val="7B0051">
                  <a:shade val="67500"/>
                  <a:satMod val="115000"/>
                </a:srgbClr>
              </a:gs>
              <a:gs pos="100000">
                <a:srgbClr val="7B0051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4758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4430</TotalTime>
  <Words>170</Words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SWOT Analysis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for PowerPoint</dc:title>
  <dc:creator>PresentationGo.com</dc:creator>
  <dc:description>© Copyright PresentationGo.com</dc:description>
  <dcterms:created xsi:type="dcterms:W3CDTF">2014-11-26T05:14:11Z</dcterms:created>
  <dcterms:modified xsi:type="dcterms:W3CDTF">2015-06-23T03:52:32Z</dcterms:modified>
</cp:coreProperties>
</file>