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9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003E"/>
    <a:srgbClr val="005E68"/>
    <a:srgbClr val="C48A00"/>
    <a:srgbClr val="FF5A5F"/>
    <a:srgbClr val="7B0051"/>
    <a:srgbClr val="6CAC57"/>
    <a:srgbClr val="007A87"/>
    <a:srgbClr val="FFB400"/>
    <a:srgbClr val="424547"/>
    <a:srgbClr val="8A8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0" autoAdjust="0"/>
    <p:restoredTop sz="96374" autoAdjust="0"/>
  </p:normalViewPr>
  <p:slideViewPr>
    <p:cSldViewPr snapToGrid="0" showGuides="1">
      <p:cViewPr varScale="1">
        <p:scale>
          <a:sx n="113" d="100"/>
          <a:sy n="113" d="100"/>
        </p:scale>
        <p:origin x="190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860CCD-BA28-408C-BBC0-2B4277F5A70B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CF6D67-9EDD-4DFE-A5D7-2778E3C49CEA}">
      <dgm:prSet phldrT="[Text]" custT="1"/>
      <dgm:spPr>
        <a:solidFill>
          <a:srgbClr val="FFB400"/>
        </a:solidFill>
      </dgm:spPr>
      <dgm:t>
        <a:bodyPr anchor="ctr"/>
        <a:lstStyle/>
        <a:p>
          <a:r>
            <a: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</a:t>
          </a:r>
          <a:endParaRPr lang="en-US" sz="6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5953D9-002C-4226-A857-9E8D61E85439}" type="parTrans" cxnId="{9D5D7872-BBDE-479E-8DE0-B93229E5247F}">
      <dgm:prSet/>
      <dgm:spPr/>
      <dgm:t>
        <a:bodyPr/>
        <a:lstStyle/>
        <a:p>
          <a:endParaRPr lang="en-US"/>
        </a:p>
      </dgm:t>
    </dgm:pt>
    <dgm:pt modelId="{D8E5A74C-DD98-459D-8339-DA80478F0F43}" type="sibTrans" cxnId="{9D5D7872-BBDE-479E-8DE0-B93229E5247F}">
      <dgm:prSet/>
      <dgm:spPr/>
      <dgm:t>
        <a:bodyPr/>
        <a:lstStyle/>
        <a:p>
          <a:endParaRPr lang="en-US"/>
        </a:p>
      </dgm:t>
    </dgm:pt>
    <dgm:pt modelId="{0B0BCDB3-7C88-4D38-8DC3-3EBE596814F5}">
      <dgm:prSet phldrT="[Text]"/>
      <dgm:spPr>
        <a:ln>
          <a:solidFill>
            <a:srgbClr val="C48A00"/>
          </a:solidFill>
        </a:ln>
      </dgm:spPr>
      <dgm:t>
        <a:bodyPr/>
        <a:lstStyle/>
        <a:p>
          <a:r>
            <a:rPr lang="en-US" dirty="0" smtClean="0"/>
            <a:t>Some text here</a:t>
          </a:r>
          <a:endParaRPr lang="en-US" dirty="0"/>
        </a:p>
      </dgm:t>
    </dgm:pt>
    <dgm:pt modelId="{FE466423-2B58-4B4C-B8BF-E33FD27F7E34}" type="parTrans" cxnId="{7F593030-DF3B-4038-A40C-FF155629CE03}">
      <dgm:prSet/>
      <dgm:spPr/>
      <dgm:t>
        <a:bodyPr/>
        <a:lstStyle/>
        <a:p>
          <a:endParaRPr lang="en-US"/>
        </a:p>
      </dgm:t>
    </dgm:pt>
    <dgm:pt modelId="{8A2FB86F-A8ED-4FFB-831D-B23FD4E35927}" type="sibTrans" cxnId="{7F593030-DF3B-4038-A40C-FF155629CE03}">
      <dgm:prSet/>
      <dgm:spPr/>
      <dgm:t>
        <a:bodyPr/>
        <a:lstStyle/>
        <a:p>
          <a:endParaRPr lang="en-US"/>
        </a:p>
      </dgm:t>
    </dgm:pt>
    <dgm:pt modelId="{5EC4FBE5-BE98-4583-B32C-8A2B459BC4E1}">
      <dgm:prSet phldrT="[Text]" custT="1"/>
      <dgm:spPr>
        <a:solidFill>
          <a:srgbClr val="007A87"/>
        </a:solidFill>
      </dgm:spPr>
      <dgm:t>
        <a:bodyPr anchor="ctr"/>
        <a:lstStyle/>
        <a:p>
          <a:r>
            <a: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</a:t>
          </a:r>
          <a:endParaRPr lang="en-US" sz="6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EEA724-E6E8-4F00-9CE1-CCC3B005B895}" type="parTrans" cxnId="{869B65D4-E8C4-4FF9-B829-2EE46B72DEAA}">
      <dgm:prSet/>
      <dgm:spPr/>
      <dgm:t>
        <a:bodyPr/>
        <a:lstStyle/>
        <a:p>
          <a:endParaRPr lang="en-US"/>
        </a:p>
      </dgm:t>
    </dgm:pt>
    <dgm:pt modelId="{41583990-A713-4CEE-9793-662EF2F342F9}" type="sibTrans" cxnId="{869B65D4-E8C4-4FF9-B829-2EE46B72DEAA}">
      <dgm:prSet/>
      <dgm:spPr/>
      <dgm:t>
        <a:bodyPr/>
        <a:lstStyle/>
        <a:p>
          <a:endParaRPr lang="en-US"/>
        </a:p>
      </dgm:t>
    </dgm:pt>
    <dgm:pt modelId="{33A38A9F-8253-4658-B668-4D129B2D310A}">
      <dgm:prSet phldrT="[Text]"/>
      <dgm:spPr>
        <a:ln>
          <a:solidFill>
            <a:srgbClr val="005E68"/>
          </a:solidFill>
        </a:ln>
      </dgm:spPr>
      <dgm:t>
        <a:bodyPr/>
        <a:lstStyle/>
        <a:p>
          <a:r>
            <a:rPr lang="en-US" dirty="0" smtClean="0"/>
            <a:t>Some text here</a:t>
          </a:r>
          <a:endParaRPr lang="en-US" dirty="0"/>
        </a:p>
      </dgm:t>
    </dgm:pt>
    <dgm:pt modelId="{F304865F-AFB9-4AF9-87C8-6CD9DF00C52B}" type="parTrans" cxnId="{372ADB03-0021-4676-8031-E6ADBC4D5A87}">
      <dgm:prSet/>
      <dgm:spPr/>
      <dgm:t>
        <a:bodyPr/>
        <a:lstStyle/>
        <a:p>
          <a:endParaRPr lang="en-US"/>
        </a:p>
      </dgm:t>
    </dgm:pt>
    <dgm:pt modelId="{4B1EED7E-7326-41B0-B38C-2E00B2EAC13B}" type="sibTrans" cxnId="{372ADB03-0021-4676-8031-E6ADBC4D5A87}">
      <dgm:prSet/>
      <dgm:spPr/>
      <dgm:t>
        <a:bodyPr/>
        <a:lstStyle/>
        <a:p>
          <a:endParaRPr lang="en-US"/>
        </a:p>
      </dgm:t>
    </dgm:pt>
    <dgm:pt modelId="{2226267B-3ECE-48AF-A966-3A7D347FFE66}">
      <dgm:prSet phldrT="[Text]" custT="1"/>
      <dgm:spPr>
        <a:solidFill>
          <a:srgbClr val="7B0051"/>
        </a:solidFill>
      </dgm:spPr>
      <dgm:t>
        <a:bodyPr anchor="ctr"/>
        <a:lstStyle/>
        <a:p>
          <a:r>
            <a: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</a:t>
          </a:r>
          <a:endParaRPr lang="en-US" sz="6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57F058-C40F-4ECD-BA81-022993CA7C11}" type="parTrans" cxnId="{2641DC68-2858-4FBB-9089-69AF3D56C653}">
      <dgm:prSet/>
      <dgm:spPr/>
      <dgm:t>
        <a:bodyPr/>
        <a:lstStyle/>
        <a:p>
          <a:endParaRPr lang="en-US"/>
        </a:p>
      </dgm:t>
    </dgm:pt>
    <dgm:pt modelId="{470D5D98-BBF2-46EB-8F8B-895B2F6FBDA5}" type="sibTrans" cxnId="{2641DC68-2858-4FBB-9089-69AF3D56C653}">
      <dgm:prSet/>
      <dgm:spPr/>
      <dgm:t>
        <a:bodyPr/>
        <a:lstStyle/>
        <a:p>
          <a:endParaRPr lang="en-US"/>
        </a:p>
      </dgm:t>
    </dgm:pt>
    <dgm:pt modelId="{72BB91C3-7DA6-46B7-8C2C-31DABDBBC46B}">
      <dgm:prSet phldrT="[Text]"/>
      <dgm:spPr>
        <a:ln>
          <a:solidFill>
            <a:srgbClr val="5F003E"/>
          </a:solidFill>
        </a:ln>
      </dgm:spPr>
      <dgm:t>
        <a:bodyPr/>
        <a:lstStyle/>
        <a:p>
          <a:r>
            <a:rPr lang="en-US" dirty="0" smtClean="0"/>
            <a:t>Some text here</a:t>
          </a:r>
          <a:endParaRPr lang="en-US" dirty="0"/>
        </a:p>
      </dgm:t>
    </dgm:pt>
    <dgm:pt modelId="{2DFDAA00-ED37-4FD5-8A20-3E4151F45143}" type="parTrans" cxnId="{9F755184-BD32-4113-A085-92BE3C5932AF}">
      <dgm:prSet/>
      <dgm:spPr/>
      <dgm:t>
        <a:bodyPr/>
        <a:lstStyle/>
        <a:p>
          <a:endParaRPr lang="en-US"/>
        </a:p>
      </dgm:t>
    </dgm:pt>
    <dgm:pt modelId="{592860B0-2C0C-499C-84BC-2664A7A9C64B}" type="sibTrans" cxnId="{9F755184-BD32-4113-A085-92BE3C5932AF}">
      <dgm:prSet/>
      <dgm:spPr/>
      <dgm:t>
        <a:bodyPr/>
        <a:lstStyle/>
        <a:p>
          <a:endParaRPr lang="en-US"/>
        </a:p>
      </dgm:t>
    </dgm:pt>
    <dgm:pt modelId="{36988943-4723-4906-99BC-F64905DA2543}">
      <dgm:prSet phldrT="[Text]" custT="1"/>
      <dgm:spPr>
        <a:solidFill>
          <a:srgbClr val="6CAC57"/>
        </a:solidFill>
      </dgm:spPr>
      <dgm:t>
        <a:bodyPr anchor="ctr"/>
        <a:lstStyle/>
        <a:p>
          <a:r>
            <a: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</a:t>
          </a:r>
          <a:endParaRPr lang="en-US" sz="6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9AD708-4627-4EA1-B269-B076B90A9A6D}" type="parTrans" cxnId="{11973BFF-828A-4FE7-B3C5-14AB6BABEE7B}">
      <dgm:prSet/>
      <dgm:spPr/>
      <dgm:t>
        <a:bodyPr/>
        <a:lstStyle/>
        <a:p>
          <a:endParaRPr lang="en-US"/>
        </a:p>
      </dgm:t>
    </dgm:pt>
    <dgm:pt modelId="{DD403A73-F81E-4284-979B-77BBCE44D480}" type="sibTrans" cxnId="{11973BFF-828A-4FE7-B3C5-14AB6BABEE7B}">
      <dgm:prSet/>
      <dgm:spPr/>
      <dgm:t>
        <a:bodyPr/>
        <a:lstStyle/>
        <a:p>
          <a:endParaRPr lang="en-US"/>
        </a:p>
      </dgm:t>
    </dgm:pt>
    <dgm:pt modelId="{EF31ED8E-3FA4-43EA-AE5B-8513FB6A58B2}">
      <dgm:prSet phldrT="[Text]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Some text here</a:t>
          </a:r>
          <a:endParaRPr lang="en-US" dirty="0"/>
        </a:p>
      </dgm:t>
    </dgm:pt>
    <dgm:pt modelId="{BAA4AB56-DD93-48F5-B7B7-083CCC038EA4}" type="parTrans" cxnId="{DFC93D12-2348-4971-A685-336DB87D1479}">
      <dgm:prSet/>
      <dgm:spPr/>
      <dgm:t>
        <a:bodyPr/>
        <a:lstStyle/>
        <a:p>
          <a:endParaRPr lang="en-US"/>
        </a:p>
      </dgm:t>
    </dgm:pt>
    <dgm:pt modelId="{D352EDA5-DE32-4E65-BE55-48670A5B631E}" type="sibTrans" cxnId="{DFC93D12-2348-4971-A685-336DB87D1479}">
      <dgm:prSet/>
      <dgm:spPr/>
      <dgm:t>
        <a:bodyPr/>
        <a:lstStyle/>
        <a:p>
          <a:endParaRPr lang="en-US"/>
        </a:p>
      </dgm:t>
    </dgm:pt>
    <dgm:pt modelId="{282A5767-DBFD-43D0-B518-60FE11535E89}">
      <dgm:prSet phldrT="[Text]"/>
      <dgm:spPr>
        <a:ln>
          <a:solidFill>
            <a:srgbClr val="C48A00"/>
          </a:solidFill>
        </a:ln>
      </dgm:spPr>
      <dgm:t>
        <a:bodyPr/>
        <a:lstStyle/>
        <a:p>
          <a:r>
            <a:rPr lang="en-US" dirty="0" smtClean="0"/>
            <a:t>Some text here</a:t>
          </a:r>
          <a:endParaRPr lang="en-US" dirty="0"/>
        </a:p>
      </dgm:t>
    </dgm:pt>
    <dgm:pt modelId="{DB2F9D84-FD9C-4E88-9F86-946A5594E13B}" type="parTrans" cxnId="{9E4A0504-540F-4A85-B476-654F52DC4E74}">
      <dgm:prSet/>
      <dgm:spPr/>
      <dgm:t>
        <a:bodyPr/>
        <a:lstStyle/>
        <a:p>
          <a:endParaRPr lang="en-US"/>
        </a:p>
      </dgm:t>
    </dgm:pt>
    <dgm:pt modelId="{B21AB64F-1EF6-4780-92FE-FCB9C2D88761}" type="sibTrans" cxnId="{9E4A0504-540F-4A85-B476-654F52DC4E74}">
      <dgm:prSet/>
      <dgm:spPr/>
      <dgm:t>
        <a:bodyPr/>
        <a:lstStyle/>
        <a:p>
          <a:endParaRPr lang="en-US"/>
        </a:p>
      </dgm:t>
    </dgm:pt>
    <dgm:pt modelId="{0FC39CE8-0A3A-4713-9165-73875470581D}">
      <dgm:prSet phldrT="[Text]"/>
      <dgm:spPr>
        <a:ln>
          <a:solidFill>
            <a:srgbClr val="C48A00"/>
          </a:solidFill>
        </a:ln>
      </dgm:spPr>
      <dgm:t>
        <a:bodyPr/>
        <a:lstStyle/>
        <a:p>
          <a:r>
            <a:rPr lang="en-US" dirty="0" smtClean="0"/>
            <a:t>Some text here</a:t>
          </a:r>
          <a:endParaRPr lang="en-US" dirty="0"/>
        </a:p>
      </dgm:t>
    </dgm:pt>
    <dgm:pt modelId="{3D89B4F9-5474-44E8-9CE8-55C6B98845D1}" type="parTrans" cxnId="{C83B9C56-4DAE-49DB-8A3C-96C473C9BF7D}">
      <dgm:prSet/>
      <dgm:spPr/>
      <dgm:t>
        <a:bodyPr/>
        <a:lstStyle/>
        <a:p>
          <a:endParaRPr lang="en-US"/>
        </a:p>
      </dgm:t>
    </dgm:pt>
    <dgm:pt modelId="{C07CCE82-1B8A-4902-A89D-2AE8E500205A}" type="sibTrans" cxnId="{C83B9C56-4DAE-49DB-8A3C-96C473C9BF7D}">
      <dgm:prSet/>
      <dgm:spPr/>
      <dgm:t>
        <a:bodyPr/>
        <a:lstStyle/>
        <a:p>
          <a:endParaRPr lang="en-US"/>
        </a:p>
      </dgm:t>
    </dgm:pt>
    <dgm:pt modelId="{9C3450B9-12D9-4AEF-B068-06684C0E6CEF}">
      <dgm:prSet/>
      <dgm:spPr/>
      <dgm:t>
        <a:bodyPr/>
        <a:lstStyle/>
        <a:p>
          <a:r>
            <a:rPr lang="en-US" smtClean="0"/>
            <a:t>Some text here</a:t>
          </a:r>
          <a:endParaRPr lang="en-US" dirty="0"/>
        </a:p>
      </dgm:t>
    </dgm:pt>
    <dgm:pt modelId="{D7A9FD87-6B4E-4DB7-9274-E433DD14DD62}" type="parTrans" cxnId="{3A374C86-A3FD-4C8F-8E8E-741ED4E49263}">
      <dgm:prSet/>
      <dgm:spPr/>
      <dgm:t>
        <a:bodyPr/>
        <a:lstStyle/>
        <a:p>
          <a:endParaRPr lang="en-US"/>
        </a:p>
      </dgm:t>
    </dgm:pt>
    <dgm:pt modelId="{F210D722-7FDE-43E0-B619-12B5460F0F9E}" type="sibTrans" cxnId="{3A374C86-A3FD-4C8F-8E8E-741ED4E49263}">
      <dgm:prSet/>
      <dgm:spPr/>
      <dgm:t>
        <a:bodyPr/>
        <a:lstStyle/>
        <a:p>
          <a:endParaRPr lang="en-US"/>
        </a:p>
      </dgm:t>
    </dgm:pt>
    <dgm:pt modelId="{D1C8BD30-32AA-403D-B7F9-5A2AA666129F}">
      <dgm:prSet/>
      <dgm:spPr/>
      <dgm:t>
        <a:bodyPr/>
        <a:lstStyle/>
        <a:p>
          <a:r>
            <a:rPr lang="en-US" dirty="0" smtClean="0"/>
            <a:t>Some text here</a:t>
          </a:r>
          <a:endParaRPr lang="en-US" dirty="0"/>
        </a:p>
      </dgm:t>
    </dgm:pt>
    <dgm:pt modelId="{72B11B45-3F48-455B-BE61-BD4A34269434}" type="parTrans" cxnId="{066F9645-E43E-4DB7-B44A-A2016FA5B8F0}">
      <dgm:prSet/>
      <dgm:spPr/>
      <dgm:t>
        <a:bodyPr/>
        <a:lstStyle/>
        <a:p>
          <a:endParaRPr lang="en-US"/>
        </a:p>
      </dgm:t>
    </dgm:pt>
    <dgm:pt modelId="{DDA91FD0-05CE-483F-A2E0-A98BA67916F7}" type="sibTrans" cxnId="{066F9645-E43E-4DB7-B44A-A2016FA5B8F0}">
      <dgm:prSet/>
      <dgm:spPr/>
      <dgm:t>
        <a:bodyPr/>
        <a:lstStyle/>
        <a:p>
          <a:endParaRPr lang="en-US"/>
        </a:p>
      </dgm:t>
    </dgm:pt>
    <dgm:pt modelId="{8CAEC118-740E-41F9-82A9-3CFBC3666F5E}">
      <dgm:prSet/>
      <dgm:spPr/>
      <dgm:t>
        <a:bodyPr/>
        <a:lstStyle/>
        <a:p>
          <a:r>
            <a:rPr lang="en-US" smtClean="0"/>
            <a:t>Some text here</a:t>
          </a:r>
          <a:endParaRPr lang="en-US" dirty="0"/>
        </a:p>
      </dgm:t>
    </dgm:pt>
    <dgm:pt modelId="{E6C1A6EA-B8A6-481B-8AD7-9F89062D7753}" type="parTrans" cxnId="{CD41E514-2CF9-4525-AF4E-AD99EB8283F8}">
      <dgm:prSet/>
      <dgm:spPr/>
      <dgm:t>
        <a:bodyPr/>
        <a:lstStyle/>
        <a:p>
          <a:endParaRPr lang="en-US"/>
        </a:p>
      </dgm:t>
    </dgm:pt>
    <dgm:pt modelId="{2BC1D4F4-DB36-4E24-BC0B-600554A98E22}" type="sibTrans" cxnId="{CD41E514-2CF9-4525-AF4E-AD99EB8283F8}">
      <dgm:prSet/>
      <dgm:spPr/>
      <dgm:t>
        <a:bodyPr/>
        <a:lstStyle/>
        <a:p>
          <a:endParaRPr lang="en-US"/>
        </a:p>
      </dgm:t>
    </dgm:pt>
    <dgm:pt modelId="{03DF7569-89B5-45B9-BB93-AC4490964F41}">
      <dgm:prSet/>
      <dgm:spPr/>
      <dgm:t>
        <a:bodyPr/>
        <a:lstStyle/>
        <a:p>
          <a:r>
            <a:rPr lang="en-US" dirty="0" smtClean="0"/>
            <a:t>Some text here</a:t>
          </a:r>
          <a:endParaRPr lang="en-US" dirty="0"/>
        </a:p>
      </dgm:t>
    </dgm:pt>
    <dgm:pt modelId="{97DE2F32-CE64-4141-A103-0E3D09D2F0A4}" type="parTrans" cxnId="{4C9620A3-F8DB-420B-8895-23E7C3928520}">
      <dgm:prSet/>
      <dgm:spPr/>
      <dgm:t>
        <a:bodyPr/>
        <a:lstStyle/>
        <a:p>
          <a:endParaRPr lang="en-US"/>
        </a:p>
      </dgm:t>
    </dgm:pt>
    <dgm:pt modelId="{AA8A8F43-8A9F-4B9A-91CC-60E0363F1D77}" type="sibTrans" cxnId="{4C9620A3-F8DB-420B-8895-23E7C3928520}">
      <dgm:prSet/>
      <dgm:spPr/>
      <dgm:t>
        <a:bodyPr/>
        <a:lstStyle/>
        <a:p>
          <a:endParaRPr lang="en-US"/>
        </a:p>
      </dgm:t>
    </dgm:pt>
    <dgm:pt modelId="{BCAF84F6-F8BA-41AD-BFE6-47FD19CDA3D0}">
      <dgm:prSet/>
      <dgm:spPr/>
      <dgm:t>
        <a:bodyPr/>
        <a:lstStyle/>
        <a:p>
          <a:r>
            <a:rPr lang="en-US" smtClean="0"/>
            <a:t>Some text here</a:t>
          </a:r>
          <a:endParaRPr lang="en-US" dirty="0"/>
        </a:p>
      </dgm:t>
    </dgm:pt>
    <dgm:pt modelId="{B9AA1983-1BB5-4759-8E4F-7045B0734A67}" type="parTrans" cxnId="{4020F872-276B-4E4C-AD92-F407DC1D98DB}">
      <dgm:prSet/>
      <dgm:spPr/>
      <dgm:t>
        <a:bodyPr/>
        <a:lstStyle/>
        <a:p>
          <a:endParaRPr lang="en-US"/>
        </a:p>
      </dgm:t>
    </dgm:pt>
    <dgm:pt modelId="{ED755574-A76D-48A6-B7C3-3E4DC945D343}" type="sibTrans" cxnId="{4020F872-276B-4E4C-AD92-F407DC1D98DB}">
      <dgm:prSet/>
      <dgm:spPr/>
      <dgm:t>
        <a:bodyPr/>
        <a:lstStyle/>
        <a:p>
          <a:endParaRPr lang="en-US"/>
        </a:p>
      </dgm:t>
    </dgm:pt>
    <dgm:pt modelId="{C7F5A8E8-ADCC-4537-B60F-12ED0E855A0F}">
      <dgm:prSet/>
      <dgm:spPr/>
      <dgm:t>
        <a:bodyPr/>
        <a:lstStyle/>
        <a:p>
          <a:r>
            <a:rPr lang="en-US" dirty="0" smtClean="0"/>
            <a:t>Some text here</a:t>
          </a:r>
          <a:endParaRPr lang="en-US" dirty="0"/>
        </a:p>
      </dgm:t>
    </dgm:pt>
    <dgm:pt modelId="{5C0CA4D9-DFC8-46F0-BD32-19CB237907E3}" type="parTrans" cxnId="{97E7BCEB-0659-4444-9518-07C945DDFF8C}">
      <dgm:prSet/>
      <dgm:spPr/>
      <dgm:t>
        <a:bodyPr/>
        <a:lstStyle/>
        <a:p>
          <a:endParaRPr lang="en-US"/>
        </a:p>
      </dgm:t>
    </dgm:pt>
    <dgm:pt modelId="{E22CFC6B-A0D7-4B44-BD6A-5AC15A79B65F}" type="sibTrans" cxnId="{97E7BCEB-0659-4444-9518-07C945DDFF8C}">
      <dgm:prSet/>
      <dgm:spPr/>
      <dgm:t>
        <a:bodyPr/>
        <a:lstStyle/>
        <a:p>
          <a:endParaRPr lang="en-US"/>
        </a:p>
      </dgm:t>
    </dgm:pt>
    <dgm:pt modelId="{5F759B16-C7EE-44B5-8913-CACB4D8FBEA2}" type="pres">
      <dgm:prSet presAssocID="{D1860CCD-BA28-408C-BBC0-2B4277F5A70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C212980A-EB1A-4B5A-9A18-0806BFA5C7E2}" type="pres">
      <dgm:prSet presAssocID="{D1860CCD-BA28-408C-BBC0-2B4277F5A70B}" presName="children" presStyleCnt="0"/>
      <dgm:spPr/>
    </dgm:pt>
    <dgm:pt modelId="{DCB78E1C-944B-4DED-95DD-BF97B1030EA6}" type="pres">
      <dgm:prSet presAssocID="{D1860CCD-BA28-408C-BBC0-2B4277F5A70B}" presName="child1group" presStyleCnt="0"/>
      <dgm:spPr/>
    </dgm:pt>
    <dgm:pt modelId="{2524CCAA-ABD7-4DC1-BEA8-8FE378C9937F}" type="pres">
      <dgm:prSet presAssocID="{D1860CCD-BA28-408C-BBC0-2B4277F5A70B}" presName="child1" presStyleLbl="bgAcc1" presStyleIdx="0" presStyleCnt="4"/>
      <dgm:spPr/>
      <dgm:t>
        <a:bodyPr/>
        <a:lstStyle/>
        <a:p>
          <a:endParaRPr lang="en-US"/>
        </a:p>
      </dgm:t>
    </dgm:pt>
    <dgm:pt modelId="{B6C2DC6D-FB45-4B12-8623-257F1B990D8F}" type="pres">
      <dgm:prSet presAssocID="{D1860CCD-BA28-408C-BBC0-2B4277F5A70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170473-F9E9-47F6-A54B-21D9CA74AF3F}" type="pres">
      <dgm:prSet presAssocID="{D1860CCD-BA28-408C-BBC0-2B4277F5A70B}" presName="child2group" presStyleCnt="0"/>
      <dgm:spPr/>
    </dgm:pt>
    <dgm:pt modelId="{74420F7F-254F-40A7-9CBC-4BA593DEB150}" type="pres">
      <dgm:prSet presAssocID="{D1860CCD-BA28-408C-BBC0-2B4277F5A70B}" presName="child2" presStyleLbl="bgAcc1" presStyleIdx="1" presStyleCnt="4"/>
      <dgm:spPr/>
      <dgm:t>
        <a:bodyPr/>
        <a:lstStyle/>
        <a:p>
          <a:endParaRPr lang="en-US"/>
        </a:p>
      </dgm:t>
    </dgm:pt>
    <dgm:pt modelId="{E4EC44BA-8B15-4AF1-8E29-7B12EA23ED3D}" type="pres">
      <dgm:prSet presAssocID="{D1860CCD-BA28-408C-BBC0-2B4277F5A70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416602-D300-421C-B7E9-801A9411BEBE}" type="pres">
      <dgm:prSet presAssocID="{D1860CCD-BA28-408C-BBC0-2B4277F5A70B}" presName="child3group" presStyleCnt="0"/>
      <dgm:spPr/>
    </dgm:pt>
    <dgm:pt modelId="{74AE3D1D-D237-47A0-8089-2D0D818D4570}" type="pres">
      <dgm:prSet presAssocID="{D1860CCD-BA28-408C-BBC0-2B4277F5A70B}" presName="child3" presStyleLbl="bgAcc1" presStyleIdx="2" presStyleCnt="4"/>
      <dgm:spPr/>
      <dgm:t>
        <a:bodyPr/>
        <a:lstStyle/>
        <a:p>
          <a:endParaRPr lang="en-US"/>
        </a:p>
      </dgm:t>
    </dgm:pt>
    <dgm:pt modelId="{0BD2B5AF-700D-440E-B74F-289977420F8B}" type="pres">
      <dgm:prSet presAssocID="{D1860CCD-BA28-408C-BBC0-2B4277F5A70B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53CFA5-9ACF-484B-8D99-AE2EEA49ED5C}" type="pres">
      <dgm:prSet presAssocID="{D1860CCD-BA28-408C-BBC0-2B4277F5A70B}" presName="child4group" presStyleCnt="0"/>
      <dgm:spPr/>
    </dgm:pt>
    <dgm:pt modelId="{392623A5-9295-460D-8068-1C83B78FB2DC}" type="pres">
      <dgm:prSet presAssocID="{D1860CCD-BA28-408C-BBC0-2B4277F5A70B}" presName="child4" presStyleLbl="bgAcc1" presStyleIdx="3" presStyleCnt="4"/>
      <dgm:spPr/>
      <dgm:t>
        <a:bodyPr/>
        <a:lstStyle/>
        <a:p>
          <a:endParaRPr lang="en-US"/>
        </a:p>
      </dgm:t>
    </dgm:pt>
    <dgm:pt modelId="{4D7F3628-07D5-42F5-8BE0-7939157A757C}" type="pres">
      <dgm:prSet presAssocID="{D1860CCD-BA28-408C-BBC0-2B4277F5A70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584E6-2D0C-42E7-8B0C-A464676166B7}" type="pres">
      <dgm:prSet presAssocID="{D1860CCD-BA28-408C-BBC0-2B4277F5A70B}" presName="childPlaceholder" presStyleCnt="0"/>
      <dgm:spPr/>
    </dgm:pt>
    <dgm:pt modelId="{F8437D06-4DCC-44B9-9309-55CBDAE5BDE6}" type="pres">
      <dgm:prSet presAssocID="{D1860CCD-BA28-408C-BBC0-2B4277F5A70B}" presName="circle" presStyleCnt="0"/>
      <dgm:spPr/>
    </dgm:pt>
    <dgm:pt modelId="{21CB604F-6C5A-45FF-83CC-EB9D98AC2317}" type="pres">
      <dgm:prSet presAssocID="{D1860CCD-BA28-408C-BBC0-2B4277F5A70B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807D2F-AC33-4BAA-8589-87BCF70CD833}" type="pres">
      <dgm:prSet presAssocID="{D1860CCD-BA28-408C-BBC0-2B4277F5A70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740345-DEB8-4CC8-BAFA-122E50436D60}" type="pres">
      <dgm:prSet presAssocID="{D1860CCD-BA28-408C-BBC0-2B4277F5A70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8CABFA-01A6-4779-8CAC-F31F7A98F7F0}" type="pres">
      <dgm:prSet presAssocID="{D1860CCD-BA28-408C-BBC0-2B4277F5A70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33B884-ED1D-49C8-8E29-465E71502E84}" type="pres">
      <dgm:prSet presAssocID="{D1860CCD-BA28-408C-BBC0-2B4277F5A70B}" presName="quadrantPlaceholder" presStyleCnt="0"/>
      <dgm:spPr/>
    </dgm:pt>
    <dgm:pt modelId="{E5A81619-773C-4781-8323-2EE272EC4FB2}" type="pres">
      <dgm:prSet presAssocID="{D1860CCD-BA28-408C-BBC0-2B4277F5A70B}" presName="center1" presStyleLbl="fgShp" presStyleIdx="0" presStyleCnt="2" custScaleX="181159" custScaleY="181159"/>
      <dgm:spPr>
        <a:solidFill>
          <a:srgbClr val="FF5A5F"/>
        </a:solidFill>
      </dgm:spPr>
    </dgm:pt>
    <dgm:pt modelId="{35DC1333-E570-45E1-AEFA-90AD7AFD6763}" type="pres">
      <dgm:prSet presAssocID="{D1860CCD-BA28-408C-BBC0-2B4277F5A70B}" presName="center2" presStyleLbl="fgShp" presStyleIdx="1" presStyleCnt="2" custScaleX="181159" custScaleY="181159"/>
      <dgm:spPr>
        <a:solidFill>
          <a:srgbClr val="FF5A5F"/>
        </a:solidFill>
      </dgm:spPr>
    </dgm:pt>
  </dgm:ptLst>
  <dgm:cxnLst>
    <dgm:cxn modelId="{B2A3A342-28EA-4544-BE50-EBDBB378D5CC}" type="presOf" srcId="{282A5767-DBFD-43D0-B518-60FE11535E89}" destId="{B6C2DC6D-FB45-4B12-8623-257F1B990D8F}" srcOrd="1" destOrd="1" presId="urn:microsoft.com/office/officeart/2005/8/layout/cycle4"/>
    <dgm:cxn modelId="{054052B2-0E2B-431F-846E-12824E53062D}" type="presOf" srcId="{9C3450B9-12D9-4AEF-B068-06684C0E6CEF}" destId="{74420F7F-254F-40A7-9CBC-4BA593DEB150}" srcOrd="0" destOrd="1" presId="urn:microsoft.com/office/officeart/2005/8/layout/cycle4"/>
    <dgm:cxn modelId="{372ADB03-0021-4676-8031-E6ADBC4D5A87}" srcId="{5EC4FBE5-BE98-4583-B32C-8A2B459BC4E1}" destId="{33A38A9F-8253-4658-B668-4D129B2D310A}" srcOrd="0" destOrd="0" parTransId="{F304865F-AFB9-4AF9-87C8-6CD9DF00C52B}" sibTransId="{4B1EED7E-7326-41B0-B38C-2E00B2EAC13B}"/>
    <dgm:cxn modelId="{2EBA621B-61DE-4B61-867D-143B164CBBC8}" type="presOf" srcId="{0FC39CE8-0A3A-4713-9165-73875470581D}" destId="{2524CCAA-ABD7-4DC1-BEA8-8FE378C9937F}" srcOrd="0" destOrd="2" presId="urn:microsoft.com/office/officeart/2005/8/layout/cycle4"/>
    <dgm:cxn modelId="{869B65D4-E8C4-4FF9-B829-2EE46B72DEAA}" srcId="{D1860CCD-BA28-408C-BBC0-2B4277F5A70B}" destId="{5EC4FBE5-BE98-4583-B32C-8A2B459BC4E1}" srcOrd="1" destOrd="0" parTransId="{C5EEA724-E6E8-4F00-9CE1-CCC3B005B895}" sibTransId="{41583990-A713-4CEE-9793-662EF2F342F9}"/>
    <dgm:cxn modelId="{B0386CDE-4849-4DE7-8765-5C6EF4CC1226}" type="presOf" srcId="{C7F5A8E8-ADCC-4537-B60F-12ED0E855A0F}" destId="{74AE3D1D-D237-47A0-8089-2D0D818D4570}" srcOrd="0" destOrd="2" presId="urn:microsoft.com/office/officeart/2005/8/layout/cycle4"/>
    <dgm:cxn modelId="{52B36E14-32F0-4D30-8A30-B2E7AA3E0F21}" type="presOf" srcId="{8CAEC118-740E-41F9-82A9-3CFBC3666F5E}" destId="{4D7F3628-07D5-42F5-8BE0-7939157A757C}" srcOrd="1" destOrd="1" presId="urn:microsoft.com/office/officeart/2005/8/layout/cycle4"/>
    <dgm:cxn modelId="{C8F26400-076A-4AB4-8B50-5559014192EA}" type="presOf" srcId="{C7F5A8E8-ADCC-4537-B60F-12ED0E855A0F}" destId="{0BD2B5AF-700D-440E-B74F-289977420F8B}" srcOrd="1" destOrd="2" presId="urn:microsoft.com/office/officeart/2005/8/layout/cycle4"/>
    <dgm:cxn modelId="{6B4C5F63-5F8B-4870-A727-E66A02C53537}" type="presOf" srcId="{36988943-4723-4906-99BC-F64905DA2543}" destId="{458CABFA-01A6-4779-8CAC-F31F7A98F7F0}" srcOrd="0" destOrd="0" presId="urn:microsoft.com/office/officeart/2005/8/layout/cycle4"/>
    <dgm:cxn modelId="{2E05ACF6-371B-42D8-8718-D4D5242EA786}" type="presOf" srcId="{72BB91C3-7DA6-46B7-8C2C-31DABDBBC46B}" destId="{74AE3D1D-D237-47A0-8089-2D0D818D4570}" srcOrd="0" destOrd="0" presId="urn:microsoft.com/office/officeart/2005/8/layout/cycle4"/>
    <dgm:cxn modelId="{562756E0-A880-4685-A297-1FE0E2BB6F6E}" type="presOf" srcId="{D1C8BD30-32AA-403D-B7F9-5A2AA666129F}" destId="{74420F7F-254F-40A7-9CBC-4BA593DEB150}" srcOrd="0" destOrd="2" presId="urn:microsoft.com/office/officeart/2005/8/layout/cycle4"/>
    <dgm:cxn modelId="{4C9620A3-F8DB-420B-8895-23E7C3928520}" srcId="{36988943-4723-4906-99BC-F64905DA2543}" destId="{03DF7569-89B5-45B9-BB93-AC4490964F41}" srcOrd="2" destOrd="0" parTransId="{97DE2F32-CE64-4141-A103-0E3D09D2F0A4}" sibTransId="{AA8A8F43-8A9F-4B9A-91CC-60E0363F1D77}"/>
    <dgm:cxn modelId="{9F755184-BD32-4113-A085-92BE3C5932AF}" srcId="{2226267B-3ECE-48AF-A966-3A7D347FFE66}" destId="{72BB91C3-7DA6-46B7-8C2C-31DABDBBC46B}" srcOrd="0" destOrd="0" parTransId="{2DFDAA00-ED37-4FD5-8A20-3E4151F45143}" sibTransId="{592860B0-2C0C-499C-84BC-2664A7A9C64B}"/>
    <dgm:cxn modelId="{4020F872-276B-4E4C-AD92-F407DC1D98DB}" srcId="{2226267B-3ECE-48AF-A966-3A7D347FFE66}" destId="{BCAF84F6-F8BA-41AD-BFE6-47FD19CDA3D0}" srcOrd="1" destOrd="0" parTransId="{B9AA1983-1BB5-4759-8E4F-7045B0734A67}" sibTransId="{ED755574-A76D-48A6-B7C3-3E4DC945D343}"/>
    <dgm:cxn modelId="{88BF3DAE-9959-437F-8F98-7A77DE96A71E}" type="presOf" srcId="{5EC4FBE5-BE98-4583-B32C-8A2B459BC4E1}" destId="{18807D2F-AC33-4BAA-8589-87BCF70CD833}" srcOrd="0" destOrd="0" presId="urn:microsoft.com/office/officeart/2005/8/layout/cycle4"/>
    <dgm:cxn modelId="{971637D0-6272-4025-875E-8F8B6C5AA42A}" type="presOf" srcId="{BCAF84F6-F8BA-41AD-BFE6-47FD19CDA3D0}" destId="{74AE3D1D-D237-47A0-8089-2D0D818D4570}" srcOrd="0" destOrd="1" presId="urn:microsoft.com/office/officeart/2005/8/layout/cycle4"/>
    <dgm:cxn modelId="{173E0EF2-5D85-4642-8D74-76B88B4DAA10}" type="presOf" srcId="{EF31ED8E-3FA4-43EA-AE5B-8513FB6A58B2}" destId="{392623A5-9295-460D-8068-1C83B78FB2DC}" srcOrd="0" destOrd="0" presId="urn:microsoft.com/office/officeart/2005/8/layout/cycle4"/>
    <dgm:cxn modelId="{97E7BCEB-0659-4444-9518-07C945DDFF8C}" srcId="{2226267B-3ECE-48AF-A966-3A7D347FFE66}" destId="{C7F5A8E8-ADCC-4537-B60F-12ED0E855A0F}" srcOrd="2" destOrd="0" parTransId="{5C0CA4D9-DFC8-46F0-BD32-19CB237907E3}" sibTransId="{E22CFC6B-A0D7-4B44-BD6A-5AC15A79B65F}"/>
    <dgm:cxn modelId="{4635244A-A955-4160-A204-CC6C1D665304}" type="presOf" srcId="{8CAEC118-740E-41F9-82A9-3CFBC3666F5E}" destId="{392623A5-9295-460D-8068-1C83B78FB2DC}" srcOrd="0" destOrd="1" presId="urn:microsoft.com/office/officeart/2005/8/layout/cycle4"/>
    <dgm:cxn modelId="{921E439C-D7D1-435D-9385-CA6D6D7F81F8}" type="presOf" srcId="{03DF7569-89B5-45B9-BB93-AC4490964F41}" destId="{392623A5-9295-460D-8068-1C83B78FB2DC}" srcOrd="0" destOrd="2" presId="urn:microsoft.com/office/officeart/2005/8/layout/cycle4"/>
    <dgm:cxn modelId="{2E2C365F-7C64-4407-80D6-0674245C0433}" type="presOf" srcId="{0B0BCDB3-7C88-4D38-8DC3-3EBE596814F5}" destId="{B6C2DC6D-FB45-4B12-8623-257F1B990D8F}" srcOrd="1" destOrd="0" presId="urn:microsoft.com/office/officeart/2005/8/layout/cycle4"/>
    <dgm:cxn modelId="{7D91C582-4771-4CF4-89FD-056B98AE07E3}" type="presOf" srcId="{BCAF84F6-F8BA-41AD-BFE6-47FD19CDA3D0}" destId="{0BD2B5AF-700D-440E-B74F-289977420F8B}" srcOrd="1" destOrd="1" presId="urn:microsoft.com/office/officeart/2005/8/layout/cycle4"/>
    <dgm:cxn modelId="{3E312CCA-8BF4-4E86-BE5E-8927051394FA}" type="presOf" srcId="{33A38A9F-8253-4658-B668-4D129B2D310A}" destId="{74420F7F-254F-40A7-9CBC-4BA593DEB150}" srcOrd="0" destOrd="0" presId="urn:microsoft.com/office/officeart/2005/8/layout/cycle4"/>
    <dgm:cxn modelId="{B4524B7E-8B4B-4519-B436-A18D58EA481B}" type="presOf" srcId="{2226267B-3ECE-48AF-A966-3A7D347FFE66}" destId="{95740345-DEB8-4CC8-BAFA-122E50436D60}" srcOrd="0" destOrd="0" presId="urn:microsoft.com/office/officeart/2005/8/layout/cycle4"/>
    <dgm:cxn modelId="{DFC93D12-2348-4971-A685-336DB87D1479}" srcId="{36988943-4723-4906-99BC-F64905DA2543}" destId="{EF31ED8E-3FA4-43EA-AE5B-8513FB6A58B2}" srcOrd="0" destOrd="0" parTransId="{BAA4AB56-DD93-48F5-B7B7-083CCC038EA4}" sibTransId="{D352EDA5-DE32-4E65-BE55-48670A5B631E}"/>
    <dgm:cxn modelId="{2641DC68-2858-4FBB-9089-69AF3D56C653}" srcId="{D1860CCD-BA28-408C-BBC0-2B4277F5A70B}" destId="{2226267B-3ECE-48AF-A966-3A7D347FFE66}" srcOrd="2" destOrd="0" parTransId="{A257F058-C40F-4ECD-BA81-022993CA7C11}" sibTransId="{470D5D98-BBF2-46EB-8F8B-895B2F6FBDA5}"/>
    <dgm:cxn modelId="{2DFAE68A-74D5-4032-BBA6-7884AD76F40A}" type="presOf" srcId="{03DF7569-89B5-45B9-BB93-AC4490964F41}" destId="{4D7F3628-07D5-42F5-8BE0-7939157A757C}" srcOrd="1" destOrd="2" presId="urn:microsoft.com/office/officeart/2005/8/layout/cycle4"/>
    <dgm:cxn modelId="{35FFEAD7-AEAB-4F0A-B3F7-8AD3C8E7A649}" type="presOf" srcId="{0FC39CE8-0A3A-4713-9165-73875470581D}" destId="{B6C2DC6D-FB45-4B12-8623-257F1B990D8F}" srcOrd="1" destOrd="2" presId="urn:microsoft.com/office/officeart/2005/8/layout/cycle4"/>
    <dgm:cxn modelId="{91DBF3EA-DAAD-4DBC-B8B7-888DC00DD22E}" type="presOf" srcId="{3FCF6D67-9EDD-4DFE-A5D7-2778E3C49CEA}" destId="{21CB604F-6C5A-45FF-83CC-EB9D98AC2317}" srcOrd="0" destOrd="0" presId="urn:microsoft.com/office/officeart/2005/8/layout/cycle4"/>
    <dgm:cxn modelId="{42CFF911-B649-42F7-8786-C60B416EC2DD}" type="presOf" srcId="{33A38A9F-8253-4658-B668-4D129B2D310A}" destId="{E4EC44BA-8B15-4AF1-8E29-7B12EA23ED3D}" srcOrd="1" destOrd="0" presId="urn:microsoft.com/office/officeart/2005/8/layout/cycle4"/>
    <dgm:cxn modelId="{3A374C86-A3FD-4C8F-8E8E-741ED4E49263}" srcId="{5EC4FBE5-BE98-4583-B32C-8A2B459BC4E1}" destId="{9C3450B9-12D9-4AEF-B068-06684C0E6CEF}" srcOrd="1" destOrd="0" parTransId="{D7A9FD87-6B4E-4DB7-9274-E433DD14DD62}" sibTransId="{F210D722-7FDE-43E0-B619-12B5460F0F9E}"/>
    <dgm:cxn modelId="{7FBEF858-6730-46F5-AB9C-AA109C0E5920}" type="presOf" srcId="{9C3450B9-12D9-4AEF-B068-06684C0E6CEF}" destId="{E4EC44BA-8B15-4AF1-8E29-7B12EA23ED3D}" srcOrd="1" destOrd="1" presId="urn:microsoft.com/office/officeart/2005/8/layout/cycle4"/>
    <dgm:cxn modelId="{3FAC6329-38A7-4782-8E72-5A1730CDEBEB}" type="presOf" srcId="{0B0BCDB3-7C88-4D38-8DC3-3EBE596814F5}" destId="{2524CCAA-ABD7-4DC1-BEA8-8FE378C9937F}" srcOrd="0" destOrd="0" presId="urn:microsoft.com/office/officeart/2005/8/layout/cycle4"/>
    <dgm:cxn modelId="{DC1F4A13-DBED-4334-878F-27442154D7E5}" type="presOf" srcId="{282A5767-DBFD-43D0-B518-60FE11535E89}" destId="{2524CCAA-ABD7-4DC1-BEA8-8FE378C9937F}" srcOrd="0" destOrd="1" presId="urn:microsoft.com/office/officeart/2005/8/layout/cycle4"/>
    <dgm:cxn modelId="{7F593030-DF3B-4038-A40C-FF155629CE03}" srcId="{3FCF6D67-9EDD-4DFE-A5D7-2778E3C49CEA}" destId="{0B0BCDB3-7C88-4D38-8DC3-3EBE596814F5}" srcOrd="0" destOrd="0" parTransId="{FE466423-2B58-4B4C-B8BF-E33FD27F7E34}" sibTransId="{8A2FB86F-A8ED-4FFB-831D-B23FD4E35927}"/>
    <dgm:cxn modelId="{09B2949F-94C3-4204-8440-01F98688510C}" type="presOf" srcId="{EF31ED8E-3FA4-43EA-AE5B-8513FB6A58B2}" destId="{4D7F3628-07D5-42F5-8BE0-7939157A757C}" srcOrd="1" destOrd="0" presId="urn:microsoft.com/office/officeart/2005/8/layout/cycle4"/>
    <dgm:cxn modelId="{7E67680D-870C-4860-9F48-3BA9FDCB58D2}" type="presOf" srcId="{D1C8BD30-32AA-403D-B7F9-5A2AA666129F}" destId="{E4EC44BA-8B15-4AF1-8E29-7B12EA23ED3D}" srcOrd="1" destOrd="2" presId="urn:microsoft.com/office/officeart/2005/8/layout/cycle4"/>
    <dgm:cxn modelId="{651D69DB-C04E-42CB-B2B0-90C5E256519B}" type="presOf" srcId="{72BB91C3-7DA6-46B7-8C2C-31DABDBBC46B}" destId="{0BD2B5AF-700D-440E-B74F-289977420F8B}" srcOrd="1" destOrd="0" presId="urn:microsoft.com/office/officeart/2005/8/layout/cycle4"/>
    <dgm:cxn modelId="{11973BFF-828A-4FE7-B3C5-14AB6BABEE7B}" srcId="{D1860CCD-BA28-408C-BBC0-2B4277F5A70B}" destId="{36988943-4723-4906-99BC-F64905DA2543}" srcOrd="3" destOrd="0" parTransId="{2D9AD708-4627-4EA1-B269-B076B90A9A6D}" sibTransId="{DD403A73-F81E-4284-979B-77BBCE44D480}"/>
    <dgm:cxn modelId="{9D5D7872-BBDE-479E-8DE0-B93229E5247F}" srcId="{D1860CCD-BA28-408C-BBC0-2B4277F5A70B}" destId="{3FCF6D67-9EDD-4DFE-A5D7-2778E3C49CEA}" srcOrd="0" destOrd="0" parTransId="{FB5953D9-002C-4226-A857-9E8D61E85439}" sibTransId="{D8E5A74C-DD98-459D-8339-DA80478F0F43}"/>
    <dgm:cxn modelId="{9E4A0504-540F-4A85-B476-654F52DC4E74}" srcId="{3FCF6D67-9EDD-4DFE-A5D7-2778E3C49CEA}" destId="{282A5767-DBFD-43D0-B518-60FE11535E89}" srcOrd="1" destOrd="0" parTransId="{DB2F9D84-FD9C-4E88-9F86-946A5594E13B}" sibTransId="{B21AB64F-1EF6-4780-92FE-FCB9C2D88761}"/>
    <dgm:cxn modelId="{066F9645-E43E-4DB7-B44A-A2016FA5B8F0}" srcId="{5EC4FBE5-BE98-4583-B32C-8A2B459BC4E1}" destId="{D1C8BD30-32AA-403D-B7F9-5A2AA666129F}" srcOrd="2" destOrd="0" parTransId="{72B11B45-3F48-455B-BE61-BD4A34269434}" sibTransId="{DDA91FD0-05CE-483F-A2E0-A98BA67916F7}"/>
    <dgm:cxn modelId="{F4F81B34-94AC-4321-A024-E2EC943C4734}" type="presOf" srcId="{D1860CCD-BA28-408C-BBC0-2B4277F5A70B}" destId="{5F759B16-C7EE-44B5-8913-CACB4D8FBEA2}" srcOrd="0" destOrd="0" presId="urn:microsoft.com/office/officeart/2005/8/layout/cycle4"/>
    <dgm:cxn modelId="{C83B9C56-4DAE-49DB-8A3C-96C473C9BF7D}" srcId="{3FCF6D67-9EDD-4DFE-A5D7-2778E3C49CEA}" destId="{0FC39CE8-0A3A-4713-9165-73875470581D}" srcOrd="2" destOrd="0" parTransId="{3D89B4F9-5474-44E8-9CE8-55C6B98845D1}" sibTransId="{C07CCE82-1B8A-4902-A89D-2AE8E500205A}"/>
    <dgm:cxn modelId="{CD41E514-2CF9-4525-AF4E-AD99EB8283F8}" srcId="{36988943-4723-4906-99BC-F64905DA2543}" destId="{8CAEC118-740E-41F9-82A9-3CFBC3666F5E}" srcOrd="1" destOrd="0" parTransId="{E6C1A6EA-B8A6-481B-8AD7-9F89062D7753}" sibTransId="{2BC1D4F4-DB36-4E24-BC0B-600554A98E22}"/>
    <dgm:cxn modelId="{85BE39B2-35DC-4A16-BBD6-8DF92235036F}" type="presParOf" srcId="{5F759B16-C7EE-44B5-8913-CACB4D8FBEA2}" destId="{C212980A-EB1A-4B5A-9A18-0806BFA5C7E2}" srcOrd="0" destOrd="0" presId="urn:microsoft.com/office/officeart/2005/8/layout/cycle4"/>
    <dgm:cxn modelId="{1AFCE4EB-0C0E-4110-8FB5-39FC3939B46B}" type="presParOf" srcId="{C212980A-EB1A-4B5A-9A18-0806BFA5C7E2}" destId="{DCB78E1C-944B-4DED-95DD-BF97B1030EA6}" srcOrd="0" destOrd="0" presId="urn:microsoft.com/office/officeart/2005/8/layout/cycle4"/>
    <dgm:cxn modelId="{35B3770D-B7FA-4C8D-BAA7-C1A3279A587F}" type="presParOf" srcId="{DCB78E1C-944B-4DED-95DD-BF97B1030EA6}" destId="{2524CCAA-ABD7-4DC1-BEA8-8FE378C9937F}" srcOrd="0" destOrd="0" presId="urn:microsoft.com/office/officeart/2005/8/layout/cycle4"/>
    <dgm:cxn modelId="{2363BB7B-DF0E-464C-A32F-1AC5A6F025D4}" type="presParOf" srcId="{DCB78E1C-944B-4DED-95DD-BF97B1030EA6}" destId="{B6C2DC6D-FB45-4B12-8623-257F1B990D8F}" srcOrd="1" destOrd="0" presId="urn:microsoft.com/office/officeart/2005/8/layout/cycle4"/>
    <dgm:cxn modelId="{B6832174-DBE1-4274-9FA0-B8251DDF44F8}" type="presParOf" srcId="{C212980A-EB1A-4B5A-9A18-0806BFA5C7E2}" destId="{A9170473-F9E9-47F6-A54B-21D9CA74AF3F}" srcOrd="1" destOrd="0" presId="urn:microsoft.com/office/officeart/2005/8/layout/cycle4"/>
    <dgm:cxn modelId="{F4DD2C5E-5C83-4EB8-94D2-46C2FED200BE}" type="presParOf" srcId="{A9170473-F9E9-47F6-A54B-21D9CA74AF3F}" destId="{74420F7F-254F-40A7-9CBC-4BA593DEB150}" srcOrd="0" destOrd="0" presId="urn:microsoft.com/office/officeart/2005/8/layout/cycle4"/>
    <dgm:cxn modelId="{0B52232B-6D2D-45BC-94DA-562A370A38DA}" type="presParOf" srcId="{A9170473-F9E9-47F6-A54B-21D9CA74AF3F}" destId="{E4EC44BA-8B15-4AF1-8E29-7B12EA23ED3D}" srcOrd="1" destOrd="0" presId="urn:microsoft.com/office/officeart/2005/8/layout/cycle4"/>
    <dgm:cxn modelId="{A33C37E4-6A35-42D8-90F7-AD9C999CC9C7}" type="presParOf" srcId="{C212980A-EB1A-4B5A-9A18-0806BFA5C7E2}" destId="{A6416602-D300-421C-B7E9-801A9411BEBE}" srcOrd="2" destOrd="0" presId="urn:microsoft.com/office/officeart/2005/8/layout/cycle4"/>
    <dgm:cxn modelId="{9C910274-B28D-4CEB-B041-91D7BEE8FE34}" type="presParOf" srcId="{A6416602-D300-421C-B7E9-801A9411BEBE}" destId="{74AE3D1D-D237-47A0-8089-2D0D818D4570}" srcOrd="0" destOrd="0" presId="urn:microsoft.com/office/officeart/2005/8/layout/cycle4"/>
    <dgm:cxn modelId="{147F575A-65DA-4021-81EB-182E473825F5}" type="presParOf" srcId="{A6416602-D300-421C-B7E9-801A9411BEBE}" destId="{0BD2B5AF-700D-440E-B74F-289977420F8B}" srcOrd="1" destOrd="0" presId="urn:microsoft.com/office/officeart/2005/8/layout/cycle4"/>
    <dgm:cxn modelId="{5CB7E781-9349-49FE-8015-0220A9D2D0BE}" type="presParOf" srcId="{C212980A-EB1A-4B5A-9A18-0806BFA5C7E2}" destId="{7653CFA5-9ACF-484B-8D99-AE2EEA49ED5C}" srcOrd="3" destOrd="0" presId="urn:microsoft.com/office/officeart/2005/8/layout/cycle4"/>
    <dgm:cxn modelId="{0D6F25ED-4523-493F-A90E-2C56477B89FA}" type="presParOf" srcId="{7653CFA5-9ACF-484B-8D99-AE2EEA49ED5C}" destId="{392623A5-9295-460D-8068-1C83B78FB2DC}" srcOrd="0" destOrd="0" presId="urn:microsoft.com/office/officeart/2005/8/layout/cycle4"/>
    <dgm:cxn modelId="{7140AAD2-034A-4416-A542-E746750E60FA}" type="presParOf" srcId="{7653CFA5-9ACF-484B-8D99-AE2EEA49ED5C}" destId="{4D7F3628-07D5-42F5-8BE0-7939157A757C}" srcOrd="1" destOrd="0" presId="urn:microsoft.com/office/officeart/2005/8/layout/cycle4"/>
    <dgm:cxn modelId="{6654064D-76E7-4CE0-858F-58462803749B}" type="presParOf" srcId="{C212980A-EB1A-4B5A-9A18-0806BFA5C7E2}" destId="{C58584E6-2D0C-42E7-8B0C-A464676166B7}" srcOrd="4" destOrd="0" presId="urn:microsoft.com/office/officeart/2005/8/layout/cycle4"/>
    <dgm:cxn modelId="{2CF71DF1-B157-4148-87C4-05FFA4B5407F}" type="presParOf" srcId="{5F759B16-C7EE-44B5-8913-CACB4D8FBEA2}" destId="{F8437D06-4DCC-44B9-9309-55CBDAE5BDE6}" srcOrd="1" destOrd="0" presId="urn:microsoft.com/office/officeart/2005/8/layout/cycle4"/>
    <dgm:cxn modelId="{9B5575EE-D265-4A2A-9B5B-7008A2AF4799}" type="presParOf" srcId="{F8437D06-4DCC-44B9-9309-55CBDAE5BDE6}" destId="{21CB604F-6C5A-45FF-83CC-EB9D98AC2317}" srcOrd="0" destOrd="0" presId="urn:microsoft.com/office/officeart/2005/8/layout/cycle4"/>
    <dgm:cxn modelId="{ABBE7F57-3968-4043-9E98-6C86978AC134}" type="presParOf" srcId="{F8437D06-4DCC-44B9-9309-55CBDAE5BDE6}" destId="{18807D2F-AC33-4BAA-8589-87BCF70CD833}" srcOrd="1" destOrd="0" presId="urn:microsoft.com/office/officeart/2005/8/layout/cycle4"/>
    <dgm:cxn modelId="{793D7C4A-DFA1-4909-A567-65BC07490A40}" type="presParOf" srcId="{F8437D06-4DCC-44B9-9309-55CBDAE5BDE6}" destId="{95740345-DEB8-4CC8-BAFA-122E50436D60}" srcOrd="2" destOrd="0" presId="urn:microsoft.com/office/officeart/2005/8/layout/cycle4"/>
    <dgm:cxn modelId="{9CAA8798-A1BD-49DD-8DC4-2A5B47471798}" type="presParOf" srcId="{F8437D06-4DCC-44B9-9309-55CBDAE5BDE6}" destId="{458CABFA-01A6-4779-8CAC-F31F7A98F7F0}" srcOrd="3" destOrd="0" presId="urn:microsoft.com/office/officeart/2005/8/layout/cycle4"/>
    <dgm:cxn modelId="{4B3AD72F-7EE7-4C08-8971-79DC77EC13E8}" type="presParOf" srcId="{F8437D06-4DCC-44B9-9309-55CBDAE5BDE6}" destId="{5133B884-ED1D-49C8-8E29-465E71502E84}" srcOrd="4" destOrd="0" presId="urn:microsoft.com/office/officeart/2005/8/layout/cycle4"/>
    <dgm:cxn modelId="{74D11D51-82E4-4B4C-BCCC-02DECD91EC5D}" type="presParOf" srcId="{5F759B16-C7EE-44B5-8913-CACB4D8FBEA2}" destId="{E5A81619-773C-4781-8323-2EE272EC4FB2}" srcOrd="2" destOrd="0" presId="urn:microsoft.com/office/officeart/2005/8/layout/cycle4"/>
    <dgm:cxn modelId="{BE163968-F6A0-43AF-AC23-B841349C914D}" type="presParOf" srcId="{5F759B16-C7EE-44B5-8913-CACB4D8FBEA2}" destId="{35DC1333-E570-45E1-AEFA-90AD7AFD676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AE3D1D-D237-47A0-8089-2D0D818D4570}">
      <dsp:nvSpPr>
        <dsp:cNvPr id="0" name=""/>
        <dsp:cNvSpPr/>
      </dsp:nvSpPr>
      <dsp:spPr>
        <a:xfrm>
          <a:off x="3681984" y="2763519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5F003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Some text here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smtClean="0"/>
            <a:t>Some text here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Some text here</a:t>
          </a:r>
          <a:endParaRPr lang="en-US" sz="1300" kern="1200" dirty="0"/>
        </a:p>
      </dsp:txBody>
      <dsp:txXfrm>
        <a:off x="4312835" y="3117206"/>
        <a:ext cx="1348197" cy="918226"/>
      </dsp:txXfrm>
    </dsp:sp>
    <dsp:sp modelId="{392623A5-9295-460D-8068-1C83B78FB2DC}">
      <dsp:nvSpPr>
        <dsp:cNvPr id="0" name=""/>
        <dsp:cNvSpPr/>
      </dsp:nvSpPr>
      <dsp:spPr>
        <a:xfrm>
          <a:off x="406400" y="2763519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Some text here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smtClean="0"/>
            <a:t>Some text here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Some text here</a:t>
          </a:r>
          <a:endParaRPr lang="en-US" sz="1300" kern="1200" dirty="0"/>
        </a:p>
      </dsp:txBody>
      <dsp:txXfrm>
        <a:off x="434967" y="3117206"/>
        <a:ext cx="1348197" cy="918226"/>
      </dsp:txXfrm>
    </dsp:sp>
    <dsp:sp modelId="{74420F7F-254F-40A7-9CBC-4BA593DEB150}">
      <dsp:nvSpPr>
        <dsp:cNvPr id="0" name=""/>
        <dsp:cNvSpPr/>
      </dsp:nvSpPr>
      <dsp:spPr>
        <a:xfrm>
          <a:off x="3681984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5E6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Some text here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smtClean="0"/>
            <a:t>Some text here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Some text here</a:t>
          </a:r>
          <a:endParaRPr lang="en-US" sz="1300" kern="1200" dirty="0"/>
        </a:p>
      </dsp:txBody>
      <dsp:txXfrm>
        <a:off x="4312835" y="28567"/>
        <a:ext cx="1348197" cy="918226"/>
      </dsp:txXfrm>
    </dsp:sp>
    <dsp:sp modelId="{2524CCAA-ABD7-4DC1-BEA8-8FE378C9937F}">
      <dsp:nvSpPr>
        <dsp:cNvPr id="0" name=""/>
        <dsp:cNvSpPr/>
      </dsp:nvSpPr>
      <dsp:spPr>
        <a:xfrm>
          <a:off x="406400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48A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Some text here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Some text here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Some text here</a:t>
          </a:r>
          <a:endParaRPr lang="en-US" sz="1300" kern="1200" dirty="0"/>
        </a:p>
      </dsp:txBody>
      <dsp:txXfrm>
        <a:off x="434967" y="28567"/>
        <a:ext cx="1348197" cy="918226"/>
      </dsp:txXfrm>
    </dsp:sp>
    <dsp:sp modelId="{21CB604F-6C5A-45FF-83CC-EB9D98AC2317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solidFill>
          <a:srgbClr val="FFB4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</a:t>
          </a:r>
          <a:endParaRPr lang="en-US" sz="6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63056" y="747055"/>
        <a:ext cx="1244304" cy="1244304"/>
      </dsp:txXfrm>
    </dsp:sp>
    <dsp:sp modelId="{18807D2F-AC33-4BAA-8589-87BCF70CD833}">
      <dsp:nvSpPr>
        <dsp:cNvPr id="0" name=""/>
        <dsp:cNvSpPr/>
      </dsp:nvSpPr>
      <dsp:spPr>
        <a:xfrm rot="5400000">
          <a:off x="3088640" y="231647"/>
          <a:ext cx="1759712" cy="1759712"/>
        </a:xfrm>
        <a:prstGeom prst="pieWedge">
          <a:avLst/>
        </a:prstGeom>
        <a:solidFill>
          <a:srgbClr val="007A8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</a:t>
          </a:r>
          <a:endParaRPr lang="en-US" sz="6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3088640" y="747055"/>
        <a:ext cx="1244304" cy="1244304"/>
      </dsp:txXfrm>
    </dsp:sp>
    <dsp:sp modelId="{95740345-DEB8-4CC8-BAFA-122E50436D60}">
      <dsp:nvSpPr>
        <dsp:cNvPr id="0" name=""/>
        <dsp:cNvSpPr/>
      </dsp:nvSpPr>
      <dsp:spPr>
        <a:xfrm rot="10800000">
          <a:off x="3088640" y="2072640"/>
          <a:ext cx="1759712" cy="1759712"/>
        </a:xfrm>
        <a:prstGeom prst="pieWedge">
          <a:avLst/>
        </a:prstGeom>
        <a:solidFill>
          <a:srgbClr val="7B005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</a:t>
          </a:r>
          <a:endParaRPr lang="en-US" sz="6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3088640" y="2072640"/>
        <a:ext cx="1244304" cy="1244304"/>
      </dsp:txXfrm>
    </dsp:sp>
    <dsp:sp modelId="{458CABFA-01A6-4779-8CAC-F31F7A98F7F0}">
      <dsp:nvSpPr>
        <dsp:cNvPr id="0" name=""/>
        <dsp:cNvSpPr/>
      </dsp:nvSpPr>
      <dsp:spPr>
        <a:xfrm rot="16200000">
          <a:off x="1247648" y="2072640"/>
          <a:ext cx="1759712" cy="1759712"/>
        </a:xfrm>
        <a:prstGeom prst="pieWedge">
          <a:avLst/>
        </a:prstGeom>
        <a:solidFill>
          <a:srgbClr val="6CAC5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</a:t>
          </a:r>
          <a:endParaRPr lang="en-US" sz="6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1763056" y="2072640"/>
        <a:ext cx="1244304" cy="1244304"/>
      </dsp:txXfrm>
    </dsp:sp>
    <dsp:sp modelId="{E5A81619-773C-4781-8323-2EE272EC4FB2}">
      <dsp:nvSpPr>
        <dsp:cNvPr id="0" name=""/>
        <dsp:cNvSpPr/>
      </dsp:nvSpPr>
      <dsp:spPr>
        <a:xfrm>
          <a:off x="2497667" y="1451850"/>
          <a:ext cx="1100664" cy="957099"/>
        </a:xfrm>
        <a:prstGeom prst="circularArrow">
          <a:avLst/>
        </a:prstGeom>
        <a:solidFill>
          <a:srgbClr val="FF5A5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DC1333-E570-45E1-AEFA-90AD7AFD6763}">
      <dsp:nvSpPr>
        <dsp:cNvPr id="0" name=""/>
        <dsp:cNvSpPr/>
      </dsp:nvSpPr>
      <dsp:spPr>
        <a:xfrm rot="10800000">
          <a:off x="2497667" y="1655050"/>
          <a:ext cx="1100664" cy="957099"/>
        </a:xfrm>
        <a:prstGeom prst="circularArrow">
          <a:avLst/>
        </a:prstGeom>
        <a:solidFill>
          <a:srgbClr val="FF5A5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6000">
              <a:schemeClr val="accent1">
                <a:lumMod val="0"/>
                <a:lumOff val="100000"/>
              </a:schemeClr>
            </a:gs>
            <a:gs pos="100000">
              <a:srgbClr val="91ABB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8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9525" y="6869270"/>
            <a:ext cx="16850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SWOT Analysis for PowerPoint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553450" y="582930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#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04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761417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656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4425</TotalTime>
  <Words>46</Words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Template PresentationGo</vt:lpstr>
      <vt:lpstr>SWOT Analysis for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 for PowerPoint</dc:title>
  <dc:creator>PresentationGo.com</dc:creator>
  <dc:description>© Copyright PresentationGo.com</dc:description>
  <dcterms:created xsi:type="dcterms:W3CDTF">2014-11-26T05:14:11Z</dcterms:created>
  <dcterms:modified xsi:type="dcterms:W3CDTF">2015-06-23T03:58:35Z</dcterms:modified>
</cp:coreProperties>
</file>