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3"/>
  </p:notesMasterIdLst>
  <p:sldIdLst>
    <p:sldId id="293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003E"/>
    <a:srgbClr val="005E68"/>
    <a:srgbClr val="C48A00"/>
    <a:srgbClr val="7B0051"/>
    <a:srgbClr val="6CAC57"/>
    <a:srgbClr val="007A87"/>
    <a:srgbClr val="FFB400"/>
    <a:srgbClr val="FF5A5F"/>
    <a:srgbClr val="424547"/>
    <a:srgbClr val="8A8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0" autoAdjust="0"/>
    <p:restoredTop sz="96374" autoAdjust="0"/>
  </p:normalViewPr>
  <p:slideViewPr>
    <p:cSldViewPr snapToGrid="0" showGuides="1">
      <p:cViewPr>
        <p:scale>
          <a:sx n="125" d="100"/>
          <a:sy n="125" d="100"/>
        </p:scale>
        <p:origin x="1548" y="-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Title Only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6000">
              <a:schemeClr val="accent1">
                <a:lumMod val="0"/>
                <a:lumOff val="100000"/>
              </a:schemeClr>
            </a:gs>
            <a:gs pos="100000">
              <a:srgbClr val="91ABB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8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-9525" y="6869270"/>
            <a:ext cx="168507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SWOT Analysis for PowerPoint</a:t>
            </a:r>
            <a:endParaRPr 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8553450" y="5829300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#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05</a:t>
            </a:r>
            <a:endParaRPr lang="en-US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794846" y="1651847"/>
            <a:ext cx="3664600" cy="3756673"/>
            <a:chOff x="2878666" y="1735667"/>
            <a:chExt cx="3664600" cy="3756673"/>
          </a:xfrm>
        </p:grpSpPr>
        <p:sp>
          <p:nvSpPr>
            <p:cNvPr id="4" name="Rectangle 3"/>
            <p:cNvSpPr/>
            <p:nvPr/>
          </p:nvSpPr>
          <p:spPr>
            <a:xfrm>
              <a:off x="2878667" y="1735667"/>
              <a:ext cx="1693333" cy="1693333"/>
            </a:xfrm>
            <a:prstGeom prst="rect">
              <a:avLst/>
            </a:prstGeom>
            <a:solidFill>
              <a:srgbClr val="FFB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749799" y="1735667"/>
              <a:ext cx="1693333" cy="1693333"/>
            </a:xfrm>
            <a:prstGeom prst="rect">
              <a:avLst/>
            </a:prstGeom>
            <a:solidFill>
              <a:srgbClr val="007A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878666" y="3611549"/>
              <a:ext cx="1693333" cy="1693333"/>
            </a:xfrm>
            <a:prstGeom prst="rect">
              <a:avLst/>
            </a:prstGeom>
            <a:solidFill>
              <a:srgbClr val="6CAC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749799" y="3606800"/>
              <a:ext cx="1693333" cy="1693333"/>
            </a:xfrm>
            <a:prstGeom prst="rect">
              <a:avLst/>
            </a:prstGeom>
            <a:solidFill>
              <a:srgbClr val="7B00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 rot="2700000">
              <a:off x="3373115" y="2600699"/>
              <a:ext cx="1380868" cy="720665"/>
            </a:xfrm>
            <a:custGeom>
              <a:avLst/>
              <a:gdLst>
                <a:gd name="connsiteX0" fmla="*/ 99526 w 1380868"/>
                <a:gd name="connsiteY0" fmla="*/ 0 h 720665"/>
                <a:gd name="connsiteX1" fmla="*/ 1049160 w 1380868"/>
                <a:gd name="connsiteY1" fmla="*/ 0 h 720665"/>
                <a:gd name="connsiteX2" fmla="*/ 1380868 w 1380868"/>
                <a:gd name="connsiteY2" fmla="*/ 331707 h 720665"/>
                <a:gd name="connsiteX3" fmla="*/ 991910 w 1380868"/>
                <a:gd name="connsiteY3" fmla="*/ 720665 h 720665"/>
                <a:gd name="connsiteX4" fmla="*/ 286955 w 1380868"/>
                <a:gd name="connsiteY4" fmla="*/ 720665 h 720665"/>
                <a:gd name="connsiteX5" fmla="*/ 292808 w 1380868"/>
                <a:gd name="connsiteY5" fmla="*/ 719656 h 720665"/>
                <a:gd name="connsiteX6" fmla="*/ 333595 w 1380868"/>
                <a:gd name="connsiteY6" fmla="*/ 703880 h 720665"/>
                <a:gd name="connsiteX7" fmla="*/ 382846 w 1380868"/>
                <a:gd name="connsiteY7" fmla="*/ 675022 h 720665"/>
                <a:gd name="connsiteX8" fmla="*/ 434983 w 1380868"/>
                <a:gd name="connsiteY8" fmla="*/ 631350 h 720665"/>
                <a:gd name="connsiteX9" fmla="*/ 496547 w 1380868"/>
                <a:gd name="connsiteY9" fmla="*/ 549778 h 720665"/>
                <a:gd name="connsiteX10" fmla="*/ 525213 w 1380868"/>
                <a:gd name="connsiteY10" fmla="*/ 461472 h 720665"/>
                <a:gd name="connsiteX11" fmla="*/ 515401 w 1380868"/>
                <a:gd name="connsiteY11" fmla="*/ 372396 h 720665"/>
                <a:gd name="connsiteX12" fmla="*/ 461147 w 1380868"/>
                <a:gd name="connsiteY12" fmla="*/ 288901 h 720665"/>
                <a:gd name="connsiteX13" fmla="*/ 399776 w 1380868"/>
                <a:gd name="connsiteY13" fmla="*/ 245998 h 720665"/>
                <a:gd name="connsiteX14" fmla="*/ 337058 w 1380868"/>
                <a:gd name="connsiteY14" fmla="*/ 231762 h 720665"/>
                <a:gd name="connsiteX15" fmla="*/ 274725 w 1380868"/>
                <a:gd name="connsiteY15" fmla="*/ 237918 h 720665"/>
                <a:gd name="connsiteX16" fmla="*/ 214507 w 1380868"/>
                <a:gd name="connsiteY16" fmla="*/ 256195 h 720665"/>
                <a:gd name="connsiteX17" fmla="*/ 157752 w 1380868"/>
                <a:gd name="connsiteY17" fmla="*/ 277935 h 720665"/>
                <a:gd name="connsiteX18" fmla="*/ 105616 w 1380868"/>
                <a:gd name="connsiteY18" fmla="*/ 294672 h 720665"/>
                <a:gd name="connsiteX19" fmla="*/ 59828 w 1380868"/>
                <a:gd name="connsiteY19" fmla="*/ 297366 h 720665"/>
                <a:gd name="connsiteX20" fmla="*/ 22119 w 1380868"/>
                <a:gd name="connsiteY20" fmla="*/ 277742 h 720665"/>
                <a:gd name="connsiteX21" fmla="*/ 4998 w 1380868"/>
                <a:gd name="connsiteY21" fmla="*/ 252540 h 720665"/>
                <a:gd name="connsiteX22" fmla="*/ 188 w 1380868"/>
                <a:gd name="connsiteY22" fmla="*/ 223104 h 720665"/>
                <a:gd name="connsiteX23" fmla="*/ 9615 w 1380868"/>
                <a:gd name="connsiteY23" fmla="*/ 191361 h 720665"/>
                <a:gd name="connsiteX24" fmla="*/ 34433 w 1380868"/>
                <a:gd name="connsiteY24" fmla="*/ 158462 h 720665"/>
                <a:gd name="connsiteX25" fmla="*/ 78489 w 1380868"/>
                <a:gd name="connsiteY25" fmla="*/ 124795 h 720665"/>
                <a:gd name="connsiteX26" fmla="*/ 121199 w 1380868"/>
                <a:gd name="connsiteY26" fmla="*/ 105172 h 720665"/>
                <a:gd name="connsiteX27" fmla="*/ 155637 w 1380868"/>
                <a:gd name="connsiteY27" fmla="*/ 94206 h 720665"/>
                <a:gd name="connsiteX28" fmla="*/ 174491 w 1380868"/>
                <a:gd name="connsiteY28" fmla="*/ 86125 h 720665"/>
                <a:gd name="connsiteX29" fmla="*/ 178915 w 1380868"/>
                <a:gd name="connsiteY29" fmla="*/ 77083 h 720665"/>
                <a:gd name="connsiteX30" fmla="*/ 175453 w 1380868"/>
                <a:gd name="connsiteY30" fmla="*/ 65924 h 720665"/>
                <a:gd name="connsiteX31" fmla="*/ 164679 w 1380868"/>
                <a:gd name="connsiteY31" fmla="*/ 51303 h 720665"/>
                <a:gd name="connsiteX32" fmla="*/ 146402 w 1380868"/>
                <a:gd name="connsiteY32" fmla="*/ 31872 h 720665"/>
                <a:gd name="connsiteX33" fmla="*/ 129280 w 1380868"/>
                <a:gd name="connsiteY33" fmla="*/ 15519 h 720665"/>
                <a:gd name="connsiteX34" fmla="*/ 116774 w 1380868"/>
                <a:gd name="connsiteY34" fmla="*/ 5707 h 720665"/>
                <a:gd name="connsiteX35" fmla="*/ 107347 w 1380868"/>
                <a:gd name="connsiteY35" fmla="*/ 897 h 7206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1380868" h="720665">
                  <a:moveTo>
                    <a:pt x="99526" y="0"/>
                  </a:moveTo>
                  <a:lnTo>
                    <a:pt x="1049160" y="0"/>
                  </a:lnTo>
                  <a:lnTo>
                    <a:pt x="1380868" y="331707"/>
                  </a:lnTo>
                  <a:lnTo>
                    <a:pt x="991910" y="720665"/>
                  </a:lnTo>
                  <a:lnTo>
                    <a:pt x="286955" y="720665"/>
                  </a:lnTo>
                  <a:lnTo>
                    <a:pt x="292808" y="719656"/>
                  </a:lnTo>
                  <a:cubicBezTo>
                    <a:pt x="304737" y="716449"/>
                    <a:pt x="318332" y="711190"/>
                    <a:pt x="333595" y="703880"/>
                  </a:cubicBezTo>
                  <a:cubicBezTo>
                    <a:pt x="348857" y="696570"/>
                    <a:pt x="365275" y="686950"/>
                    <a:pt x="382846" y="675022"/>
                  </a:cubicBezTo>
                  <a:cubicBezTo>
                    <a:pt x="400417" y="663094"/>
                    <a:pt x="417797" y="648537"/>
                    <a:pt x="434983" y="631350"/>
                  </a:cubicBezTo>
                  <a:cubicBezTo>
                    <a:pt x="460378" y="605955"/>
                    <a:pt x="480900" y="578764"/>
                    <a:pt x="496547" y="549778"/>
                  </a:cubicBezTo>
                  <a:cubicBezTo>
                    <a:pt x="512195" y="520791"/>
                    <a:pt x="521749" y="491356"/>
                    <a:pt x="525213" y="461472"/>
                  </a:cubicBezTo>
                  <a:cubicBezTo>
                    <a:pt x="528675" y="431588"/>
                    <a:pt x="525404" y="401896"/>
                    <a:pt x="515401" y="372396"/>
                  </a:cubicBezTo>
                  <a:cubicBezTo>
                    <a:pt x="505397" y="342897"/>
                    <a:pt x="487312" y="315066"/>
                    <a:pt x="461147" y="288901"/>
                  </a:cubicBezTo>
                  <a:cubicBezTo>
                    <a:pt x="441139" y="268893"/>
                    <a:pt x="420682" y="254592"/>
                    <a:pt x="399776" y="245998"/>
                  </a:cubicBezTo>
                  <a:cubicBezTo>
                    <a:pt x="378870" y="237406"/>
                    <a:pt x="357964" y="232660"/>
                    <a:pt x="337058" y="231762"/>
                  </a:cubicBezTo>
                  <a:cubicBezTo>
                    <a:pt x="316151" y="230864"/>
                    <a:pt x="295374" y="232916"/>
                    <a:pt x="274725" y="237918"/>
                  </a:cubicBezTo>
                  <a:cubicBezTo>
                    <a:pt x="254075" y="242920"/>
                    <a:pt x="234003" y="249013"/>
                    <a:pt x="214507" y="256195"/>
                  </a:cubicBezTo>
                  <a:cubicBezTo>
                    <a:pt x="195012" y="263378"/>
                    <a:pt x="176094" y="270624"/>
                    <a:pt x="157752" y="277935"/>
                  </a:cubicBezTo>
                  <a:cubicBezTo>
                    <a:pt x="139412" y="285246"/>
                    <a:pt x="122033" y="290825"/>
                    <a:pt x="105616" y="294672"/>
                  </a:cubicBezTo>
                  <a:cubicBezTo>
                    <a:pt x="89199" y="298521"/>
                    <a:pt x="73936" y="299418"/>
                    <a:pt x="59828" y="297366"/>
                  </a:cubicBezTo>
                  <a:cubicBezTo>
                    <a:pt x="45720" y="295314"/>
                    <a:pt x="33150" y="288773"/>
                    <a:pt x="22119" y="277742"/>
                  </a:cubicBezTo>
                  <a:cubicBezTo>
                    <a:pt x="14681" y="270304"/>
                    <a:pt x="8974" y="261903"/>
                    <a:pt x="4998" y="252540"/>
                  </a:cubicBezTo>
                  <a:cubicBezTo>
                    <a:pt x="1022" y="243177"/>
                    <a:pt x="-582" y="233365"/>
                    <a:pt x="188" y="223104"/>
                  </a:cubicBezTo>
                  <a:cubicBezTo>
                    <a:pt x="957" y="212844"/>
                    <a:pt x="4100" y="202262"/>
                    <a:pt x="9615" y="191361"/>
                  </a:cubicBezTo>
                  <a:cubicBezTo>
                    <a:pt x="15130" y="180459"/>
                    <a:pt x="23403" y="169492"/>
                    <a:pt x="34433" y="158462"/>
                  </a:cubicBezTo>
                  <a:cubicBezTo>
                    <a:pt x="48541" y="144354"/>
                    <a:pt x="63227" y="133131"/>
                    <a:pt x="78489" y="124795"/>
                  </a:cubicBezTo>
                  <a:cubicBezTo>
                    <a:pt x="93752" y="116458"/>
                    <a:pt x="107989" y="109916"/>
                    <a:pt x="121199" y="105172"/>
                  </a:cubicBezTo>
                  <a:cubicBezTo>
                    <a:pt x="134410" y="100426"/>
                    <a:pt x="145889" y="96770"/>
                    <a:pt x="155637" y="94206"/>
                  </a:cubicBezTo>
                  <a:cubicBezTo>
                    <a:pt x="165384" y="91640"/>
                    <a:pt x="171669" y="88947"/>
                    <a:pt x="174491" y="86125"/>
                  </a:cubicBezTo>
                  <a:cubicBezTo>
                    <a:pt x="177312" y="83304"/>
                    <a:pt x="178787" y="80289"/>
                    <a:pt x="178915" y="77083"/>
                  </a:cubicBezTo>
                  <a:cubicBezTo>
                    <a:pt x="179043" y="73876"/>
                    <a:pt x="177889" y="70157"/>
                    <a:pt x="175453" y="65924"/>
                  </a:cubicBezTo>
                  <a:cubicBezTo>
                    <a:pt x="173016" y="61692"/>
                    <a:pt x="169425" y="56818"/>
                    <a:pt x="164679" y="51303"/>
                  </a:cubicBezTo>
                  <a:cubicBezTo>
                    <a:pt x="159933" y="45787"/>
                    <a:pt x="153841" y="39311"/>
                    <a:pt x="146402" y="31872"/>
                  </a:cubicBezTo>
                  <a:cubicBezTo>
                    <a:pt x="139733" y="25202"/>
                    <a:pt x="134026" y="19751"/>
                    <a:pt x="129280" y="15519"/>
                  </a:cubicBezTo>
                  <a:cubicBezTo>
                    <a:pt x="124534" y="11286"/>
                    <a:pt x="120366" y="8016"/>
                    <a:pt x="116774" y="5707"/>
                  </a:cubicBezTo>
                  <a:cubicBezTo>
                    <a:pt x="113183" y="3398"/>
                    <a:pt x="110041" y="1795"/>
                    <a:pt x="107347" y="897"/>
                  </a:cubicBezTo>
                  <a:close/>
                </a:path>
              </a:pathLst>
            </a:custGeom>
            <a:solidFill>
              <a:srgbClr val="C48A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 rot="2700000">
              <a:off x="3387707" y="2252872"/>
              <a:ext cx="656030" cy="720665"/>
            </a:xfrm>
            <a:custGeom>
              <a:avLst/>
              <a:gdLst/>
              <a:ahLst/>
              <a:cxnLst/>
              <a:rect l="l" t="t" r="r" b="b"/>
              <a:pathLst>
                <a:path w="656030" h="720665">
                  <a:moveTo>
                    <a:pt x="83497" y="81123"/>
                  </a:moveTo>
                  <a:cubicBezTo>
                    <a:pt x="95297" y="69323"/>
                    <a:pt x="107995" y="58421"/>
                    <a:pt x="121590" y="48417"/>
                  </a:cubicBezTo>
                  <a:cubicBezTo>
                    <a:pt x="135185" y="38413"/>
                    <a:pt x="148652" y="29820"/>
                    <a:pt x="161991" y="22637"/>
                  </a:cubicBezTo>
                  <a:cubicBezTo>
                    <a:pt x="175330" y="15455"/>
                    <a:pt x="187899" y="9811"/>
                    <a:pt x="199699" y="5707"/>
                  </a:cubicBezTo>
                  <a:lnTo>
                    <a:pt x="223242" y="0"/>
                  </a:lnTo>
                  <a:lnTo>
                    <a:pt x="229008" y="0"/>
                  </a:lnTo>
                  <a:lnTo>
                    <a:pt x="236829" y="897"/>
                  </a:lnTo>
                  <a:cubicBezTo>
                    <a:pt x="239523" y="1795"/>
                    <a:pt x="242665" y="3398"/>
                    <a:pt x="246256" y="5707"/>
                  </a:cubicBezTo>
                  <a:cubicBezTo>
                    <a:pt x="249848" y="8016"/>
                    <a:pt x="254016" y="11286"/>
                    <a:pt x="258762" y="15519"/>
                  </a:cubicBezTo>
                  <a:cubicBezTo>
                    <a:pt x="263508" y="19751"/>
                    <a:pt x="269215" y="25202"/>
                    <a:pt x="275884" y="31872"/>
                  </a:cubicBezTo>
                  <a:cubicBezTo>
                    <a:pt x="283323" y="39311"/>
                    <a:pt x="289415" y="45787"/>
                    <a:pt x="294161" y="51303"/>
                  </a:cubicBezTo>
                  <a:cubicBezTo>
                    <a:pt x="298907" y="56818"/>
                    <a:pt x="302498" y="61692"/>
                    <a:pt x="304935" y="65924"/>
                  </a:cubicBezTo>
                  <a:cubicBezTo>
                    <a:pt x="307371" y="70157"/>
                    <a:pt x="308525" y="73876"/>
                    <a:pt x="308397" y="77083"/>
                  </a:cubicBezTo>
                  <a:cubicBezTo>
                    <a:pt x="308269" y="80289"/>
                    <a:pt x="306794" y="83304"/>
                    <a:pt x="303973" y="86125"/>
                  </a:cubicBezTo>
                  <a:cubicBezTo>
                    <a:pt x="301151" y="88947"/>
                    <a:pt x="294866" y="91640"/>
                    <a:pt x="285119" y="94206"/>
                  </a:cubicBezTo>
                  <a:cubicBezTo>
                    <a:pt x="275371" y="96770"/>
                    <a:pt x="263892" y="100426"/>
                    <a:pt x="250681" y="105172"/>
                  </a:cubicBezTo>
                  <a:cubicBezTo>
                    <a:pt x="237471" y="109916"/>
                    <a:pt x="223234" y="116458"/>
                    <a:pt x="207971" y="124795"/>
                  </a:cubicBezTo>
                  <a:cubicBezTo>
                    <a:pt x="192709" y="133131"/>
                    <a:pt x="178023" y="144354"/>
                    <a:pt x="163915" y="158462"/>
                  </a:cubicBezTo>
                  <a:cubicBezTo>
                    <a:pt x="152885" y="169492"/>
                    <a:pt x="144612" y="180459"/>
                    <a:pt x="139097" y="191361"/>
                  </a:cubicBezTo>
                  <a:cubicBezTo>
                    <a:pt x="133582" y="202262"/>
                    <a:pt x="130439" y="212844"/>
                    <a:pt x="129670" y="223104"/>
                  </a:cubicBezTo>
                  <a:cubicBezTo>
                    <a:pt x="128900" y="233365"/>
                    <a:pt x="130504" y="243177"/>
                    <a:pt x="134480" y="252540"/>
                  </a:cubicBezTo>
                  <a:cubicBezTo>
                    <a:pt x="138456" y="261903"/>
                    <a:pt x="144163" y="270304"/>
                    <a:pt x="151601" y="277742"/>
                  </a:cubicBezTo>
                  <a:cubicBezTo>
                    <a:pt x="162632" y="288773"/>
                    <a:pt x="175202" y="295314"/>
                    <a:pt x="189310" y="297366"/>
                  </a:cubicBezTo>
                  <a:cubicBezTo>
                    <a:pt x="203418" y="299418"/>
                    <a:pt x="218681" y="298521"/>
                    <a:pt x="235098" y="294672"/>
                  </a:cubicBezTo>
                  <a:cubicBezTo>
                    <a:pt x="251515" y="290825"/>
                    <a:pt x="268894" y="285246"/>
                    <a:pt x="287234" y="277935"/>
                  </a:cubicBezTo>
                  <a:cubicBezTo>
                    <a:pt x="305576" y="270624"/>
                    <a:pt x="324494" y="263378"/>
                    <a:pt x="343989" y="256195"/>
                  </a:cubicBezTo>
                  <a:cubicBezTo>
                    <a:pt x="363485" y="249013"/>
                    <a:pt x="383557" y="242920"/>
                    <a:pt x="404207" y="237918"/>
                  </a:cubicBezTo>
                  <a:cubicBezTo>
                    <a:pt x="424856" y="232916"/>
                    <a:pt x="445633" y="230864"/>
                    <a:pt x="466540" y="231762"/>
                  </a:cubicBezTo>
                  <a:cubicBezTo>
                    <a:pt x="487446" y="232660"/>
                    <a:pt x="508352" y="237406"/>
                    <a:pt x="529258" y="245998"/>
                  </a:cubicBezTo>
                  <a:cubicBezTo>
                    <a:pt x="550164" y="254592"/>
                    <a:pt x="570621" y="268893"/>
                    <a:pt x="590629" y="288901"/>
                  </a:cubicBezTo>
                  <a:cubicBezTo>
                    <a:pt x="616794" y="315066"/>
                    <a:pt x="634879" y="342897"/>
                    <a:pt x="644883" y="372396"/>
                  </a:cubicBezTo>
                  <a:cubicBezTo>
                    <a:pt x="654886" y="401896"/>
                    <a:pt x="658157" y="431588"/>
                    <a:pt x="654695" y="461472"/>
                  </a:cubicBezTo>
                  <a:cubicBezTo>
                    <a:pt x="651231" y="491356"/>
                    <a:pt x="641677" y="520791"/>
                    <a:pt x="626029" y="549778"/>
                  </a:cubicBezTo>
                  <a:cubicBezTo>
                    <a:pt x="610382" y="578764"/>
                    <a:pt x="589860" y="605955"/>
                    <a:pt x="564465" y="631350"/>
                  </a:cubicBezTo>
                  <a:cubicBezTo>
                    <a:pt x="547279" y="648537"/>
                    <a:pt x="529899" y="663094"/>
                    <a:pt x="512328" y="675022"/>
                  </a:cubicBezTo>
                  <a:cubicBezTo>
                    <a:pt x="494757" y="686950"/>
                    <a:pt x="478339" y="696570"/>
                    <a:pt x="463077" y="703880"/>
                  </a:cubicBezTo>
                  <a:cubicBezTo>
                    <a:pt x="447814" y="711190"/>
                    <a:pt x="434219" y="716449"/>
                    <a:pt x="422290" y="719656"/>
                  </a:cubicBezTo>
                  <a:lnTo>
                    <a:pt x="416437" y="720665"/>
                  </a:lnTo>
                  <a:lnTo>
                    <a:pt x="383193" y="720665"/>
                  </a:lnTo>
                  <a:lnTo>
                    <a:pt x="372847" y="717155"/>
                  </a:lnTo>
                  <a:cubicBezTo>
                    <a:pt x="365152" y="712281"/>
                    <a:pt x="355404" y="703944"/>
                    <a:pt x="343604" y="692145"/>
                  </a:cubicBezTo>
                  <a:cubicBezTo>
                    <a:pt x="335652" y="684192"/>
                    <a:pt x="329239" y="677266"/>
                    <a:pt x="324366" y="671366"/>
                  </a:cubicBezTo>
                  <a:cubicBezTo>
                    <a:pt x="319492" y="665467"/>
                    <a:pt x="315965" y="660272"/>
                    <a:pt x="313785" y="655783"/>
                  </a:cubicBezTo>
                  <a:cubicBezTo>
                    <a:pt x="311604" y="651294"/>
                    <a:pt x="310771" y="647382"/>
                    <a:pt x="311283" y="644048"/>
                  </a:cubicBezTo>
                  <a:cubicBezTo>
                    <a:pt x="311797" y="640713"/>
                    <a:pt x="313335" y="637763"/>
                    <a:pt x="315901" y="635198"/>
                  </a:cubicBezTo>
                  <a:cubicBezTo>
                    <a:pt x="319492" y="631606"/>
                    <a:pt x="326675" y="628656"/>
                    <a:pt x="337448" y="626348"/>
                  </a:cubicBezTo>
                  <a:cubicBezTo>
                    <a:pt x="348222" y="624039"/>
                    <a:pt x="361304" y="620320"/>
                    <a:pt x="376695" y="615189"/>
                  </a:cubicBezTo>
                  <a:cubicBezTo>
                    <a:pt x="392086" y="610059"/>
                    <a:pt x="409016" y="602492"/>
                    <a:pt x="427486" y="592488"/>
                  </a:cubicBezTo>
                  <a:cubicBezTo>
                    <a:pt x="445954" y="582484"/>
                    <a:pt x="464551" y="568119"/>
                    <a:pt x="483277" y="549393"/>
                  </a:cubicBezTo>
                  <a:cubicBezTo>
                    <a:pt x="495590" y="537080"/>
                    <a:pt x="505145" y="524575"/>
                    <a:pt x="511944" y="511878"/>
                  </a:cubicBezTo>
                  <a:cubicBezTo>
                    <a:pt x="518741" y="499180"/>
                    <a:pt x="522845" y="486739"/>
                    <a:pt x="524256" y="474555"/>
                  </a:cubicBezTo>
                  <a:cubicBezTo>
                    <a:pt x="525667" y="462369"/>
                    <a:pt x="524192" y="450506"/>
                    <a:pt x="519832" y="438963"/>
                  </a:cubicBezTo>
                  <a:cubicBezTo>
                    <a:pt x="515470" y="427420"/>
                    <a:pt x="508416" y="416774"/>
                    <a:pt x="498669" y="407026"/>
                  </a:cubicBezTo>
                  <a:cubicBezTo>
                    <a:pt x="487382" y="395739"/>
                    <a:pt x="474620" y="389135"/>
                    <a:pt x="460384" y="387211"/>
                  </a:cubicBezTo>
                  <a:cubicBezTo>
                    <a:pt x="446147" y="385286"/>
                    <a:pt x="430948" y="386121"/>
                    <a:pt x="414787" y="389712"/>
                  </a:cubicBezTo>
                  <a:cubicBezTo>
                    <a:pt x="398627" y="393303"/>
                    <a:pt x="381505" y="398625"/>
                    <a:pt x="363420" y="405680"/>
                  </a:cubicBezTo>
                  <a:cubicBezTo>
                    <a:pt x="345335" y="412734"/>
                    <a:pt x="326546" y="419852"/>
                    <a:pt x="307051" y="427035"/>
                  </a:cubicBezTo>
                  <a:cubicBezTo>
                    <a:pt x="287556" y="434217"/>
                    <a:pt x="267612" y="440181"/>
                    <a:pt x="247219" y="444927"/>
                  </a:cubicBezTo>
                  <a:cubicBezTo>
                    <a:pt x="226826" y="449672"/>
                    <a:pt x="206240" y="451532"/>
                    <a:pt x="185463" y="450506"/>
                  </a:cubicBezTo>
                  <a:cubicBezTo>
                    <a:pt x="164684" y="449480"/>
                    <a:pt x="143779" y="444606"/>
                    <a:pt x="122744" y="435885"/>
                  </a:cubicBezTo>
                  <a:cubicBezTo>
                    <a:pt x="101710" y="427163"/>
                    <a:pt x="80804" y="412413"/>
                    <a:pt x="60026" y="391635"/>
                  </a:cubicBezTo>
                  <a:cubicBezTo>
                    <a:pt x="36170" y="367779"/>
                    <a:pt x="19624" y="342385"/>
                    <a:pt x="10390" y="315450"/>
                  </a:cubicBezTo>
                  <a:cubicBezTo>
                    <a:pt x="1155" y="288517"/>
                    <a:pt x="-1923" y="261582"/>
                    <a:pt x="1155" y="234648"/>
                  </a:cubicBezTo>
                  <a:cubicBezTo>
                    <a:pt x="4233" y="207713"/>
                    <a:pt x="13019" y="181100"/>
                    <a:pt x="27512" y="154807"/>
                  </a:cubicBezTo>
                  <a:cubicBezTo>
                    <a:pt x="42006" y="128515"/>
                    <a:pt x="60668" y="103953"/>
                    <a:pt x="83497" y="8112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 38"/>
            <p:cNvSpPr/>
            <p:nvPr/>
          </p:nvSpPr>
          <p:spPr>
            <a:xfrm rot="2700000">
              <a:off x="6071434" y="2260529"/>
              <a:ext cx="4242" cy="1047"/>
            </a:xfrm>
            <a:custGeom>
              <a:avLst/>
              <a:gdLst/>
              <a:ahLst/>
              <a:cxnLst/>
              <a:rect l="l" t="t" r="r" b="b"/>
              <a:pathLst>
                <a:path w="4242" h="1047">
                  <a:moveTo>
                    <a:pt x="0" y="1047"/>
                  </a:moveTo>
                  <a:lnTo>
                    <a:pt x="2331" y="0"/>
                  </a:lnTo>
                  <a:lnTo>
                    <a:pt x="4242" y="1046"/>
                  </a:lnTo>
                  <a:lnTo>
                    <a:pt x="0" y="1047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 rot="2700000">
              <a:off x="5291245" y="2944130"/>
              <a:ext cx="1210" cy="126"/>
            </a:xfrm>
            <a:custGeom>
              <a:avLst/>
              <a:gdLst/>
              <a:ahLst/>
              <a:cxnLst/>
              <a:rect l="l" t="t" r="r" b="b"/>
              <a:pathLst>
                <a:path w="1210" h="126">
                  <a:moveTo>
                    <a:pt x="0" y="0"/>
                  </a:moveTo>
                  <a:lnTo>
                    <a:pt x="1210" y="0"/>
                  </a:lnTo>
                  <a:lnTo>
                    <a:pt x="288" y="126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 rot="2700000">
              <a:off x="5507443" y="2403598"/>
              <a:ext cx="482811" cy="289391"/>
            </a:xfrm>
            <a:custGeom>
              <a:avLst/>
              <a:gdLst/>
              <a:ahLst/>
              <a:cxnLst/>
              <a:rect l="l" t="t" r="r" b="b"/>
              <a:pathLst>
                <a:path w="482811" h="289391">
                  <a:moveTo>
                    <a:pt x="0" y="0"/>
                  </a:moveTo>
                  <a:lnTo>
                    <a:pt x="302037" y="0"/>
                  </a:lnTo>
                  <a:lnTo>
                    <a:pt x="482811" y="288622"/>
                  </a:lnTo>
                  <a:lnTo>
                    <a:pt x="482042" y="289391"/>
                  </a:lnTo>
                  <a:lnTo>
                    <a:pt x="9539" y="465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E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 rot="2700000">
              <a:off x="5089316" y="2396906"/>
              <a:ext cx="477796" cy="298988"/>
            </a:xfrm>
            <a:custGeom>
              <a:avLst/>
              <a:gdLst/>
              <a:ahLst/>
              <a:cxnLst/>
              <a:rect l="l" t="t" r="r" b="b"/>
              <a:pathLst>
                <a:path w="477796" h="298988">
                  <a:moveTo>
                    <a:pt x="0" y="0"/>
                  </a:moveTo>
                  <a:lnTo>
                    <a:pt x="294718" y="0"/>
                  </a:lnTo>
                  <a:lnTo>
                    <a:pt x="477796" y="298603"/>
                  </a:lnTo>
                  <a:lnTo>
                    <a:pt x="477412" y="298988"/>
                  </a:lnTo>
                  <a:lnTo>
                    <a:pt x="8758" y="5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E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 rot="2700000">
              <a:off x="5081050" y="1999628"/>
              <a:ext cx="1034086" cy="1037035"/>
            </a:xfrm>
            <a:custGeom>
              <a:avLst/>
              <a:gdLst/>
              <a:ahLst/>
              <a:cxnLst/>
              <a:rect l="l" t="t" r="r" b="b"/>
              <a:pathLst>
                <a:path w="1034086" h="1037035">
                  <a:moveTo>
                    <a:pt x="40247" y="619101"/>
                  </a:moveTo>
                  <a:cubicBezTo>
                    <a:pt x="52304" y="607044"/>
                    <a:pt x="62052" y="597682"/>
                    <a:pt x="69490" y="591013"/>
                  </a:cubicBezTo>
                  <a:cubicBezTo>
                    <a:pt x="76929" y="584343"/>
                    <a:pt x="83150" y="579918"/>
                    <a:pt x="88152" y="577738"/>
                  </a:cubicBezTo>
                  <a:cubicBezTo>
                    <a:pt x="93154" y="575558"/>
                    <a:pt x="97643" y="575173"/>
                    <a:pt x="101619" y="576584"/>
                  </a:cubicBezTo>
                  <a:cubicBezTo>
                    <a:pt x="105595" y="577994"/>
                    <a:pt x="110404" y="580752"/>
                    <a:pt x="116049" y="584856"/>
                  </a:cubicBezTo>
                  <a:lnTo>
                    <a:pt x="584703" y="878824"/>
                  </a:lnTo>
                  <a:lnTo>
                    <a:pt x="585087" y="878439"/>
                  </a:lnTo>
                  <a:lnTo>
                    <a:pt x="297276" y="409015"/>
                  </a:lnTo>
                  <a:cubicBezTo>
                    <a:pt x="293428" y="403115"/>
                    <a:pt x="290799" y="397792"/>
                    <a:pt x="289389" y="393046"/>
                  </a:cubicBezTo>
                  <a:cubicBezTo>
                    <a:pt x="287978" y="388301"/>
                    <a:pt x="288426" y="383107"/>
                    <a:pt x="290735" y="377463"/>
                  </a:cubicBezTo>
                  <a:cubicBezTo>
                    <a:pt x="293044" y="371820"/>
                    <a:pt x="297341" y="365215"/>
                    <a:pt x="303626" y="357647"/>
                  </a:cubicBezTo>
                  <a:cubicBezTo>
                    <a:pt x="309910" y="350080"/>
                    <a:pt x="318823" y="340525"/>
                    <a:pt x="330367" y="328981"/>
                  </a:cubicBezTo>
                  <a:cubicBezTo>
                    <a:pt x="342680" y="316668"/>
                    <a:pt x="352748" y="307113"/>
                    <a:pt x="360572" y="300316"/>
                  </a:cubicBezTo>
                  <a:cubicBezTo>
                    <a:pt x="368395" y="293518"/>
                    <a:pt x="375129" y="288965"/>
                    <a:pt x="380772" y="286656"/>
                  </a:cubicBezTo>
                  <a:cubicBezTo>
                    <a:pt x="386416" y="284348"/>
                    <a:pt x="391675" y="283835"/>
                    <a:pt x="396549" y="285117"/>
                  </a:cubicBezTo>
                  <a:cubicBezTo>
                    <a:pt x="401422" y="286400"/>
                    <a:pt x="406937" y="289093"/>
                    <a:pt x="413093" y="293198"/>
                  </a:cubicBezTo>
                  <a:lnTo>
                    <a:pt x="885596" y="577930"/>
                  </a:lnTo>
                  <a:lnTo>
                    <a:pt x="886366" y="577161"/>
                  </a:lnTo>
                  <a:lnTo>
                    <a:pt x="593553" y="109660"/>
                  </a:lnTo>
                  <a:cubicBezTo>
                    <a:pt x="590218" y="104786"/>
                    <a:pt x="587717" y="100233"/>
                    <a:pt x="586050" y="96001"/>
                  </a:cubicBezTo>
                  <a:cubicBezTo>
                    <a:pt x="584382" y="91768"/>
                    <a:pt x="584510" y="87023"/>
                    <a:pt x="586434" y="81764"/>
                  </a:cubicBezTo>
                  <a:cubicBezTo>
                    <a:pt x="588358" y="76505"/>
                    <a:pt x="592334" y="70221"/>
                    <a:pt x="598363" y="62910"/>
                  </a:cubicBezTo>
                  <a:cubicBezTo>
                    <a:pt x="604391" y="55599"/>
                    <a:pt x="613432" y="45916"/>
                    <a:pt x="625489" y="33859"/>
                  </a:cubicBezTo>
                  <a:cubicBezTo>
                    <a:pt x="636775" y="22573"/>
                    <a:pt x="645882" y="14108"/>
                    <a:pt x="652808" y="8465"/>
                  </a:cubicBezTo>
                  <a:cubicBezTo>
                    <a:pt x="659734" y="2822"/>
                    <a:pt x="666018" y="0"/>
                    <a:pt x="671662" y="0"/>
                  </a:cubicBezTo>
                  <a:cubicBezTo>
                    <a:pt x="677305" y="0"/>
                    <a:pt x="682692" y="2949"/>
                    <a:pt x="687822" y="8850"/>
                  </a:cubicBezTo>
                  <a:cubicBezTo>
                    <a:pt x="692952" y="14749"/>
                    <a:pt x="699109" y="23599"/>
                    <a:pt x="706292" y="35399"/>
                  </a:cubicBezTo>
                  <a:lnTo>
                    <a:pt x="1025269" y="582933"/>
                  </a:lnTo>
                  <a:cubicBezTo>
                    <a:pt x="1029886" y="590628"/>
                    <a:pt x="1032709" y="597682"/>
                    <a:pt x="1033735" y="604095"/>
                  </a:cubicBezTo>
                  <a:cubicBezTo>
                    <a:pt x="1034761" y="610508"/>
                    <a:pt x="1033542" y="617370"/>
                    <a:pt x="1030079" y="624680"/>
                  </a:cubicBezTo>
                  <a:cubicBezTo>
                    <a:pt x="1026616" y="631991"/>
                    <a:pt x="1020973" y="640200"/>
                    <a:pt x="1013149" y="649306"/>
                  </a:cubicBezTo>
                  <a:cubicBezTo>
                    <a:pt x="1005325" y="658413"/>
                    <a:pt x="994872" y="669507"/>
                    <a:pt x="981790" y="682589"/>
                  </a:cubicBezTo>
                  <a:cubicBezTo>
                    <a:pt x="967168" y="697210"/>
                    <a:pt x="955113" y="708625"/>
                    <a:pt x="945621" y="716834"/>
                  </a:cubicBezTo>
                  <a:cubicBezTo>
                    <a:pt x="936130" y="725043"/>
                    <a:pt x="927857" y="730750"/>
                    <a:pt x="920803" y="733956"/>
                  </a:cubicBezTo>
                  <a:cubicBezTo>
                    <a:pt x="913748" y="737163"/>
                    <a:pt x="907208" y="738061"/>
                    <a:pt x="901180" y="736650"/>
                  </a:cubicBezTo>
                  <a:cubicBezTo>
                    <a:pt x="895152" y="735239"/>
                    <a:pt x="888418" y="732096"/>
                    <a:pt x="880979" y="727223"/>
                  </a:cubicBezTo>
                  <a:lnTo>
                    <a:pt x="485816" y="491357"/>
                  </a:lnTo>
                  <a:lnTo>
                    <a:pt x="485047" y="492126"/>
                  </a:lnTo>
                  <a:lnTo>
                    <a:pt x="725145" y="883057"/>
                  </a:lnTo>
                  <a:cubicBezTo>
                    <a:pt x="729763" y="890239"/>
                    <a:pt x="732777" y="896844"/>
                    <a:pt x="734188" y="902872"/>
                  </a:cubicBezTo>
                  <a:cubicBezTo>
                    <a:pt x="735599" y="908901"/>
                    <a:pt x="734829" y="915441"/>
                    <a:pt x="731879" y="922495"/>
                  </a:cubicBezTo>
                  <a:cubicBezTo>
                    <a:pt x="728929" y="929549"/>
                    <a:pt x="723478" y="937695"/>
                    <a:pt x="715527" y="946929"/>
                  </a:cubicBezTo>
                  <a:cubicBezTo>
                    <a:pt x="707574" y="956164"/>
                    <a:pt x="696544" y="967835"/>
                    <a:pt x="682435" y="981943"/>
                  </a:cubicBezTo>
                  <a:cubicBezTo>
                    <a:pt x="667558" y="996821"/>
                    <a:pt x="655374" y="1008364"/>
                    <a:pt x="645882" y="1016573"/>
                  </a:cubicBezTo>
                  <a:cubicBezTo>
                    <a:pt x="636391" y="1024782"/>
                    <a:pt x="628118" y="1030489"/>
                    <a:pt x="621064" y="1033695"/>
                  </a:cubicBezTo>
                  <a:cubicBezTo>
                    <a:pt x="614009" y="1036902"/>
                    <a:pt x="607469" y="1037800"/>
                    <a:pt x="601441" y="1036389"/>
                  </a:cubicBezTo>
                  <a:cubicBezTo>
                    <a:pt x="595412" y="1034978"/>
                    <a:pt x="588551" y="1031963"/>
                    <a:pt x="580855" y="1027347"/>
                  </a:cubicBezTo>
                  <a:lnTo>
                    <a:pt x="33321" y="706060"/>
                  </a:lnTo>
                  <a:cubicBezTo>
                    <a:pt x="21778" y="699134"/>
                    <a:pt x="13249" y="693170"/>
                    <a:pt x="7734" y="688169"/>
                  </a:cubicBezTo>
                  <a:cubicBezTo>
                    <a:pt x="2219" y="683166"/>
                    <a:pt x="-346" y="677650"/>
                    <a:pt x="38" y="671623"/>
                  </a:cubicBezTo>
                  <a:cubicBezTo>
                    <a:pt x="423" y="665594"/>
                    <a:pt x="3951" y="658605"/>
                    <a:pt x="10620" y="650652"/>
                  </a:cubicBezTo>
                  <a:cubicBezTo>
                    <a:pt x="17289" y="642701"/>
                    <a:pt x="27164" y="632183"/>
                    <a:pt x="40247" y="61910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 43"/>
            <p:cNvSpPr/>
            <p:nvPr/>
          </p:nvSpPr>
          <p:spPr>
            <a:xfrm rot="2700000">
              <a:off x="5388858" y="2428294"/>
              <a:ext cx="1273600" cy="1035217"/>
            </a:xfrm>
            <a:custGeom>
              <a:avLst/>
              <a:gdLst>
                <a:gd name="connsiteX0" fmla="*/ 188527 w 1273600"/>
                <a:gd name="connsiteY0" fmla="*/ 0 h 1035217"/>
                <a:gd name="connsiteX1" fmla="*/ 709589 w 1273600"/>
                <a:gd name="connsiteY1" fmla="*/ 1 h 1035217"/>
                <a:gd name="connsiteX2" fmla="*/ 1273600 w 1273600"/>
                <a:gd name="connsiteY2" fmla="*/ 564012 h 1035217"/>
                <a:gd name="connsiteX3" fmla="*/ 802395 w 1273600"/>
                <a:gd name="connsiteY3" fmla="*/ 1035217 h 1035217"/>
                <a:gd name="connsiteX4" fmla="*/ 117316 w 1273600"/>
                <a:gd name="connsiteY4" fmla="*/ 1035217 h 1035217"/>
                <a:gd name="connsiteX5" fmla="*/ 136018 w 1273600"/>
                <a:gd name="connsiteY5" fmla="*/ 1032649 h 1035217"/>
                <a:gd name="connsiteX6" fmla="*/ 160836 w 1273600"/>
                <a:gd name="connsiteY6" fmla="*/ 1015527 h 1035217"/>
                <a:gd name="connsiteX7" fmla="*/ 197389 w 1273600"/>
                <a:gd name="connsiteY7" fmla="*/ 980898 h 1035217"/>
                <a:gd name="connsiteX8" fmla="*/ 230480 w 1273600"/>
                <a:gd name="connsiteY8" fmla="*/ 945883 h 1035217"/>
                <a:gd name="connsiteX9" fmla="*/ 246833 w 1273600"/>
                <a:gd name="connsiteY9" fmla="*/ 921450 h 1035217"/>
                <a:gd name="connsiteX10" fmla="*/ 249142 w 1273600"/>
                <a:gd name="connsiteY10" fmla="*/ 901827 h 1035217"/>
                <a:gd name="connsiteX11" fmla="*/ 240099 w 1273600"/>
                <a:gd name="connsiteY11" fmla="*/ 882011 h 1035217"/>
                <a:gd name="connsiteX12" fmla="*/ 0 w 1273600"/>
                <a:gd name="connsiteY12" fmla="*/ 491080 h 1035217"/>
                <a:gd name="connsiteX13" fmla="*/ 770 w 1273600"/>
                <a:gd name="connsiteY13" fmla="*/ 490311 h 1035217"/>
                <a:gd name="connsiteX14" fmla="*/ 395933 w 1273600"/>
                <a:gd name="connsiteY14" fmla="*/ 726177 h 1035217"/>
                <a:gd name="connsiteX15" fmla="*/ 416133 w 1273600"/>
                <a:gd name="connsiteY15" fmla="*/ 735604 h 1035217"/>
                <a:gd name="connsiteX16" fmla="*/ 435757 w 1273600"/>
                <a:gd name="connsiteY16" fmla="*/ 732910 h 1035217"/>
                <a:gd name="connsiteX17" fmla="*/ 460575 w 1273600"/>
                <a:gd name="connsiteY17" fmla="*/ 715788 h 1035217"/>
                <a:gd name="connsiteX18" fmla="*/ 496744 w 1273600"/>
                <a:gd name="connsiteY18" fmla="*/ 681543 h 1035217"/>
                <a:gd name="connsiteX19" fmla="*/ 528103 w 1273600"/>
                <a:gd name="connsiteY19" fmla="*/ 648260 h 1035217"/>
                <a:gd name="connsiteX20" fmla="*/ 545033 w 1273600"/>
                <a:gd name="connsiteY20" fmla="*/ 623635 h 1035217"/>
                <a:gd name="connsiteX21" fmla="*/ 548688 w 1273600"/>
                <a:gd name="connsiteY21" fmla="*/ 603049 h 1035217"/>
                <a:gd name="connsiteX22" fmla="*/ 540223 w 1273600"/>
                <a:gd name="connsiteY22" fmla="*/ 581887 h 1035217"/>
                <a:gd name="connsiteX23" fmla="*/ 221246 w 1273600"/>
                <a:gd name="connsiteY23" fmla="*/ 34353 h 1035217"/>
                <a:gd name="connsiteX24" fmla="*/ 202776 w 1273600"/>
                <a:gd name="connsiteY24" fmla="*/ 7804 h 1035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273600" h="1035217">
                  <a:moveTo>
                    <a:pt x="188527" y="0"/>
                  </a:moveTo>
                  <a:lnTo>
                    <a:pt x="709589" y="1"/>
                  </a:lnTo>
                  <a:lnTo>
                    <a:pt x="1273600" y="564012"/>
                  </a:lnTo>
                  <a:lnTo>
                    <a:pt x="802395" y="1035217"/>
                  </a:lnTo>
                  <a:lnTo>
                    <a:pt x="117316" y="1035217"/>
                  </a:lnTo>
                  <a:lnTo>
                    <a:pt x="136018" y="1032649"/>
                  </a:lnTo>
                  <a:cubicBezTo>
                    <a:pt x="143072" y="1029443"/>
                    <a:pt x="151345" y="1023736"/>
                    <a:pt x="160836" y="1015527"/>
                  </a:cubicBezTo>
                  <a:cubicBezTo>
                    <a:pt x="170327" y="1007319"/>
                    <a:pt x="182512" y="995775"/>
                    <a:pt x="197389" y="980898"/>
                  </a:cubicBezTo>
                  <a:cubicBezTo>
                    <a:pt x="211497" y="966789"/>
                    <a:pt x="222528" y="955118"/>
                    <a:pt x="230480" y="945883"/>
                  </a:cubicBezTo>
                  <a:cubicBezTo>
                    <a:pt x="238432" y="936649"/>
                    <a:pt x="243883" y="928504"/>
                    <a:pt x="246833" y="921450"/>
                  </a:cubicBezTo>
                  <a:cubicBezTo>
                    <a:pt x="249783" y="914396"/>
                    <a:pt x="250552" y="907855"/>
                    <a:pt x="249142" y="901827"/>
                  </a:cubicBezTo>
                  <a:cubicBezTo>
                    <a:pt x="247731" y="895799"/>
                    <a:pt x="244717" y="889194"/>
                    <a:pt x="240099" y="882011"/>
                  </a:cubicBezTo>
                  <a:lnTo>
                    <a:pt x="0" y="491080"/>
                  </a:lnTo>
                  <a:lnTo>
                    <a:pt x="770" y="490311"/>
                  </a:lnTo>
                  <a:lnTo>
                    <a:pt x="395933" y="726177"/>
                  </a:lnTo>
                  <a:cubicBezTo>
                    <a:pt x="403372" y="731051"/>
                    <a:pt x="410105" y="734194"/>
                    <a:pt x="416133" y="735604"/>
                  </a:cubicBezTo>
                  <a:cubicBezTo>
                    <a:pt x="422161" y="737015"/>
                    <a:pt x="428702" y="736117"/>
                    <a:pt x="435757" y="732910"/>
                  </a:cubicBezTo>
                  <a:cubicBezTo>
                    <a:pt x="442811" y="729704"/>
                    <a:pt x="451084" y="723997"/>
                    <a:pt x="460575" y="715788"/>
                  </a:cubicBezTo>
                  <a:cubicBezTo>
                    <a:pt x="470067" y="707580"/>
                    <a:pt x="482122" y="696165"/>
                    <a:pt x="496744" y="681543"/>
                  </a:cubicBezTo>
                  <a:cubicBezTo>
                    <a:pt x="509826" y="668461"/>
                    <a:pt x="520279" y="657367"/>
                    <a:pt x="528103" y="648260"/>
                  </a:cubicBezTo>
                  <a:cubicBezTo>
                    <a:pt x="535926" y="639154"/>
                    <a:pt x="541570" y="630946"/>
                    <a:pt x="545033" y="623635"/>
                  </a:cubicBezTo>
                  <a:cubicBezTo>
                    <a:pt x="548495" y="616324"/>
                    <a:pt x="549714" y="609462"/>
                    <a:pt x="548688" y="603049"/>
                  </a:cubicBezTo>
                  <a:cubicBezTo>
                    <a:pt x="547662" y="596637"/>
                    <a:pt x="544840" y="589582"/>
                    <a:pt x="540223" y="581887"/>
                  </a:cubicBezTo>
                  <a:lnTo>
                    <a:pt x="221246" y="34353"/>
                  </a:lnTo>
                  <a:cubicBezTo>
                    <a:pt x="214063" y="22553"/>
                    <a:pt x="207906" y="13703"/>
                    <a:pt x="202776" y="7804"/>
                  </a:cubicBezTo>
                  <a:close/>
                </a:path>
              </a:pathLst>
            </a:custGeom>
            <a:solidFill>
              <a:srgbClr val="005E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 rot="2700000">
              <a:off x="3358775" y="4106321"/>
              <a:ext cx="725556" cy="742552"/>
            </a:xfrm>
            <a:custGeom>
              <a:avLst/>
              <a:gdLst/>
              <a:ahLst/>
              <a:cxnLst/>
              <a:rect l="l" t="t" r="r" b="b"/>
              <a:pathLst>
                <a:path w="725556" h="742552">
                  <a:moveTo>
                    <a:pt x="109674" y="110187"/>
                  </a:moveTo>
                  <a:cubicBezTo>
                    <a:pt x="147382" y="72480"/>
                    <a:pt x="185667" y="44199"/>
                    <a:pt x="224529" y="25345"/>
                  </a:cubicBezTo>
                  <a:cubicBezTo>
                    <a:pt x="243960" y="15918"/>
                    <a:pt x="263551" y="9024"/>
                    <a:pt x="283302" y="4663"/>
                  </a:cubicBezTo>
                  <a:lnTo>
                    <a:pt x="334107" y="0"/>
                  </a:lnTo>
                  <a:lnTo>
                    <a:pt x="348140" y="0"/>
                  </a:lnTo>
                  <a:lnTo>
                    <a:pt x="403785" y="8944"/>
                  </a:lnTo>
                  <a:cubicBezTo>
                    <a:pt x="424211" y="14748"/>
                    <a:pt x="444812" y="23100"/>
                    <a:pt x="465590" y="34002"/>
                  </a:cubicBezTo>
                  <a:cubicBezTo>
                    <a:pt x="507145" y="55806"/>
                    <a:pt x="549471" y="88255"/>
                    <a:pt x="592566" y="131350"/>
                  </a:cubicBezTo>
                  <a:cubicBezTo>
                    <a:pt x="633865" y="172649"/>
                    <a:pt x="665672" y="214718"/>
                    <a:pt x="687990" y="257556"/>
                  </a:cubicBezTo>
                  <a:cubicBezTo>
                    <a:pt x="710307" y="300394"/>
                    <a:pt x="722683" y="343297"/>
                    <a:pt x="725120" y="386263"/>
                  </a:cubicBezTo>
                  <a:cubicBezTo>
                    <a:pt x="727557" y="429229"/>
                    <a:pt x="719797" y="471619"/>
                    <a:pt x="701841" y="513431"/>
                  </a:cubicBezTo>
                  <a:cubicBezTo>
                    <a:pt x="683885" y="555243"/>
                    <a:pt x="655284" y="595773"/>
                    <a:pt x="616037" y="635020"/>
                  </a:cubicBezTo>
                  <a:cubicBezTo>
                    <a:pt x="577303" y="673754"/>
                    <a:pt x="538440" y="702483"/>
                    <a:pt x="499450" y="721209"/>
                  </a:cubicBezTo>
                  <a:cubicBezTo>
                    <a:pt x="479955" y="730571"/>
                    <a:pt x="460331" y="737401"/>
                    <a:pt x="440579" y="741698"/>
                  </a:cubicBezTo>
                  <a:lnTo>
                    <a:pt x="430954" y="742552"/>
                  </a:lnTo>
                  <a:lnTo>
                    <a:pt x="354424" y="742552"/>
                  </a:lnTo>
                  <a:lnTo>
                    <a:pt x="320289" y="736840"/>
                  </a:lnTo>
                  <a:cubicBezTo>
                    <a:pt x="299865" y="730844"/>
                    <a:pt x="279231" y="722235"/>
                    <a:pt x="258389" y="711013"/>
                  </a:cubicBezTo>
                  <a:cubicBezTo>
                    <a:pt x="216705" y="688568"/>
                    <a:pt x="173931" y="655413"/>
                    <a:pt x="130067" y="611549"/>
                  </a:cubicBezTo>
                  <a:cubicBezTo>
                    <a:pt x="89793" y="571276"/>
                    <a:pt x="58691" y="529912"/>
                    <a:pt x="36758" y="487459"/>
                  </a:cubicBezTo>
                  <a:cubicBezTo>
                    <a:pt x="14827" y="445005"/>
                    <a:pt x="2706" y="402359"/>
                    <a:pt x="398" y="359521"/>
                  </a:cubicBezTo>
                  <a:cubicBezTo>
                    <a:pt x="-1911" y="316683"/>
                    <a:pt x="5849" y="274293"/>
                    <a:pt x="23677" y="232353"/>
                  </a:cubicBezTo>
                  <a:cubicBezTo>
                    <a:pt x="41504" y="190413"/>
                    <a:pt x="70171" y="149691"/>
                    <a:pt x="109674" y="110187"/>
                  </a:cubicBezTo>
                  <a:close/>
                  <a:moveTo>
                    <a:pt x="189322" y="196762"/>
                  </a:moveTo>
                  <a:cubicBezTo>
                    <a:pt x="164440" y="221644"/>
                    <a:pt x="148343" y="247102"/>
                    <a:pt x="141033" y="273139"/>
                  </a:cubicBezTo>
                  <a:cubicBezTo>
                    <a:pt x="133722" y="299176"/>
                    <a:pt x="132760" y="325149"/>
                    <a:pt x="138147" y="351056"/>
                  </a:cubicBezTo>
                  <a:cubicBezTo>
                    <a:pt x="143534" y="376964"/>
                    <a:pt x="154564" y="402488"/>
                    <a:pt x="171237" y="427626"/>
                  </a:cubicBezTo>
                  <a:cubicBezTo>
                    <a:pt x="187911" y="452765"/>
                    <a:pt x="207920" y="477005"/>
                    <a:pt x="231263" y="500348"/>
                  </a:cubicBezTo>
                  <a:cubicBezTo>
                    <a:pt x="258453" y="527539"/>
                    <a:pt x="284939" y="549920"/>
                    <a:pt x="310718" y="567492"/>
                  </a:cubicBezTo>
                  <a:cubicBezTo>
                    <a:pt x="336498" y="585063"/>
                    <a:pt x="361957" y="596671"/>
                    <a:pt x="387096" y="602314"/>
                  </a:cubicBezTo>
                  <a:cubicBezTo>
                    <a:pt x="412234" y="607957"/>
                    <a:pt x="437053" y="606610"/>
                    <a:pt x="461550" y="598274"/>
                  </a:cubicBezTo>
                  <a:cubicBezTo>
                    <a:pt x="486047" y="589937"/>
                    <a:pt x="510737" y="573328"/>
                    <a:pt x="535619" y="548446"/>
                  </a:cubicBezTo>
                  <a:cubicBezTo>
                    <a:pt x="560501" y="523563"/>
                    <a:pt x="576661" y="498168"/>
                    <a:pt x="584100" y="472260"/>
                  </a:cubicBezTo>
                  <a:cubicBezTo>
                    <a:pt x="591539" y="446352"/>
                    <a:pt x="592438" y="420315"/>
                    <a:pt x="586793" y="394151"/>
                  </a:cubicBezTo>
                  <a:cubicBezTo>
                    <a:pt x="581150" y="367986"/>
                    <a:pt x="569863" y="342206"/>
                    <a:pt x="552934" y="316811"/>
                  </a:cubicBezTo>
                  <a:cubicBezTo>
                    <a:pt x="536004" y="291416"/>
                    <a:pt x="515610" y="266791"/>
                    <a:pt x="491754" y="242935"/>
                  </a:cubicBezTo>
                  <a:cubicBezTo>
                    <a:pt x="465590" y="216770"/>
                    <a:pt x="439746" y="195030"/>
                    <a:pt x="414223" y="177715"/>
                  </a:cubicBezTo>
                  <a:cubicBezTo>
                    <a:pt x="388700" y="160401"/>
                    <a:pt x="363368" y="149050"/>
                    <a:pt x="338230" y="143663"/>
                  </a:cubicBezTo>
                  <a:cubicBezTo>
                    <a:pt x="313091" y="138276"/>
                    <a:pt x="288145" y="139623"/>
                    <a:pt x="263391" y="147703"/>
                  </a:cubicBezTo>
                  <a:cubicBezTo>
                    <a:pt x="238637" y="155783"/>
                    <a:pt x="213947" y="172136"/>
                    <a:pt x="189322" y="196762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 rot="2700000">
              <a:off x="3962046" y="4199053"/>
              <a:ext cx="14033" cy="820"/>
            </a:xfrm>
            <a:custGeom>
              <a:avLst/>
              <a:gdLst/>
              <a:ahLst/>
              <a:cxnLst/>
              <a:rect l="l" t="t" r="r" b="b"/>
              <a:pathLst>
                <a:path w="14033" h="820">
                  <a:moveTo>
                    <a:pt x="0" y="820"/>
                  </a:moveTo>
                  <a:lnTo>
                    <a:pt x="8932" y="0"/>
                  </a:lnTo>
                  <a:lnTo>
                    <a:pt x="14033" y="820"/>
                  </a:lnTo>
                  <a:lnTo>
                    <a:pt x="0" y="82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 rot="2700000">
              <a:off x="3535324" y="4520578"/>
              <a:ext cx="1200973" cy="742552"/>
            </a:xfrm>
            <a:custGeom>
              <a:avLst/>
              <a:gdLst>
                <a:gd name="connsiteX0" fmla="*/ 0 w 1200973"/>
                <a:gd name="connsiteY0" fmla="*/ 0 h 742552"/>
                <a:gd name="connsiteX1" fmla="*/ 846074 w 1200973"/>
                <a:gd name="connsiteY1" fmla="*/ 0 h 742552"/>
                <a:gd name="connsiteX2" fmla="*/ 1200973 w 1200973"/>
                <a:gd name="connsiteY2" fmla="*/ 354899 h 742552"/>
                <a:gd name="connsiteX3" fmla="*/ 813320 w 1200973"/>
                <a:gd name="connsiteY3" fmla="*/ 742552 h 742552"/>
                <a:gd name="connsiteX4" fmla="*/ 82814 w 1200973"/>
                <a:gd name="connsiteY4" fmla="*/ 742552 h 742552"/>
                <a:gd name="connsiteX5" fmla="*/ 92439 w 1200973"/>
                <a:gd name="connsiteY5" fmla="*/ 741698 h 742552"/>
                <a:gd name="connsiteX6" fmla="*/ 151310 w 1200973"/>
                <a:gd name="connsiteY6" fmla="*/ 721209 h 742552"/>
                <a:gd name="connsiteX7" fmla="*/ 267897 w 1200973"/>
                <a:gd name="connsiteY7" fmla="*/ 635020 h 742552"/>
                <a:gd name="connsiteX8" fmla="*/ 353701 w 1200973"/>
                <a:gd name="connsiteY8" fmla="*/ 513431 h 742552"/>
                <a:gd name="connsiteX9" fmla="*/ 376980 w 1200973"/>
                <a:gd name="connsiteY9" fmla="*/ 386263 h 742552"/>
                <a:gd name="connsiteX10" fmla="*/ 339850 w 1200973"/>
                <a:gd name="connsiteY10" fmla="*/ 257556 h 742552"/>
                <a:gd name="connsiteX11" fmla="*/ 244426 w 1200973"/>
                <a:gd name="connsiteY11" fmla="*/ 131350 h 742552"/>
                <a:gd name="connsiteX12" fmla="*/ 117450 w 1200973"/>
                <a:gd name="connsiteY12" fmla="*/ 34002 h 742552"/>
                <a:gd name="connsiteX13" fmla="*/ 55645 w 1200973"/>
                <a:gd name="connsiteY13" fmla="*/ 8944 h 7425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200973" h="742552">
                  <a:moveTo>
                    <a:pt x="0" y="0"/>
                  </a:moveTo>
                  <a:lnTo>
                    <a:pt x="846074" y="0"/>
                  </a:lnTo>
                  <a:lnTo>
                    <a:pt x="1200973" y="354899"/>
                  </a:lnTo>
                  <a:lnTo>
                    <a:pt x="813320" y="742552"/>
                  </a:lnTo>
                  <a:lnTo>
                    <a:pt x="82814" y="742552"/>
                  </a:lnTo>
                  <a:lnTo>
                    <a:pt x="92439" y="741698"/>
                  </a:lnTo>
                  <a:cubicBezTo>
                    <a:pt x="112191" y="737401"/>
                    <a:pt x="131815" y="730571"/>
                    <a:pt x="151310" y="721209"/>
                  </a:cubicBezTo>
                  <a:cubicBezTo>
                    <a:pt x="190300" y="702483"/>
                    <a:pt x="229163" y="673754"/>
                    <a:pt x="267897" y="635020"/>
                  </a:cubicBezTo>
                  <a:cubicBezTo>
                    <a:pt x="307144" y="595773"/>
                    <a:pt x="335745" y="555243"/>
                    <a:pt x="353701" y="513431"/>
                  </a:cubicBezTo>
                  <a:cubicBezTo>
                    <a:pt x="371657" y="471619"/>
                    <a:pt x="379417" y="429229"/>
                    <a:pt x="376980" y="386263"/>
                  </a:cubicBezTo>
                  <a:cubicBezTo>
                    <a:pt x="374543" y="343297"/>
                    <a:pt x="362167" y="300394"/>
                    <a:pt x="339850" y="257556"/>
                  </a:cubicBezTo>
                  <a:cubicBezTo>
                    <a:pt x="317532" y="214718"/>
                    <a:pt x="285725" y="172649"/>
                    <a:pt x="244426" y="131350"/>
                  </a:cubicBezTo>
                  <a:cubicBezTo>
                    <a:pt x="201331" y="88255"/>
                    <a:pt x="159005" y="55806"/>
                    <a:pt x="117450" y="34002"/>
                  </a:cubicBezTo>
                  <a:cubicBezTo>
                    <a:pt x="96672" y="23100"/>
                    <a:pt x="76071" y="14748"/>
                    <a:pt x="55645" y="8944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 rot="2700000">
              <a:off x="3492275" y="4246084"/>
              <a:ext cx="455727" cy="465300"/>
            </a:xfrm>
            <a:custGeom>
              <a:avLst/>
              <a:gdLst/>
              <a:ahLst/>
              <a:cxnLst/>
              <a:rect l="l" t="t" r="r" b="b"/>
              <a:pathLst>
                <a:path w="455727" h="465300">
                  <a:moveTo>
                    <a:pt x="54604" y="56332"/>
                  </a:moveTo>
                  <a:cubicBezTo>
                    <a:pt x="79229" y="31706"/>
                    <a:pt x="103919" y="15353"/>
                    <a:pt x="128673" y="7273"/>
                  </a:cubicBezTo>
                  <a:cubicBezTo>
                    <a:pt x="153427" y="-807"/>
                    <a:pt x="178373" y="-2154"/>
                    <a:pt x="203512" y="3233"/>
                  </a:cubicBezTo>
                  <a:cubicBezTo>
                    <a:pt x="228650" y="8620"/>
                    <a:pt x="253982" y="19971"/>
                    <a:pt x="279505" y="37285"/>
                  </a:cubicBezTo>
                  <a:cubicBezTo>
                    <a:pt x="305028" y="54600"/>
                    <a:pt x="330872" y="76340"/>
                    <a:pt x="357036" y="102505"/>
                  </a:cubicBezTo>
                  <a:cubicBezTo>
                    <a:pt x="380892" y="126361"/>
                    <a:pt x="401286" y="150986"/>
                    <a:pt x="418216" y="176381"/>
                  </a:cubicBezTo>
                  <a:cubicBezTo>
                    <a:pt x="435145" y="201776"/>
                    <a:pt x="446432" y="227556"/>
                    <a:pt x="452075" y="253721"/>
                  </a:cubicBezTo>
                  <a:cubicBezTo>
                    <a:pt x="457720" y="279885"/>
                    <a:pt x="456821" y="305922"/>
                    <a:pt x="449382" y="331830"/>
                  </a:cubicBezTo>
                  <a:cubicBezTo>
                    <a:pt x="441943" y="357738"/>
                    <a:pt x="425783" y="383133"/>
                    <a:pt x="400901" y="408016"/>
                  </a:cubicBezTo>
                  <a:cubicBezTo>
                    <a:pt x="376019" y="432898"/>
                    <a:pt x="351329" y="449507"/>
                    <a:pt x="326832" y="457844"/>
                  </a:cubicBezTo>
                  <a:cubicBezTo>
                    <a:pt x="302335" y="466180"/>
                    <a:pt x="277516" y="467527"/>
                    <a:pt x="252378" y="461884"/>
                  </a:cubicBezTo>
                  <a:cubicBezTo>
                    <a:pt x="227239" y="456241"/>
                    <a:pt x="201780" y="444633"/>
                    <a:pt x="176000" y="427062"/>
                  </a:cubicBezTo>
                  <a:cubicBezTo>
                    <a:pt x="150221" y="409490"/>
                    <a:pt x="123735" y="387109"/>
                    <a:pt x="96545" y="359918"/>
                  </a:cubicBezTo>
                  <a:cubicBezTo>
                    <a:pt x="73202" y="336575"/>
                    <a:pt x="53193" y="312335"/>
                    <a:pt x="36519" y="287196"/>
                  </a:cubicBezTo>
                  <a:cubicBezTo>
                    <a:pt x="19846" y="262058"/>
                    <a:pt x="8816" y="236534"/>
                    <a:pt x="3429" y="210626"/>
                  </a:cubicBezTo>
                  <a:cubicBezTo>
                    <a:pt x="-1958" y="184719"/>
                    <a:pt x="-996" y="158746"/>
                    <a:pt x="6315" y="132709"/>
                  </a:cubicBezTo>
                  <a:cubicBezTo>
                    <a:pt x="13625" y="106672"/>
                    <a:pt x="29722" y="81214"/>
                    <a:pt x="54604" y="56332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 rot="2700000">
              <a:off x="5232455" y="4021076"/>
              <a:ext cx="719314" cy="719188"/>
            </a:xfrm>
            <a:custGeom>
              <a:avLst/>
              <a:gdLst/>
              <a:ahLst/>
              <a:cxnLst/>
              <a:rect l="l" t="t" r="r" b="b"/>
              <a:pathLst>
                <a:path w="719314" h="719188">
                  <a:moveTo>
                    <a:pt x="4521" y="355309"/>
                  </a:moveTo>
                  <a:lnTo>
                    <a:pt x="355435" y="4396"/>
                  </a:lnTo>
                  <a:cubicBezTo>
                    <a:pt x="357744" y="2087"/>
                    <a:pt x="360566" y="676"/>
                    <a:pt x="363901" y="163"/>
                  </a:cubicBezTo>
                  <a:cubicBezTo>
                    <a:pt x="367235" y="-351"/>
                    <a:pt x="371147" y="355"/>
                    <a:pt x="375636" y="2279"/>
                  </a:cubicBezTo>
                  <a:cubicBezTo>
                    <a:pt x="380126" y="4203"/>
                    <a:pt x="385384" y="7538"/>
                    <a:pt x="391412" y="12283"/>
                  </a:cubicBezTo>
                  <a:cubicBezTo>
                    <a:pt x="397440" y="17029"/>
                    <a:pt x="404302" y="23250"/>
                    <a:pt x="411997" y="30945"/>
                  </a:cubicBezTo>
                  <a:cubicBezTo>
                    <a:pt x="419436" y="38384"/>
                    <a:pt x="425465" y="45054"/>
                    <a:pt x="430082" y="50954"/>
                  </a:cubicBezTo>
                  <a:cubicBezTo>
                    <a:pt x="434699" y="56853"/>
                    <a:pt x="437970" y="62047"/>
                    <a:pt x="439894" y="66537"/>
                  </a:cubicBezTo>
                  <a:cubicBezTo>
                    <a:pt x="441817" y="71026"/>
                    <a:pt x="442587" y="75002"/>
                    <a:pt x="442202" y="78464"/>
                  </a:cubicBezTo>
                  <a:cubicBezTo>
                    <a:pt x="441817" y="81928"/>
                    <a:pt x="440470" y="84813"/>
                    <a:pt x="438162" y="87122"/>
                  </a:cubicBezTo>
                  <a:lnTo>
                    <a:pt x="313495" y="211789"/>
                  </a:lnTo>
                  <a:lnTo>
                    <a:pt x="714815" y="613108"/>
                  </a:lnTo>
                  <a:cubicBezTo>
                    <a:pt x="717380" y="615673"/>
                    <a:pt x="718855" y="618816"/>
                    <a:pt x="719239" y="622535"/>
                  </a:cubicBezTo>
                  <a:cubicBezTo>
                    <a:pt x="719625" y="626255"/>
                    <a:pt x="718534" y="630680"/>
                    <a:pt x="715969" y="635809"/>
                  </a:cubicBezTo>
                  <a:cubicBezTo>
                    <a:pt x="713404" y="640940"/>
                    <a:pt x="709235" y="647161"/>
                    <a:pt x="703464" y="654472"/>
                  </a:cubicBezTo>
                  <a:cubicBezTo>
                    <a:pt x="697693" y="661782"/>
                    <a:pt x="689933" y="670311"/>
                    <a:pt x="680185" y="680059"/>
                  </a:cubicBezTo>
                  <a:cubicBezTo>
                    <a:pt x="670438" y="689806"/>
                    <a:pt x="661909" y="697566"/>
                    <a:pt x="654598" y="703338"/>
                  </a:cubicBezTo>
                  <a:cubicBezTo>
                    <a:pt x="647286" y="709110"/>
                    <a:pt x="641066" y="713278"/>
                    <a:pt x="635936" y="715843"/>
                  </a:cubicBezTo>
                  <a:cubicBezTo>
                    <a:pt x="630806" y="718409"/>
                    <a:pt x="626382" y="719498"/>
                    <a:pt x="622661" y="719113"/>
                  </a:cubicBezTo>
                  <a:cubicBezTo>
                    <a:pt x="618942" y="718728"/>
                    <a:pt x="615800" y="717253"/>
                    <a:pt x="613235" y="714689"/>
                  </a:cubicBezTo>
                  <a:lnTo>
                    <a:pt x="211915" y="313369"/>
                  </a:lnTo>
                  <a:lnTo>
                    <a:pt x="87248" y="438036"/>
                  </a:lnTo>
                  <a:cubicBezTo>
                    <a:pt x="84683" y="440601"/>
                    <a:pt x="81733" y="442012"/>
                    <a:pt x="78398" y="442269"/>
                  </a:cubicBezTo>
                  <a:cubicBezTo>
                    <a:pt x="75064" y="442525"/>
                    <a:pt x="71151" y="441692"/>
                    <a:pt x="66663" y="439768"/>
                  </a:cubicBezTo>
                  <a:cubicBezTo>
                    <a:pt x="62174" y="437844"/>
                    <a:pt x="56979" y="434573"/>
                    <a:pt x="51079" y="429957"/>
                  </a:cubicBezTo>
                  <a:cubicBezTo>
                    <a:pt x="45180" y="425338"/>
                    <a:pt x="38510" y="419310"/>
                    <a:pt x="31071" y="411872"/>
                  </a:cubicBezTo>
                  <a:cubicBezTo>
                    <a:pt x="23376" y="404176"/>
                    <a:pt x="17155" y="397314"/>
                    <a:pt x="12409" y="391286"/>
                  </a:cubicBezTo>
                  <a:cubicBezTo>
                    <a:pt x="7664" y="385258"/>
                    <a:pt x="4330" y="379999"/>
                    <a:pt x="2406" y="375510"/>
                  </a:cubicBezTo>
                  <a:cubicBezTo>
                    <a:pt x="481" y="371021"/>
                    <a:pt x="-288" y="367173"/>
                    <a:pt x="96" y="363967"/>
                  </a:cubicBezTo>
                  <a:cubicBezTo>
                    <a:pt x="482" y="360760"/>
                    <a:pt x="1956" y="357875"/>
                    <a:pt x="4521" y="355309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5538038" y="4138918"/>
              <a:ext cx="905094" cy="1161215"/>
            </a:xfrm>
            <a:custGeom>
              <a:avLst/>
              <a:gdLst>
                <a:gd name="connsiteX0" fmla="*/ 317761 w 905094"/>
                <a:gd name="connsiteY0" fmla="*/ 0 h 1161215"/>
                <a:gd name="connsiteX1" fmla="*/ 905094 w 905094"/>
                <a:gd name="connsiteY1" fmla="*/ 587333 h 1161215"/>
                <a:gd name="connsiteX2" fmla="*/ 905094 w 905094"/>
                <a:gd name="connsiteY2" fmla="*/ 1161215 h 1161215"/>
                <a:gd name="connsiteX3" fmla="*/ 471710 w 905094"/>
                <a:gd name="connsiteY3" fmla="*/ 1161215 h 1161215"/>
                <a:gd name="connsiteX4" fmla="*/ 0 w 905094"/>
                <a:gd name="connsiteY4" fmla="*/ 689505 h 1161215"/>
                <a:gd name="connsiteX5" fmla="*/ 19566 w 905094"/>
                <a:gd name="connsiteY5" fmla="*/ 693370 h 1161215"/>
                <a:gd name="connsiteX6" fmla="*/ 54119 w 905094"/>
                <a:gd name="connsiteY6" fmla="*/ 695002 h 1161215"/>
                <a:gd name="connsiteX7" fmla="*/ 88673 w 905094"/>
                <a:gd name="connsiteY7" fmla="*/ 693370 h 1161215"/>
                <a:gd name="connsiteX8" fmla="*/ 110711 w 905094"/>
                <a:gd name="connsiteY8" fmla="*/ 689017 h 1161215"/>
                <a:gd name="connsiteX9" fmla="*/ 122411 w 905094"/>
                <a:gd name="connsiteY9" fmla="*/ 681943 h 1161215"/>
                <a:gd name="connsiteX10" fmla="*/ 125947 w 905094"/>
                <a:gd name="connsiteY10" fmla="*/ 672149 h 1161215"/>
                <a:gd name="connsiteX11" fmla="*/ 125948 w 905094"/>
                <a:gd name="connsiteY11" fmla="*/ 411742 h 1161215"/>
                <a:gd name="connsiteX12" fmla="*/ 125948 w 905094"/>
                <a:gd name="connsiteY12" fmla="*/ 104597 h 1161215"/>
                <a:gd name="connsiteX13" fmla="*/ 302252 w 905094"/>
                <a:gd name="connsiteY13" fmla="*/ 104597 h 1161215"/>
                <a:gd name="connsiteX14" fmla="*/ 311232 w 905094"/>
                <a:gd name="connsiteY14" fmla="*/ 101333 h 1161215"/>
                <a:gd name="connsiteX15" fmla="*/ 318033 w 905094"/>
                <a:gd name="connsiteY15" fmla="*/ 91267 h 1161215"/>
                <a:gd name="connsiteX16" fmla="*/ 322115 w 905094"/>
                <a:gd name="connsiteY16" fmla="*/ 73309 h 1161215"/>
                <a:gd name="connsiteX17" fmla="*/ 323475 w 905094"/>
                <a:gd name="connsiteY17" fmla="*/ 46373 h 1161215"/>
                <a:gd name="connsiteX18" fmla="*/ 322115 w 905094"/>
                <a:gd name="connsiteY18" fmla="*/ 18621 h 1161215"/>
                <a:gd name="connsiteX19" fmla="*/ 318033 w 905094"/>
                <a:gd name="connsiteY19" fmla="*/ 392 h 11612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05094" h="1161215">
                  <a:moveTo>
                    <a:pt x="317761" y="0"/>
                  </a:moveTo>
                  <a:lnTo>
                    <a:pt x="905094" y="587333"/>
                  </a:lnTo>
                  <a:lnTo>
                    <a:pt x="905094" y="1161215"/>
                  </a:lnTo>
                  <a:lnTo>
                    <a:pt x="471710" y="1161215"/>
                  </a:lnTo>
                  <a:lnTo>
                    <a:pt x="0" y="689505"/>
                  </a:lnTo>
                  <a:lnTo>
                    <a:pt x="19566" y="693370"/>
                  </a:lnTo>
                  <a:cubicBezTo>
                    <a:pt x="28817" y="694459"/>
                    <a:pt x="40335" y="695002"/>
                    <a:pt x="54119" y="695002"/>
                  </a:cubicBezTo>
                  <a:cubicBezTo>
                    <a:pt x="67905" y="695002"/>
                    <a:pt x="79423" y="694459"/>
                    <a:pt x="88673" y="693370"/>
                  </a:cubicBezTo>
                  <a:cubicBezTo>
                    <a:pt x="97924" y="692282"/>
                    <a:pt x="105270" y="690831"/>
                    <a:pt x="110711" y="689017"/>
                  </a:cubicBezTo>
                  <a:cubicBezTo>
                    <a:pt x="116153" y="687204"/>
                    <a:pt x="120053" y="684846"/>
                    <a:pt x="122411" y="681943"/>
                  </a:cubicBezTo>
                  <a:cubicBezTo>
                    <a:pt x="124768" y="679041"/>
                    <a:pt x="125948" y="675776"/>
                    <a:pt x="125947" y="672149"/>
                  </a:cubicBezTo>
                  <a:lnTo>
                    <a:pt x="125948" y="411742"/>
                  </a:lnTo>
                  <a:lnTo>
                    <a:pt x="125948" y="104597"/>
                  </a:lnTo>
                  <a:lnTo>
                    <a:pt x="302252" y="104597"/>
                  </a:lnTo>
                  <a:cubicBezTo>
                    <a:pt x="305518" y="104597"/>
                    <a:pt x="308511" y="103509"/>
                    <a:pt x="311232" y="101333"/>
                  </a:cubicBezTo>
                  <a:cubicBezTo>
                    <a:pt x="313953" y="99156"/>
                    <a:pt x="316220" y="95800"/>
                    <a:pt x="318033" y="91267"/>
                  </a:cubicBezTo>
                  <a:cubicBezTo>
                    <a:pt x="319848" y="86732"/>
                    <a:pt x="321208" y="80746"/>
                    <a:pt x="322115" y="73309"/>
                  </a:cubicBezTo>
                  <a:cubicBezTo>
                    <a:pt x="323022" y="65873"/>
                    <a:pt x="323475" y="56894"/>
                    <a:pt x="323475" y="46373"/>
                  </a:cubicBezTo>
                  <a:cubicBezTo>
                    <a:pt x="323475" y="35491"/>
                    <a:pt x="323022" y="26239"/>
                    <a:pt x="322115" y="18621"/>
                  </a:cubicBezTo>
                  <a:cubicBezTo>
                    <a:pt x="321208" y="11004"/>
                    <a:pt x="319848" y="4928"/>
                    <a:pt x="318033" y="392"/>
                  </a:cubicBezTo>
                  <a:close/>
                </a:path>
              </a:pathLst>
            </a:custGeom>
            <a:solidFill>
              <a:srgbClr val="5F00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105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4446</TotalTime>
  <Words>6</Words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Template PresentationGo</vt:lpstr>
      <vt:lpstr>SWOT Analysis for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 for PowerPoint</dc:title>
  <dc:creator>PresentationGo.com</dc:creator>
  <dc:description>© Copyright PresentationGo.com</dc:description>
  <dcterms:created xsi:type="dcterms:W3CDTF">2014-11-26T05:14:11Z</dcterms:created>
  <dcterms:modified xsi:type="dcterms:W3CDTF">2015-06-23T04:34:49Z</dcterms:modified>
</cp:coreProperties>
</file>