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003E"/>
    <a:srgbClr val="005E68"/>
    <a:srgbClr val="C48A00"/>
    <a:srgbClr val="7B0051"/>
    <a:srgbClr val="6CAC57"/>
    <a:srgbClr val="007A87"/>
    <a:srgbClr val="FFB400"/>
    <a:srgbClr val="FF5A5F"/>
    <a:srgbClr val="424547"/>
    <a:srgbClr val="8A8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97" autoAdjust="0"/>
    <p:restoredTop sz="96374" autoAdjust="0"/>
  </p:normalViewPr>
  <p:slideViewPr>
    <p:cSldViewPr snapToGrid="0" showGuides="1">
      <p:cViewPr varScale="1">
        <p:scale>
          <a:sx n="109" d="100"/>
          <a:sy n="109" d="100"/>
        </p:scale>
        <p:origin x="1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presentationgo.com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2634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8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8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Circle Diagram for PowerPoint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-126520" y="5442485"/>
            <a:ext cx="1955320" cy="749873"/>
            <a:chOff x="-126520" y="5442485"/>
            <a:chExt cx="1955320" cy="749873"/>
          </a:xfrm>
        </p:grpSpPr>
        <p:sp>
          <p:nvSpPr>
            <p:cNvPr id="70" name="Rectangle 69"/>
            <p:cNvSpPr/>
            <p:nvPr/>
          </p:nvSpPr>
          <p:spPr>
            <a:xfrm>
              <a:off x="0" y="5518685"/>
              <a:ext cx="1828800" cy="5392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000" dirty="0" smtClean="0"/>
                <a:t>Fully editable</a:t>
              </a:r>
              <a:endParaRPr lang="en-US" sz="2000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26520" y="5442485"/>
              <a:ext cx="634039" cy="749873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2013194" y="870193"/>
            <a:ext cx="5117612" cy="5117614"/>
            <a:chOff x="3741745" y="1074744"/>
            <a:chExt cx="4708512" cy="4708514"/>
          </a:xfrm>
        </p:grpSpPr>
        <p:sp>
          <p:nvSpPr>
            <p:cNvPr id="56" name="Freeform 55"/>
            <p:cNvSpPr/>
            <p:nvPr/>
          </p:nvSpPr>
          <p:spPr>
            <a:xfrm rot="8100000">
              <a:off x="5148339" y="1074744"/>
              <a:ext cx="1895322" cy="1895321"/>
            </a:xfrm>
            <a:custGeom>
              <a:avLst/>
              <a:gdLst>
                <a:gd name="connsiteX0" fmla="*/ 561709 w 1895322"/>
                <a:gd name="connsiteY0" fmla="*/ 1333611 h 1895321"/>
                <a:gd name="connsiteX1" fmla="*/ 7583 w 1895322"/>
                <a:gd name="connsiteY1" fmla="*/ 158821 h 1895321"/>
                <a:gd name="connsiteX2" fmla="*/ 0 w 1895322"/>
                <a:gd name="connsiteY2" fmla="*/ 0 h 1895321"/>
                <a:gd name="connsiteX3" fmla="*/ 1000202 w 1895322"/>
                <a:gd name="connsiteY3" fmla="*/ 0 h 1895321"/>
                <a:gd name="connsiteX4" fmla="*/ 1895322 w 1895322"/>
                <a:gd name="connsiteY4" fmla="*/ 895119 h 1895321"/>
                <a:gd name="connsiteX5" fmla="*/ 1895321 w 1895322"/>
                <a:gd name="connsiteY5" fmla="*/ 1895321 h 1895321"/>
                <a:gd name="connsiteX6" fmla="*/ 1736500 w 1895322"/>
                <a:gd name="connsiteY6" fmla="*/ 1887738 h 1895321"/>
                <a:gd name="connsiteX7" fmla="*/ 561709 w 1895322"/>
                <a:gd name="connsiteY7" fmla="*/ 1333611 h 1895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5322" h="1895321">
                  <a:moveTo>
                    <a:pt x="561709" y="1333611"/>
                  </a:moveTo>
                  <a:cubicBezTo>
                    <a:pt x="233339" y="1005240"/>
                    <a:pt x="48630" y="587609"/>
                    <a:pt x="7583" y="158821"/>
                  </a:cubicBezTo>
                  <a:lnTo>
                    <a:pt x="0" y="0"/>
                  </a:lnTo>
                  <a:lnTo>
                    <a:pt x="1000202" y="0"/>
                  </a:lnTo>
                  <a:lnTo>
                    <a:pt x="1895322" y="895119"/>
                  </a:lnTo>
                  <a:lnTo>
                    <a:pt x="1895321" y="1895321"/>
                  </a:lnTo>
                  <a:lnTo>
                    <a:pt x="1736500" y="1887738"/>
                  </a:lnTo>
                  <a:cubicBezTo>
                    <a:pt x="1307711" y="1846691"/>
                    <a:pt x="890080" y="1661982"/>
                    <a:pt x="561709" y="1333611"/>
                  </a:cubicBezTo>
                  <a:close/>
                </a:path>
              </a:pathLst>
            </a:custGeom>
            <a:solidFill>
              <a:srgbClr val="DE3F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Freeform 56"/>
            <p:cNvSpPr/>
            <p:nvPr/>
          </p:nvSpPr>
          <p:spPr>
            <a:xfrm rot="8100000">
              <a:off x="6554935" y="2481339"/>
              <a:ext cx="1895322" cy="1895323"/>
            </a:xfrm>
            <a:custGeom>
              <a:avLst/>
              <a:gdLst>
                <a:gd name="connsiteX0" fmla="*/ 0 w 1895322"/>
                <a:gd name="connsiteY0" fmla="*/ 1895323 h 1895323"/>
                <a:gd name="connsiteX1" fmla="*/ 7583 w 1895322"/>
                <a:gd name="connsiteY1" fmla="*/ 1736500 h 1895323"/>
                <a:gd name="connsiteX2" fmla="*/ 561709 w 1895322"/>
                <a:gd name="connsiteY2" fmla="*/ 561709 h 1895323"/>
                <a:gd name="connsiteX3" fmla="*/ 1736500 w 1895322"/>
                <a:gd name="connsiteY3" fmla="*/ 7583 h 1895323"/>
                <a:gd name="connsiteX4" fmla="*/ 1895322 w 1895322"/>
                <a:gd name="connsiteY4" fmla="*/ 0 h 1895323"/>
                <a:gd name="connsiteX5" fmla="*/ 1895322 w 1895322"/>
                <a:gd name="connsiteY5" fmla="*/ 1000202 h 1895323"/>
                <a:gd name="connsiteX6" fmla="*/ 1000201 w 1895322"/>
                <a:gd name="connsiteY6" fmla="*/ 1895323 h 1895323"/>
                <a:gd name="connsiteX7" fmla="*/ 0 w 1895322"/>
                <a:gd name="connsiteY7" fmla="*/ 1895323 h 1895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5322" h="1895323">
                  <a:moveTo>
                    <a:pt x="0" y="1895323"/>
                  </a:moveTo>
                  <a:lnTo>
                    <a:pt x="7583" y="1736500"/>
                  </a:lnTo>
                  <a:cubicBezTo>
                    <a:pt x="48630" y="1307711"/>
                    <a:pt x="233339" y="890080"/>
                    <a:pt x="561709" y="561709"/>
                  </a:cubicBezTo>
                  <a:cubicBezTo>
                    <a:pt x="890080" y="233338"/>
                    <a:pt x="1307711" y="48630"/>
                    <a:pt x="1736500" y="7583"/>
                  </a:cubicBezTo>
                  <a:lnTo>
                    <a:pt x="1895322" y="0"/>
                  </a:lnTo>
                  <a:lnTo>
                    <a:pt x="1895322" y="1000202"/>
                  </a:lnTo>
                  <a:lnTo>
                    <a:pt x="1000201" y="1895323"/>
                  </a:lnTo>
                  <a:lnTo>
                    <a:pt x="0" y="1895323"/>
                  </a:lnTo>
                  <a:close/>
                </a:path>
              </a:pathLst>
            </a:custGeom>
            <a:solidFill>
              <a:srgbClr val="1037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8100000">
              <a:off x="3741745" y="2481339"/>
              <a:ext cx="1895323" cy="1895322"/>
            </a:xfrm>
            <a:custGeom>
              <a:avLst/>
              <a:gdLst>
                <a:gd name="connsiteX0" fmla="*/ 0 w 1895323"/>
                <a:gd name="connsiteY0" fmla="*/ 1895322 h 1895322"/>
                <a:gd name="connsiteX1" fmla="*/ 0 w 1895323"/>
                <a:gd name="connsiteY1" fmla="*/ 895121 h 1895322"/>
                <a:gd name="connsiteX2" fmla="*/ 895121 w 1895323"/>
                <a:gd name="connsiteY2" fmla="*/ 1 h 1895322"/>
                <a:gd name="connsiteX3" fmla="*/ 1895323 w 1895323"/>
                <a:gd name="connsiteY3" fmla="*/ 0 h 1895322"/>
                <a:gd name="connsiteX4" fmla="*/ 1887740 w 1895323"/>
                <a:gd name="connsiteY4" fmla="*/ 158822 h 1895322"/>
                <a:gd name="connsiteX5" fmla="*/ 1333614 w 1895323"/>
                <a:gd name="connsiteY5" fmla="*/ 1333612 h 1895322"/>
                <a:gd name="connsiteX6" fmla="*/ 158823 w 1895323"/>
                <a:gd name="connsiteY6" fmla="*/ 1887739 h 1895322"/>
                <a:gd name="connsiteX7" fmla="*/ 0 w 1895323"/>
                <a:gd name="connsiteY7" fmla="*/ 1895322 h 1895322"/>
                <a:gd name="connsiteX0" fmla="*/ 0 w 1895323"/>
                <a:gd name="connsiteY0" fmla="*/ 1895322 h 1895322"/>
                <a:gd name="connsiteX1" fmla="*/ 0 w 1895323"/>
                <a:gd name="connsiteY1" fmla="*/ 895121 h 1895322"/>
                <a:gd name="connsiteX2" fmla="*/ 895121 w 1895323"/>
                <a:gd name="connsiteY2" fmla="*/ 1 h 1895322"/>
                <a:gd name="connsiteX3" fmla="*/ 1895323 w 1895323"/>
                <a:gd name="connsiteY3" fmla="*/ 0 h 1895322"/>
                <a:gd name="connsiteX4" fmla="*/ 1887740 w 1895323"/>
                <a:gd name="connsiteY4" fmla="*/ 158822 h 1895322"/>
                <a:gd name="connsiteX5" fmla="*/ 1333614 w 1895323"/>
                <a:gd name="connsiteY5" fmla="*/ 1333612 h 1895322"/>
                <a:gd name="connsiteX6" fmla="*/ 158823 w 1895323"/>
                <a:gd name="connsiteY6" fmla="*/ 1887739 h 1895322"/>
                <a:gd name="connsiteX7" fmla="*/ 0 w 1895323"/>
                <a:gd name="connsiteY7" fmla="*/ 1895322 h 1895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5323" h="1895322">
                  <a:moveTo>
                    <a:pt x="0" y="1895322"/>
                  </a:moveTo>
                  <a:lnTo>
                    <a:pt x="0" y="895121"/>
                  </a:lnTo>
                  <a:lnTo>
                    <a:pt x="895121" y="1"/>
                  </a:lnTo>
                  <a:lnTo>
                    <a:pt x="1895323" y="0"/>
                  </a:lnTo>
                  <a:lnTo>
                    <a:pt x="1887740" y="158822"/>
                  </a:lnTo>
                  <a:cubicBezTo>
                    <a:pt x="1846693" y="587610"/>
                    <a:pt x="1661984" y="1005241"/>
                    <a:pt x="1333614" y="1333612"/>
                  </a:cubicBezTo>
                  <a:cubicBezTo>
                    <a:pt x="1005243" y="1661983"/>
                    <a:pt x="587612" y="1846692"/>
                    <a:pt x="158823" y="1887739"/>
                  </a:cubicBezTo>
                  <a:lnTo>
                    <a:pt x="0" y="1895322"/>
                  </a:lnTo>
                  <a:close/>
                </a:path>
              </a:pathLst>
            </a:custGeom>
            <a:solidFill>
              <a:srgbClr val="F3AC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Freeform 71"/>
            <p:cNvSpPr/>
            <p:nvPr/>
          </p:nvSpPr>
          <p:spPr>
            <a:xfrm rot="8100000">
              <a:off x="5148339" y="3887935"/>
              <a:ext cx="1895322" cy="1895323"/>
            </a:xfrm>
            <a:custGeom>
              <a:avLst/>
              <a:gdLst>
                <a:gd name="connsiteX0" fmla="*/ 895120 w 1895322"/>
                <a:gd name="connsiteY0" fmla="*/ 1895323 h 1895323"/>
                <a:gd name="connsiteX1" fmla="*/ 0 w 1895322"/>
                <a:gd name="connsiteY1" fmla="*/ 1000202 h 1895323"/>
                <a:gd name="connsiteX2" fmla="*/ 0 w 1895322"/>
                <a:gd name="connsiteY2" fmla="*/ 0 h 1895323"/>
                <a:gd name="connsiteX3" fmla="*/ 158822 w 1895322"/>
                <a:gd name="connsiteY3" fmla="*/ 7583 h 1895323"/>
                <a:gd name="connsiteX4" fmla="*/ 1333613 w 1895322"/>
                <a:gd name="connsiteY4" fmla="*/ 561709 h 1895323"/>
                <a:gd name="connsiteX5" fmla="*/ 1887739 w 1895322"/>
                <a:gd name="connsiteY5" fmla="*/ 1736500 h 1895323"/>
                <a:gd name="connsiteX6" fmla="*/ 1895322 w 1895322"/>
                <a:gd name="connsiteY6" fmla="*/ 1895322 h 1895323"/>
                <a:gd name="connsiteX7" fmla="*/ 895120 w 1895322"/>
                <a:gd name="connsiteY7" fmla="*/ 1895323 h 1895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5322" h="1895323">
                  <a:moveTo>
                    <a:pt x="895120" y="1895323"/>
                  </a:moveTo>
                  <a:lnTo>
                    <a:pt x="0" y="1000202"/>
                  </a:lnTo>
                  <a:lnTo>
                    <a:pt x="0" y="0"/>
                  </a:lnTo>
                  <a:lnTo>
                    <a:pt x="158822" y="7583"/>
                  </a:lnTo>
                  <a:cubicBezTo>
                    <a:pt x="587611" y="48630"/>
                    <a:pt x="1005242" y="233338"/>
                    <a:pt x="1333613" y="561709"/>
                  </a:cubicBezTo>
                  <a:cubicBezTo>
                    <a:pt x="1661983" y="890080"/>
                    <a:pt x="1846692" y="1307711"/>
                    <a:pt x="1887739" y="1736500"/>
                  </a:cubicBezTo>
                  <a:lnTo>
                    <a:pt x="1895322" y="1895322"/>
                  </a:lnTo>
                  <a:lnTo>
                    <a:pt x="895120" y="1895323"/>
                  </a:lnTo>
                  <a:close/>
                </a:path>
              </a:pathLst>
            </a:custGeom>
            <a:solidFill>
              <a:srgbClr val="A1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5464320" y="1542950"/>
              <a:ext cx="1263361" cy="1091707"/>
              <a:chOff x="2015078" y="4093933"/>
              <a:chExt cx="1503826" cy="1091707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015082" y="4323866"/>
                <a:ext cx="1503822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cras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nam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smtClean="0">
                    <a:solidFill>
                      <a:schemeClr val="bg1"/>
                    </a:solidFill>
                  </a:rPr>
                  <a:t>integer </a:t>
                </a:r>
                <a:r>
                  <a:rPr lang="en-US" sz="1000" dirty="0" err="1" smtClean="0">
                    <a:solidFill>
                      <a:schemeClr val="bg1"/>
                    </a:solidFill>
                  </a:rPr>
                  <a:t>ullamcorper</a:t>
                </a:r>
                <a:r>
                  <a:rPr lang="en-US" sz="1000" dirty="0" smtClean="0">
                    <a:solidFill>
                      <a:schemeClr val="bg1"/>
                    </a:solidFill>
                  </a:rPr>
                  <a:t> in </a:t>
                </a:r>
                <a:r>
                  <a:rPr lang="en-US" sz="1000" dirty="0" err="1" smtClean="0">
                    <a:solidFill>
                      <a:schemeClr val="bg1"/>
                    </a:solidFill>
                  </a:rPr>
                  <a:t>dictumst</a:t>
                </a:r>
                <a:r>
                  <a:rPr lang="en-US" sz="10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bg1"/>
                    </a:solidFill>
                  </a:rPr>
                  <a:t>bibend</a:t>
                </a:r>
                <a:r>
                  <a:rPr lang="en-US" sz="1000" dirty="0" smtClean="0">
                    <a:solidFill>
                      <a:schemeClr val="bg1"/>
                    </a:solidFill>
                  </a:rPr>
                  <a:t>.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015078" y="4093933"/>
                <a:ext cx="133389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chemeClr val="bg1"/>
                    </a:solidFill>
                  </a:rPr>
                  <a:t>Lorem ipsum </a:t>
                </a: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5464322" y="4149954"/>
              <a:ext cx="1263358" cy="1091707"/>
              <a:chOff x="1963171" y="4093933"/>
              <a:chExt cx="1503822" cy="1091707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1963171" y="4323866"/>
                <a:ext cx="1503822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cras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nam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smtClean="0">
                    <a:solidFill>
                      <a:schemeClr val="bg1"/>
                    </a:solidFill>
                  </a:rPr>
                  <a:t>integer </a:t>
                </a:r>
                <a:r>
                  <a:rPr lang="en-US" sz="1000" dirty="0" err="1" smtClean="0">
                    <a:solidFill>
                      <a:schemeClr val="bg1"/>
                    </a:solidFill>
                  </a:rPr>
                  <a:t>ullamcorper</a:t>
                </a:r>
                <a:r>
                  <a:rPr lang="en-US" sz="1000" dirty="0" smtClean="0">
                    <a:solidFill>
                      <a:schemeClr val="bg1"/>
                    </a:solidFill>
                  </a:rPr>
                  <a:t> in </a:t>
                </a:r>
                <a:r>
                  <a:rPr lang="en-US" sz="1000" dirty="0" err="1" smtClean="0">
                    <a:solidFill>
                      <a:schemeClr val="bg1"/>
                    </a:solidFill>
                  </a:rPr>
                  <a:t>dictumst</a:t>
                </a:r>
                <a:r>
                  <a:rPr lang="en-US" sz="10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bg1"/>
                    </a:solidFill>
                  </a:rPr>
                  <a:t>bibend</a:t>
                </a:r>
                <a:r>
                  <a:rPr lang="en-US" sz="1000" dirty="0" smtClean="0">
                    <a:solidFill>
                      <a:schemeClr val="bg1"/>
                    </a:solidFill>
                  </a:rPr>
                  <a:t>.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964685" y="4093933"/>
                <a:ext cx="133389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chemeClr val="bg1"/>
                    </a:solidFill>
                  </a:rPr>
                  <a:t>Lorem ipsum </a:t>
                </a: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6804514" y="2883147"/>
              <a:ext cx="1263361" cy="1091707"/>
              <a:chOff x="2015078" y="4093933"/>
              <a:chExt cx="1503826" cy="1091707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2015082" y="4323866"/>
                <a:ext cx="1503822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cras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nam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smtClean="0">
                    <a:solidFill>
                      <a:schemeClr val="bg1"/>
                    </a:solidFill>
                  </a:rPr>
                  <a:t>integer </a:t>
                </a:r>
                <a:r>
                  <a:rPr lang="en-US" sz="1000" dirty="0" err="1" smtClean="0">
                    <a:solidFill>
                      <a:schemeClr val="bg1"/>
                    </a:solidFill>
                  </a:rPr>
                  <a:t>ullamcorper</a:t>
                </a:r>
                <a:r>
                  <a:rPr lang="en-US" sz="1000" dirty="0" smtClean="0">
                    <a:solidFill>
                      <a:schemeClr val="bg1"/>
                    </a:solidFill>
                  </a:rPr>
                  <a:t> in </a:t>
                </a:r>
                <a:r>
                  <a:rPr lang="en-US" sz="1000" dirty="0" err="1" smtClean="0">
                    <a:solidFill>
                      <a:schemeClr val="bg1"/>
                    </a:solidFill>
                  </a:rPr>
                  <a:t>dictumst</a:t>
                </a:r>
                <a:r>
                  <a:rPr lang="en-US" sz="10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bg1"/>
                    </a:solidFill>
                  </a:rPr>
                  <a:t>bibend</a:t>
                </a:r>
                <a:r>
                  <a:rPr lang="en-US" sz="1000" dirty="0" smtClean="0">
                    <a:solidFill>
                      <a:schemeClr val="bg1"/>
                    </a:solidFill>
                  </a:rPr>
                  <a:t>.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015078" y="4093933"/>
                <a:ext cx="133389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chemeClr val="bg1"/>
                    </a:solidFill>
                  </a:rPr>
                  <a:t>Lorem ipsum </a:t>
                </a: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4124122" y="2883147"/>
              <a:ext cx="1263361" cy="1022817"/>
              <a:chOff x="2015078" y="4093933"/>
              <a:chExt cx="1503826" cy="1022817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2015082" y="4323866"/>
                <a:ext cx="1503822" cy="792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000" dirty="0"/>
                  <a:t>Lorem ipsum dolor sit </a:t>
                </a:r>
                <a:r>
                  <a:rPr lang="en-US" sz="1000" dirty="0" err="1"/>
                  <a:t>amet</a:t>
                </a:r>
                <a:r>
                  <a:rPr lang="en-US" sz="1000" dirty="0"/>
                  <a:t> </a:t>
                </a:r>
                <a:r>
                  <a:rPr lang="en-US" sz="1000" dirty="0" err="1"/>
                  <a:t>cras</a:t>
                </a:r>
                <a:r>
                  <a:rPr lang="en-US" sz="1000" dirty="0"/>
                  <a:t>. </a:t>
                </a:r>
                <a:r>
                  <a:rPr lang="en-US" sz="1000" dirty="0" err="1"/>
                  <a:t>Amet</a:t>
                </a:r>
                <a:r>
                  <a:rPr lang="en-US" sz="1000" dirty="0"/>
                  <a:t> </a:t>
                </a:r>
                <a:r>
                  <a:rPr lang="en-US" sz="1000" dirty="0" err="1"/>
                  <a:t>nam</a:t>
                </a:r>
                <a:r>
                  <a:rPr lang="en-US" sz="1000" dirty="0"/>
                  <a:t> in. </a:t>
                </a:r>
                <a:r>
                  <a:rPr lang="en-US" sz="1000" dirty="0" err="1"/>
                  <a:t>Rutrum</a:t>
                </a:r>
                <a:r>
                  <a:rPr lang="en-US" sz="1000" dirty="0"/>
                  <a:t> </a:t>
                </a:r>
                <a:r>
                  <a:rPr lang="en-US" sz="1000" dirty="0" smtClean="0"/>
                  <a:t>integer </a:t>
                </a:r>
                <a:r>
                  <a:rPr lang="en-US" sz="1000" dirty="0" err="1" smtClean="0"/>
                  <a:t>ullamcorper</a:t>
                </a:r>
                <a:r>
                  <a:rPr lang="en-US" sz="1000" dirty="0" smtClean="0"/>
                  <a:t> in </a:t>
                </a:r>
                <a:r>
                  <a:rPr lang="en-US" sz="1000" dirty="0" err="1" smtClean="0"/>
                  <a:t>dictumst</a:t>
                </a:r>
                <a:r>
                  <a:rPr lang="en-US" sz="1000" dirty="0" smtClean="0"/>
                  <a:t> </a:t>
                </a:r>
                <a:r>
                  <a:rPr lang="en-US" sz="1000" dirty="0" err="1" smtClean="0"/>
                  <a:t>bibend</a:t>
                </a:r>
                <a:r>
                  <a:rPr lang="en-US" sz="1000" dirty="0" smtClean="0"/>
                  <a:t>.</a:t>
                </a:r>
                <a:endParaRPr lang="en-US" sz="1000" dirty="0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015078" y="4093933"/>
                <a:ext cx="1460854" cy="3114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/>
                  <a:t>Lorem ipsum </a:t>
                </a: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5053696" y="1591235"/>
              <a:ext cx="535724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dirty="0" smtClean="0">
                  <a:solidFill>
                    <a:schemeClr val="bg1"/>
                  </a:solidFill>
                </a:rPr>
                <a:t>1</a:t>
              </a:r>
              <a:endParaRPr lang="en-US" sz="5400" dirty="0">
                <a:solidFill>
                  <a:schemeClr val="bg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169097" y="2189751"/>
              <a:ext cx="535724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dirty="0" smtClean="0">
                  <a:solidFill>
                    <a:schemeClr val="bg1"/>
                  </a:solidFill>
                </a:rPr>
                <a:t>2</a:t>
              </a:r>
              <a:endParaRPr lang="en-US" sz="5400" dirty="0">
                <a:solidFill>
                  <a:schemeClr val="bg1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635674" y="4277188"/>
              <a:ext cx="535724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dirty="0" smtClean="0">
                  <a:solidFill>
                    <a:schemeClr val="bg1"/>
                  </a:solidFill>
                </a:rPr>
                <a:t>3</a:t>
              </a:r>
              <a:endParaRPr lang="en-US" sz="5400" dirty="0">
                <a:solidFill>
                  <a:schemeClr val="bg1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505954" y="3797683"/>
              <a:ext cx="492898" cy="84951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dirty="0" smtClean="0"/>
                <a:t>4</a:t>
              </a:r>
              <a:endParaRPr lang="en-US" sz="5400" dirty="0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5677694" y="3055938"/>
              <a:ext cx="836613" cy="746125"/>
              <a:chOff x="5676900" y="3055938"/>
              <a:chExt cx="836613" cy="746125"/>
            </a:xfrm>
          </p:grpSpPr>
          <p:sp>
            <p:nvSpPr>
              <p:cNvPr id="90" name="Freeform 7"/>
              <p:cNvSpPr>
                <a:spLocks noEditPoints="1"/>
              </p:cNvSpPr>
              <p:nvPr/>
            </p:nvSpPr>
            <p:spPr bwMode="auto">
              <a:xfrm>
                <a:off x="6367463" y="3055938"/>
                <a:ext cx="146050" cy="168275"/>
              </a:xfrm>
              <a:custGeom>
                <a:avLst/>
                <a:gdLst>
                  <a:gd name="T0" fmla="*/ 4 w 182"/>
                  <a:gd name="T1" fmla="*/ 0 h 213"/>
                  <a:gd name="T2" fmla="*/ 32 w 182"/>
                  <a:gd name="T3" fmla="*/ 21 h 213"/>
                  <a:gd name="T4" fmla="*/ 57 w 182"/>
                  <a:gd name="T5" fmla="*/ 44 h 213"/>
                  <a:gd name="T6" fmla="*/ 82 w 182"/>
                  <a:gd name="T7" fmla="*/ 69 h 213"/>
                  <a:gd name="T8" fmla="*/ 105 w 182"/>
                  <a:gd name="T9" fmla="*/ 96 h 213"/>
                  <a:gd name="T10" fmla="*/ 127 w 182"/>
                  <a:gd name="T11" fmla="*/ 123 h 213"/>
                  <a:gd name="T12" fmla="*/ 148 w 182"/>
                  <a:gd name="T13" fmla="*/ 151 h 213"/>
                  <a:gd name="T14" fmla="*/ 165 w 182"/>
                  <a:gd name="T15" fmla="*/ 180 h 213"/>
                  <a:gd name="T16" fmla="*/ 178 w 182"/>
                  <a:gd name="T17" fmla="*/ 205 h 213"/>
                  <a:gd name="T18" fmla="*/ 171 w 182"/>
                  <a:gd name="T19" fmla="*/ 209 h 213"/>
                  <a:gd name="T20" fmla="*/ 157 w 182"/>
                  <a:gd name="T21" fmla="*/ 184 h 213"/>
                  <a:gd name="T22" fmla="*/ 159 w 182"/>
                  <a:gd name="T23" fmla="*/ 184 h 213"/>
                  <a:gd name="T24" fmla="*/ 140 w 182"/>
                  <a:gd name="T25" fmla="*/ 155 h 213"/>
                  <a:gd name="T26" fmla="*/ 140 w 182"/>
                  <a:gd name="T27" fmla="*/ 155 h 213"/>
                  <a:gd name="T28" fmla="*/ 121 w 182"/>
                  <a:gd name="T29" fmla="*/ 126 h 213"/>
                  <a:gd name="T30" fmla="*/ 121 w 182"/>
                  <a:gd name="T31" fmla="*/ 126 h 213"/>
                  <a:gd name="T32" fmla="*/ 100 w 182"/>
                  <a:gd name="T33" fmla="*/ 100 h 213"/>
                  <a:gd name="T34" fmla="*/ 100 w 182"/>
                  <a:gd name="T35" fmla="*/ 100 h 213"/>
                  <a:gd name="T36" fmla="*/ 77 w 182"/>
                  <a:gd name="T37" fmla="*/ 75 h 213"/>
                  <a:gd name="T38" fmla="*/ 77 w 182"/>
                  <a:gd name="T39" fmla="*/ 75 h 213"/>
                  <a:gd name="T40" fmla="*/ 52 w 182"/>
                  <a:gd name="T41" fmla="*/ 50 h 213"/>
                  <a:gd name="T42" fmla="*/ 54 w 182"/>
                  <a:gd name="T43" fmla="*/ 50 h 213"/>
                  <a:gd name="T44" fmla="*/ 27 w 182"/>
                  <a:gd name="T45" fmla="*/ 27 h 213"/>
                  <a:gd name="T46" fmla="*/ 27 w 182"/>
                  <a:gd name="T47" fmla="*/ 28 h 213"/>
                  <a:gd name="T48" fmla="*/ 0 w 182"/>
                  <a:gd name="T49" fmla="*/ 5 h 213"/>
                  <a:gd name="T50" fmla="*/ 4 w 182"/>
                  <a:gd name="T51" fmla="*/ 0 h 213"/>
                  <a:gd name="T52" fmla="*/ 182 w 182"/>
                  <a:gd name="T53" fmla="*/ 96 h 213"/>
                  <a:gd name="T54" fmla="*/ 178 w 182"/>
                  <a:gd name="T55" fmla="*/ 213 h 213"/>
                  <a:gd name="T56" fmla="*/ 79 w 182"/>
                  <a:gd name="T57" fmla="*/ 151 h 213"/>
                  <a:gd name="T58" fmla="*/ 77 w 182"/>
                  <a:gd name="T59" fmla="*/ 149 h 213"/>
                  <a:gd name="T60" fmla="*/ 77 w 182"/>
                  <a:gd name="T61" fmla="*/ 146 h 213"/>
                  <a:gd name="T62" fmla="*/ 79 w 182"/>
                  <a:gd name="T63" fmla="*/ 144 h 213"/>
                  <a:gd name="T64" fmla="*/ 82 w 182"/>
                  <a:gd name="T65" fmla="*/ 146 h 213"/>
                  <a:gd name="T66" fmla="*/ 177 w 182"/>
                  <a:gd name="T67" fmla="*/ 203 h 213"/>
                  <a:gd name="T68" fmla="*/ 171 w 182"/>
                  <a:gd name="T69" fmla="*/ 207 h 213"/>
                  <a:gd name="T70" fmla="*/ 175 w 182"/>
                  <a:gd name="T71" fmla="*/ 96 h 213"/>
                  <a:gd name="T72" fmla="*/ 177 w 182"/>
                  <a:gd name="T73" fmla="*/ 92 h 213"/>
                  <a:gd name="T74" fmla="*/ 178 w 182"/>
                  <a:gd name="T75" fmla="*/ 92 h 213"/>
                  <a:gd name="T76" fmla="*/ 182 w 182"/>
                  <a:gd name="T77" fmla="*/ 92 h 213"/>
                  <a:gd name="T78" fmla="*/ 182 w 182"/>
                  <a:gd name="T79" fmla="*/ 96 h 213"/>
                  <a:gd name="T80" fmla="*/ 182 w 182"/>
                  <a:gd name="T81" fmla="*/ 96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82" h="213">
                    <a:moveTo>
                      <a:pt x="4" y="0"/>
                    </a:moveTo>
                    <a:lnTo>
                      <a:pt x="32" y="21"/>
                    </a:lnTo>
                    <a:lnTo>
                      <a:pt x="57" y="44"/>
                    </a:lnTo>
                    <a:lnTo>
                      <a:pt x="82" y="69"/>
                    </a:lnTo>
                    <a:lnTo>
                      <a:pt x="105" y="96"/>
                    </a:lnTo>
                    <a:lnTo>
                      <a:pt x="127" y="123"/>
                    </a:lnTo>
                    <a:lnTo>
                      <a:pt x="148" y="151"/>
                    </a:lnTo>
                    <a:lnTo>
                      <a:pt x="165" y="180"/>
                    </a:lnTo>
                    <a:lnTo>
                      <a:pt x="178" y="205"/>
                    </a:lnTo>
                    <a:lnTo>
                      <a:pt x="171" y="209"/>
                    </a:lnTo>
                    <a:lnTo>
                      <a:pt x="157" y="184"/>
                    </a:lnTo>
                    <a:lnTo>
                      <a:pt x="159" y="184"/>
                    </a:lnTo>
                    <a:lnTo>
                      <a:pt x="140" y="155"/>
                    </a:lnTo>
                    <a:lnTo>
                      <a:pt x="140" y="155"/>
                    </a:lnTo>
                    <a:lnTo>
                      <a:pt x="121" y="126"/>
                    </a:lnTo>
                    <a:lnTo>
                      <a:pt x="121" y="126"/>
                    </a:lnTo>
                    <a:lnTo>
                      <a:pt x="100" y="100"/>
                    </a:lnTo>
                    <a:lnTo>
                      <a:pt x="100" y="100"/>
                    </a:lnTo>
                    <a:lnTo>
                      <a:pt x="77" y="75"/>
                    </a:lnTo>
                    <a:lnTo>
                      <a:pt x="77" y="75"/>
                    </a:lnTo>
                    <a:lnTo>
                      <a:pt x="52" y="50"/>
                    </a:lnTo>
                    <a:lnTo>
                      <a:pt x="54" y="50"/>
                    </a:lnTo>
                    <a:lnTo>
                      <a:pt x="27" y="27"/>
                    </a:lnTo>
                    <a:lnTo>
                      <a:pt x="27" y="28"/>
                    </a:lnTo>
                    <a:lnTo>
                      <a:pt x="0" y="5"/>
                    </a:lnTo>
                    <a:lnTo>
                      <a:pt x="4" y="0"/>
                    </a:lnTo>
                    <a:close/>
                    <a:moveTo>
                      <a:pt x="182" y="96"/>
                    </a:moveTo>
                    <a:lnTo>
                      <a:pt x="178" y="213"/>
                    </a:lnTo>
                    <a:lnTo>
                      <a:pt x="79" y="151"/>
                    </a:lnTo>
                    <a:lnTo>
                      <a:pt x="77" y="149"/>
                    </a:lnTo>
                    <a:lnTo>
                      <a:pt x="77" y="146"/>
                    </a:lnTo>
                    <a:lnTo>
                      <a:pt x="79" y="144"/>
                    </a:lnTo>
                    <a:lnTo>
                      <a:pt x="82" y="146"/>
                    </a:lnTo>
                    <a:lnTo>
                      <a:pt x="177" y="203"/>
                    </a:lnTo>
                    <a:lnTo>
                      <a:pt x="171" y="207"/>
                    </a:lnTo>
                    <a:lnTo>
                      <a:pt x="175" y="96"/>
                    </a:lnTo>
                    <a:lnTo>
                      <a:pt x="177" y="92"/>
                    </a:lnTo>
                    <a:lnTo>
                      <a:pt x="178" y="92"/>
                    </a:lnTo>
                    <a:lnTo>
                      <a:pt x="182" y="92"/>
                    </a:lnTo>
                    <a:lnTo>
                      <a:pt x="182" y="96"/>
                    </a:lnTo>
                    <a:lnTo>
                      <a:pt x="182" y="96"/>
                    </a:lnTo>
                    <a:close/>
                  </a:path>
                </a:pathLst>
              </a:custGeom>
              <a:solidFill>
                <a:srgbClr val="5B9BD5"/>
              </a:solidFill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 noEditPoints="1"/>
              </p:cNvSpPr>
              <p:nvPr/>
            </p:nvSpPr>
            <p:spPr bwMode="auto">
              <a:xfrm>
                <a:off x="6369050" y="3633788"/>
                <a:ext cx="144463" cy="166688"/>
              </a:xfrm>
              <a:custGeom>
                <a:avLst/>
                <a:gdLst>
                  <a:gd name="T0" fmla="*/ 180 w 180"/>
                  <a:gd name="T1" fmla="*/ 4 h 211"/>
                  <a:gd name="T2" fmla="*/ 163 w 180"/>
                  <a:gd name="T3" fmla="*/ 35 h 211"/>
                  <a:gd name="T4" fmla="*/ 146 w 180"/>
                  <a:gd name="T5" fmla="*/ 64 h 211"/>
                  <a:gd name="T6" fmla="*/ 125 w 180"/>
                  <a:gd name="T7" fmla="*/ 92 h 211"/>
                  <a:gd name="T8" fmla="*/ 103 w 180"/>
                  <a:gd name="T9" fmla="*/ 119 h 211"/>
                  <a:gd name="T10" fmla="*/ 80 w 180"/>
                  <a:gd name="T11" fmla="*/ 144 h 211"/>
                  <a:gd name="T12" fmla="*/ 55 w 180"/>
                  <a:gd name="T13" fmla="*/ 169 h 211"/>
                  <a:gd name="T14" fmla="*/ 30 w 180"/>
                  <a:gd name="T15" fmla="*/ 192 h 211"/>
                  <a:gd name="T16" fmla="*/ 9 w 180"/>
                  <a:gd name="T17" fmla="*/ 209 h 211"/>
                  <a:gd name="T18" fmla="*/ 4 w 180"/>
                  <a:gd name="T19" fmla="*/ 204 h 211"/>
                  <a:gd name="T20" fmla="*/ 25 w 180"/>
                  <a:gd name="T21" fmla="*/ 186 h 211"/>
                  <a:gd name="T22" fmla="*/ 25 w 180"/>
                  <a:gd name="T23" fmla="*/ 186 h 211"/>
                  <a:gd name="T24" fmla="*/ 52 w 180"/>
                  <a:gd name="T25" fmla="*/ 163 h 211"/>
                  <a:gd name="T26" fmla="*/ 50 w 180"/>
                  <a:gd name="T27" fmla="*/ 163 h 211"/>
                  <a:gd name="T28" fmla="*/ 75 w 180"/>
                  <a:gd name="T29" fmla="*/ 140 h 211"/>
                  <a:gd name="T30" fmla="*/ 75 w 180"/>
                  <a:gd name="T31" fmla="*/ 140 h 211"/>
                  <a:gd name="T32" fmla="*/ 98 w 180"/>
                  <a:gd name="T33" fmla="*/ 113 h 211"/>
                  <a:gd name="T34" fmla="*/ 98 w 180"/>
                  <a:gd name="T35" fmla="*/ 113 h 211"/>
                  <a:gd name="T36" fmla="*/ 119 w 180"/>
                  <a:gd name="T37" fmla="*/ 87 h 211"/>
                  <a:gd name="T38" fmla="*/ 119 w 180"/>
                  <a:gd name="T39" fmla="*/ 87 h 211"/>
                  <a:gd name="T40" fmla="*/ 138 w 180"/>
                  <a:gd name="T41" fmla="*/ 60 h 211"/>
                  <a:gd name="T42" fmla="*/ 138 w 180"/>
                  <a:gd name="T43" fmla="*/ 60 h 211"/>
                  <a:gd name="T44" fmla="*/ 157 w 180"/>
                  <a:gd name="T45" fmla="*/ 31 h 211"/>
                  <a:gd name="T46" fmla="*/ 155 w 180"/>
                  <a:gd name="T47" fmla="*/ 31 h 211"/>
                  <a:gd name="T48" fmla="*/ 173 w 180"/>
                  <a:gd name="T49" fmla="*/ 0 h 211"/>
                  <a:gd name="T50" fmla="*/ 180 w 180"/>
                  <a:gd name="T51" fmla="*/ 4 h 211"/>
                  <a:gd name="T52" fmla="*/ 117 w 180"/>
                  <a:gd name="T53" fmla="*/ 196 h 211"/>
                  <a:gd name="T54" fmla="*/ 0 w 180"/>
                  <a:gd name="T55" fmla="*/ 211 h 211"/>
                  <a:gd name="T56" fmla="*/ 44 w 180"/>
                  <a:gd name="T57" fmla="*/ 102 h 211"/>
                  <a:gd name="T58" fmla="*/ 46 w 180"/>
                  <a:gd name="T59" fmla="*/ 100 h 211"/>
                  <a:gd name="T60" fmla="*/ 48 w 180"/>
                  <a:gd name="T61" fmla="*/ 100 h 211"/>
                  <a:gd name="T62" fmla="*/ 52 w 180"/>
                  <a:gd name="T63" fmla="*/ 102 h 211"/>
                  <a:gd name="T64" fmla="*/ 52 w 180"/>
                  <a:gd name="T65" fmla="*/ 104 h 211"/>
                  <a:gd name="T66" fmla="*/ 9 w 180"/>
                  <a:gd name="T67" fmla="*/ 208 h 211"/>
                  <a:gd name="T68" fmla="*/ 5 w 180"/>
                  <a:gd name="T69" fmla="*/ 202 h 211"/>
                  <a:gd name="T70" fmla="*/ 115 w 180"/>
                  <a:gd name="T71" fmla="*/ 188 h 211"/>
                  <a:gd name="T72" fmla="*/ 119 w 180"/>
                  <a:gd name="T73" fmla="*/ 188 h 211"/>
                  <a:gd name="T74" fmla="*/ 121 w 180"/>
                  <a:gd name="T75" fmla="*/ 190 h 211"/>
                  <a:gd name="T76" fmla="*/ 119 w 180"/>
                  <a:gd name="T77" fmla="*/ 194 h 211"/>
                  <a:gd name="T78" fmla="*/ 117 w 180"/>
                  <a:gd name="T79" fmla="*/ 196 h 211"/>
                  <a:gd name="T80" fmla="*/ 117 w 180"/>
                  <a:gd name="T81" fmla="*/ 196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80" h="211">
                    <a:moveTo>
                      <a:pt x="180" y="4"/>
                    </a:moveTo>
                    <a:lnTo>
                      <a:pt x="163" y="35"/>
                    </a:lnTo>
                    <a:lnTo>
                      <a:pt x="146" y="64"/>
                    </a:lnTo>
                    <a:lnTo>
                      <a:pt x="125" y="92"/>
                    </a:lnTo>
                    <a:lnTo>
                      <a:pt x="103" y="119"/>
                    </a:lnTo>
                    <a:lnTo>
                      <a:pt x="80" y="144"/>
                    </a:lnTo>
                    <a:lnTo>
                      <a:pt x="55" y="169"/>
                    </a:lnTo>
                    <a:lnTo>
                      <a:pt x="30" y="192"/>
                    </a:lnTo>
                    <a:lnTo>
                      <a:pt x="9" y="209"/>
                    </a:lnTo>
                    <a:lnTo>
                      <a:pt x="4" y="204"/>
                    </a:lnTo>
                    <a:lnTo>
                      <a:pt x="25" y="186"/>
                    </a:lnTo>
                    <a:lnTo>
                      <a:pt x="25" y="186"/>
                    </a:lnTo>
                    <a:lnTo>
                      <a:pt x="52" y="163"/>
                    </a:lnTo>
                    <a:lnTo>
                      <a:pt x="50" y="163"/>
                    </a:lnTo>
                    <a:lnTo>
                      <a:pt x="75" y="140"/>
                    </a:lnTo>
                    <a:lnTo>
                      <a:pt x="75" y="140"/>
                    </a:lnTo>
                    <a:lnTo>
                      <a:pt x="98" y="113"/>
                    </a:lnTo>
                    <a:lnTo>
                      <a:pt x="98" y="113"/>
                    </a:lnTo>
                    <a:lnTo>
                      <a:pt x="119" y="87"/>
                    </a:lnTo>
                    <a:lnTo>
                      <a:pt x="119" y="87"/>
                    </a:lnTo>
                    <a:lnTo>
                      <a:pt x="138" y="60"/>
                    </a:lnTo>
                    <a:lnTo>
                      <a:pt x="138" y="60"/>
                    </a:lnTo>
                    <a:lnTo>
                      <a:pt x="157" y="31"/>
                    </a:lnTo>
                    <a:lnTo>
                      <a:pt x="155" y="31"/>
                    </a:lnTo>
                    <a:lnTo>
                      <a:pt x="173" y="0"/>
                    </a:lnTo>
                    <a:lnTo>
                      <a:pt x="180" y="4"/>
                    </a:lnTo>
                    <a:close/>
                    <a:moveTo>
                      <a:pt x="117" y="196"/>
                    </a:moveTo>
                    <a:lnTo>
                      <a:pt x="0" y="211"/>
                    </a:lnTo>
                    <a:lnTo>
                      <a:pt x="44" y="102"/>
                    </a:lnTo>
                    <a:lnTo>
                      <a:pt x="46" y="100"/>
                    </a:lnTo>
                    <a:lnTo>
                      <a:pt x="48" y="100"/>
                    </a:lnTo>
                    <a:lnTo>
                      <a:pt x="52" y="102"/>
                    </a:lnTo>
                    <a:lnTo>
                      <a:pt x="52" y="104"/>
                    </a:lnTo>
                    <a:lnTo>
                      <a:pt x="9" y="208"/>
                    </a:lnTo>
                    <a:lnTo>
                      <a:pt x="5" y="202"/>
                    </a:lnTo>
                    <a:lnTo>
                      <a:pt x="115" y="188"/>
                    </a:lnTo>
                    <a:lnTo>
                      <a:pt x="119" y="188"/>
                    </a:lnTo>
                    <a:lnTo>
                      <a:pt x="121" y="190"/>
                    </a:lnTo>
                    <a:lnTo>
                      <a:pt x="119" y="194"/>
                    </a:lnTo>
                    <a:lnTo>
                      <a:pt x="117" y="196"/>
                    </a:lnTo>
                    <a:lnTo>
                      <a:pt x="117" y="196"/>
                    </a:lnTo>
                    <a:close/>
                  </a:path>
                </a:pathLst>
              </a:custGeom>
              <a:solidFill>
                <a:srgbClr val="5B9BD5"/>
              </a:solidFill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3"/>
              <p:cNvSpPr>
                <a:spLocks noEditPoints="1"/>
              </p:cNvSpPr>
              <p:nvPr/>
            </p:nvSpPr>
            <p:spPr bwMode="auto">
              <a:xfrm>
                <a:off x="5676900" y="3635375"/>
                <a:ext cx="147638" cy="166688"/>
              </a:xfrm>
              <a:custGeom>
                <a:avLst/>
                <a:gdLst>
                  <a:gd name="T0" fmla="*/ 178 w 184"/>
                  <a:gd name="T1" fmla="*/ 211 h 211"/>
                  <a:gd name="T2" fmla="*/ 152 w 184"/>
                  <a:gd name="T3" fmla="*/ 190 h 211"/>
                  <a:gd name="T4" fmla="*/ 125 w 184"/>
                  <a:gd name="T5" fmla="*/ 167 h 211"/>
                  <a:gd name="T6" fmla="*/ 102 w 184"/>
                  <a:gd name="T7" fmla="*/ 142 h 211"/>
                  <a:gd name="T8" fmla="*/ 79 w 184"/>
                  <a:gd name="T9" fmla="*/ 117 h 211"/>
                  <a:gd name="T10" fmla="*/ 56 w 184"/>
                  <a:gd name="T11" fmla="*/ 90 h 211"/>
                  <a:gd name="T12" fmla="*/ 36 w 184"/>
                  <a:gd name="T13" fmla="*/ 62 h 211"/>
                  <a:gd name="T14" fmla="*/ 19 w 184"/>
                  <a:gd name="T15" fmla="*/ 33 h 211"/>
                  <a:gd name="T16" fmla="*/ 6 w 184"/>
                  <a:gd name="T17" fmla="*/ 8 h 211"/>
                  <a:gd name="T18" fmla="*/ 13 w 184"/>
                  <a:gd name="T19" fmla="*/ 4 h 211"/>
                  <a:gd name="T20" fmla="*/ 25 w 184"/>
                  <a:gd name="T21" fmla="*/ 29 h 211"/>
                  <a:gd name="T22" fmla="*/ 25 w 184"/>
                  <a:gd name="T23" fmla="*/ 29 h 211"/>
                  <a:gd name="T24" fmla="*/ 44 w 184"/>
                  <a:gd name="T25" fmla="*/ 58 h 211"/>
                  <a:gd name="T26" fmla="*/ 42 w 184"/>
                  <a:gd name="T27" fmla="*/ 58 h 211"/>
                  <a:gd name="T28" fmla="*/ 63 w 184"/>
                  <a:gd name="T29" fmla="*/ 85 h 211"/>
                  <a:gd name="T30" fmla="*/ 63 w 184"/>
                  <a:gd name="T31" fmla="*/ 85 h 211"/>
                  <a:gd name="T32" fmla="*/ 84 w 184"/>
                  <a:gd name="T33" fmla="*/ 111 h 211"/>
                  <a:gd name="T34" fmla="*/ 84 w 184"/>
                  <a:gd name="T35" fmla="*/ 111 h 211"/>
                  <a:gd name="T36" fmla="*/ 107 w 184"/>
                  <a:gd name="T37" fmla="*/ 138 h 211"/>
                  <a:gd name="T38" fmla="*/ 107 w 184"/>
                  <a:gd name="T39" fmla="*/ 138 h 211"/>
                  <a:gd name="T40" fmla="*/ 130 w 184"/>
                  <a:gd name="T41" fmla="*/ 161 h 211"/>
                  <a:gd name="T42" fmla="*/ 130 w 184"/>
                  <a:gd name="T43" fmla="*/ 161 h 211"/>
                  <a:gd name="T44" fmla="*/ 157 w 184"/>
                  <a:gd name="T45" fmla="*/ 184 h 211"/>
                  <a:gd name="T46" fmla="*/ 155 w 184"/>
                  <a:gd name="T47" fmla="*/ 184 h 211"/>
                  <a:gd name="T48" fmla="*/ 184 w 184"/>
                  <a:gd name="T49" fmla="*/ 206 h 211"/>
                  <a:gd name="T50" fmla="*/ 178 w 184"/>
                  <a:gd name="T51" fmla="*/ 211 h 211"/>
                  <a:gd name="T52" fmla="*/ 0 w 184"/>
                  <a:gd name="T53" fmla="*/ 117 h 211"/>
                  <a:gd name="T54" fmla="*/ 6 w 184"/>
                  <a:gd name="T55" fmla="*/ 0 h 211"/>
                  <a:gd name="T56" fmla="*/ 105 w 184"/>
                  <a:gd name="T57" fmla="*/ 62 h 211"/>
                  <a:gd name="T58" fmla="*/ 107 w 184"/>
                  <a:gd name="T59" fmla="*/ 63 h 211"/>
                  <a:gd name="T60" fmla="*/ 107 w 184"/>
                  <a:gd name="T61" fmla="*/ 67 h 211"/>
                  <a:gd name="T62" fmla="*/ 104 w 184"/>
                  <a:gd name="T63" fmla="*/ 69 h 211"/>
                  <a:gd name="T64" fmla="*/ 102 w 184"/>
                  <a:gd name="T65" fmla="*/ 67 h 211"/>
                  <a:gd name="T66" fmla="*/ 7 w 184"/>
                  <a:gd name="T67" fmla="*/ 10 h 211"/>
                  <a:gd name="T68" fmla="*/ 13 w 184"/>
                  <a:gd name="T69" fmla="*/ 6 h 211"/>
                  <a:gd name="T70" fmla="*/ 7 w 184"/>
                  <a:gd name="T71" fmla="*/ 117 h 211"/>
                  <a:gd name="T72" fmla="*/ 7 w 184"/>
                  <a:gd name="T73" fmla="*/ 119 h 211"/>
                  <a:gd name="T74" fmla="*/ 4 w 184"/>
                  <a:gd name="T75" fmla="*/ 121 h 211"/>
                  <a:gd name="T76" fmla="*/ 2 w 184"/>
                  <a:gd name="T77" fmla="*/ 119 h 211"/>
                  <a:gd name="T78" fmla="*/ 0 w 184"/>
                  <a:gd name="T79" fmla="*/ 117 h 211"/>
                  <a:gd name="T80" fmla="*/ 0 w 184"/>
                  <a:gd name="T81" fmla="*/ 117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84" h="211">
                    <a:moveTo>
                      <a:pt x="178" y="211"/>
                    </a:moveTo>
                    <a:lnTo>
                      <a:pt x="152" y="190"/>
                    </a:lnTo>
                    <a:lnTo>
                      <a:pt x="125" y="167"/>
                    </a:lnTo>
                    <a:lnTo>
                      <a:pt x="102" y="142"/>
                    </a:lnTo>
                    <a:lnTo>
                      <a:pt x="79" y="117"/>
                    </a:lnTo>
                    <a:lnTo>
                      <a:pt x="56" y="90"/>
                    </a:lnTo>
                    <a:lnTo>
                      <a:pt x="36" y="62"/>
                    </a:lnTo>
                    <a:lnTo>
                      <a:pt x="19" y="33"/>
                    </a:lnTo>
                    <a:lnTo>
                      <a:pt x="6" y="8"/>
                    </a:lnTo>
                    <a:lnTo>
                      <a:pt x="13" y="4"/>
                    </a:lnTo>
                    <a:lnTo>
                      <a:pt x="25" y="29"/>
                    </a:lnTo>
                    <a:lnTo>
                      <a:pt x="25" y="29"/>
                    </a:lnTo>
                    <a:lnTo>
                      <a:pt x="44" y="58"/>
                    </a:lnTo>
                    <a:lnTo>
                      <a:pt x="42" y="58"/>
                    </a:lnTo>
                    <a:lnTo>
                      <a:pt x="63" y="85"/>
                    </a:lnTo>
                    <a:lnTo>
                      <a:pt x="63" y="85"/>
                    </a:lnTo>
                    <a:lnTo>
                      <a:pt x="84" y="111"/>
                    </a:lnTo>
                    <a:lnTo>
                      <a:pt x="84" y="111"/>
                    </a:lnTo>
                    <a:lnTo>
                      <a:pt x="107" y="138"/>
                    </a:lnTo>
                    <a:lnTo>
                      <a:pt x="107" y="138"/>
                    </a:lnTo>
                    <a:lnTo>
                      <a:pt x="130" y="161"/>
                    </a:lnTo>
                    <a:lnTo>
                      <a:pt x="130" y="161"/>
                    </a:lnTo>
                    <a:lnTo>
                      <a:pt x="157" y="184"/>
                    </a:lnTo>
                    <a:lnTo>
                      <a:pt x="155" y="184"/>
                    </a:lnTo>
                    <a:lnTo>
                      <a:pt x="184" y="206"/>
                    </a:lnTo>
                    <a:lnTo>
                      <a:pt x="178" y="211"/>
                    </a:lnTo>
                    <a:close/>
                    <a:moveTo>
                      <a:pt x="0" y="117"/>
                    </a:moveTo>
                    <a:lnTo>
                      <a:pt x="6" y="0"/>
                    </a:lnTo>
                    <a:lnTo>
                      <a:pt x="105" y="62"/>
                    </a:lnTo>
                    <a:lnTo>
                      <a:pt x="107" y="63"/>
                    </a:lnTo>
                    <a:lnTo>
                      <a:pt x="107" y="67"/>
                    </a:lnTo>
                    <a:lnTo>
                      <a:pt x="104" y="69"/>
                    </a:lnTo>
                    <a:lnTo>
                      <a:pt x="102" y="67"/>
                    </a:lnTo>
                    <a:lnTo>
                      <a:pt x="7" y="10"/>
                    </a:lnTo>
                    <a:lnTo>
                      <a:pt x="13" y="6"/>
                    </a:lnTo>
                    <a:lnTo>
                      <a:pt x="7" y="117"/>
                    </a:lnTo>
                    <a:lnTo>
                      <a:pt x="7" y="119"/>
                    </a:lnTo>
                    <a:lnTo>
                      <a:pt x="4" y="121"/>
                    </a:lnTo>
                    <a:lnTo>
                      <a:pt x="2" y="119"/>
                    </a:lnTo>
                    <a:lnTo>
                      <a:pt x="0" y="117"/>
                    </a:lnTo>
                    <a:lnTo>
                      <a:pt x="0" y="117"/>
                    </a:lnTo>
                    <a:close/>
                  </a:path>
                </a:pathLst>
              </a:custGeom>
              <a:solidFill>
                <a:srgbClr val="5B9BD5"/>
              </a:solidFill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6"/>
              <p:cNvSpPr>
                <a:spLocks noEditPoints="1"/>
              </p:cNvSpPr>
              <p:nvPr/>
            </p:nvSpPr>
            <p:spPr bwMode="auto">
              <a:xfrm>
                <a:off x="5678488" y="3059113"/>
                <a:ext cx="142875" cy="166688"/>
              </a:xfrm>
              <a:custGeom>
                <a:avLst/>
                <a:gdLst>
                  <a:gd name="T0" fmla="*/ 0 w 178"/>
                  <a:gd name="T1" fmla="*/ 207 h 211"/>
                  <a:gd name="T2" fmla="*/ 17 w 178"/>
                  <a:gd name="T3" fmla="*/ 176 h 211"/>
                  <a:gd name="T4" fmla="*/ 34 w 178"/>
                  <a:gd name="T5" fmla="*/ 147 h 211"/>
                  <a:gd name="T6" fmla="*/ 54 w 178"/>
                  <a:gd name="T7" fmla="*/ 119 h 211"/>
                  <a:gd name="T8" fmla="*/ 77 w 178"/>
                  <a:gd name="T9" fmla="*/ 92 h 211"/>
                  <a:gd name="T10" fmla="*/ 100 w 178"/>
                  <a:gd name="T11" fmla="*/ 65 h 211"/>
                  <a:gd name="T12" fmla="*/ 123 w 178"/>
                  <a:gd name="T13" fmla="*/ 40 h 211"/>
                  <a:gd name="T14" fmla="*/ 150 w 178"/>
                  <a:gd name="T15" fmla="*/ 17 h 211"/>
                  <a:gd name="T16" fmla="*/ 171 w 178"/>
                  <a:gd name="T17" fmla="*/ 1 h 211"/>
                  <a:gd name="T18" fmla="*/ 176 w 178"/>
                  <a:gd name="T19" fmla="*/ 7 h 211"/>
                  <a:gd name="T20" fmla="*/ 153 w 178"/>
                  <a:gd name="T21" fmla="*/ 24 h 211"/>
                  <a:gd name="T22" fmla="*/ 155 w 178"/>
                  <a:gd name="T23" fmla="*/ 23 h 211"/>
                  <a:gd name="T24" fmla="*/ 128 w 178"/>
                  <a:gd name="T25" fmla="*/ 46 h 211"/>
                  <a:gd name="T26" fmla="*/ 128 w 178"/>
                  <a:gd name="T27" fmla="*/ 46 h 211"/>
                  <a:gd name="T28" fmla="*/ 105 w 178"/>
                  <a:gd name="T29" fmla="*/ 71 h 211"/>
                  <a:gd name="T30" fmla="*/ 105 w 178"/>
                  <a:gd name="T31" fmla="*/ 71 h 211"/>
                  <a:gd name="T32" fmla="*/ 82 w 178"/>
                  <a:gd name="T33" fmla="*/ 96 h 211"/>
                  <a:gd name="T34" fmla="*/ 82 w 178"/>
                  <a:gd name="T35" fmla="*/ 96 h 211"/>
                  <a:gd name="T36" fmla="*/ 61 w 178"/>
                  <a:gd name="T37" fmla="*/ 122 h 211"/>
                  <a:gd name="T38" fmla="*/ 61 w 178"/>
                  <a:gd name="T39" fmla="*/ 122 h 211"/>
                  <a:gd name="T40" fmla="*/ 40 w 178"/>
                  <a:gd name="T41" fmla="*/ 151 h 211"/>
                  <a:gd name="T42" fmla="*/ 42 w 178"/>
                  <a:gd name="T43" fmla="*/ 151 h 211"/>
                  <a:gd name="T44" fmla="*/ 23 w 178"/>
                  <a:gd name="T45" fmla="*/ 180 h 211"/>
                  <a:gd name="T46" fmla="*/ 23 w 178"/>
                  <a:gd name="T47" fmla="*/ 180 h 211"/>
                  <a:gd name="T48" fmla="*/ 7 w 178"/>
                  <a:gd name="T49" fmla="*/ 211 h 211"/>
                  <a:gd name="T50" fmla="*/ 0 w 178"/>
                  <a:gd name="T51" fmla="*/ 207 h 211"/>
                  <a:gd name="T52" fmla="*/ 63 w 178"/>
                  <a:gd name="T53" fmla="*/ 15 h 211"/>
                  <a:gd name="T54" fmla="*/ 178 w 178"/>
                  <a:gd name="T55" fmla="*/ 0 h 211"/>
                  <a:gd name="T56" fmla="*/ 136 w 178"/>
                  <a:gd name="T57" fmla="*/ 109 h 211"/>
                  <a:gd name="T58" fmla="*/ 134 w 178"/>
                  <a:gd name="T59" fmla="*/ 111 h 211"/>
                  <a:gd name="T60" fmla="*/ 130 w 178"/>
                  <a:gd name="T61" fmla="*/ 111 h 211"/>
                  <a:gd name="T62" fmla="*/ 128 w 178"/>
                  <a:gd name="T63" fmla="*/ 109 h 211"/>
                  <a:gd name="T64" fmla="*/ 128 w 178"/>
                  <a:gd name="T65" fmla="*/ 105 h 211"/>
                  <a:gd name="T66" fmla="*/ 169 w 178"/>
                  <a:gd name="T67" fmla="*/ 3 h 211"/>
                  <a:gd name="T68" fmla="*/ 175 w 178"/>
                  <a:gd name="T69" fmla="*/ 7 h 211"/>
                  <a:gd name="T70" fmla="*/ 63 w 178"/>
                  <a:gd name="T71" fmla="*/ 23 h 211"/>
                  <a:gd name="T72" fmla="*/ 61 w 178"/>
                  <a:gd name="T73" fmla="*/ 23 h 211"/>
                  <a:gd name="T74" fmla="*/ 59 w 178"/>
                  <a:gd name="T75" fmla="*/ 19 h 211"/>
                  <a:gd name="T76" fmla="*/ 59 w 178"/>
                  <a:gd name="T77" fmla="*/ 17 h 211"/>
                  <a:gd name="T78" fmla="*/ 63 w 178"/>
                  <a:gd name="T79" fmla="*/ 15 h 211"/>
                  <a:gd name="T80" fmla="*/ 63 w 178"/>
                  <a:gd name="T81" fmla="*/ 15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78" h="211">
                    <a:moveTo>
                      <a:pt x="0" y="207"/>
                    </a:moveTo>
                    <a:lnTo>
                      <a:pt x="17" y="176"/>
                    </a:lnTo>
                    <a:lnTo>
                      <a:pt x="34" y="147"/>
                    </a:lnTo>
                    <a:lnTo>
                      <a:pt x="54" y="119"/>
                    </a:lnTo>
                    <a:lnTo>
                      <a:pt x="77" y="92"/>
                    </a:lnTo>
                    <a:lnTo>
                      <a:pt x="100" y="65"/>
                    </a:lnTo>
                    <a:lnTo>
                      <a:pt x="123" y="40"/>
                    </a:lnTo>
                    <a:lnTo>
                      <a:pt x="150" y="17"/>
                    </a:lnTo>
                    <a:lnTo>
                      <a:pt x="171" y="1"/>
                    </a:lnTo>
                    <a:lnTo>
                      <a:pt x="176" y="7"/>
                    </a:lnTo>
                    <a:lnTo>
                      <a:pt x="153" y="24"/>
                    </a:lnTo>
                    <a:lnTo>
                      <a:pt x="155" y="23"/>
                    </a:lnTo>
                    <a:lnTo>
                      <a:pt x="128" y="46"/>
                    </a:lnTo>
                    <a:lnTo>
                      <a:pt x="128" y="46"/>
                    </a:lnTo>
                    <a:lnTo>
                      <a:pt x="105" y="71"/>
                    </a:lnTo>
                    <a:lnTo>
                      <a:pt x="105" y="71"/>
                    </a:lnTo>
                    <a:lnTo>
                      <a:pt x="82" y="96"/>
                    </a:lnTo>
                    <a:lnTo>
                      <a:pt x="82" y="96"/>
                    </a:lnTo>
                    <a:lnTo>
                      <a:pt x="61" y="122"/>
                    </a:lnTo>
                    <a:lnTo>
                      <a:pt x="61" y="122"/>
                    </a:lnTo>
                    <a:lnTo>
                      <a:pt x="40" y="151"/>
                    </a:lnTo>
                    <a:lnTo>
                      <a:pt x="42" y="151"/>
                    </a:lnTo>
                    <a:lnTo>
                      <a:pt x="23" y="180"/>
                    </a:lnTo>
                    <a:lnTo>
                      <a:pt x="23" y="180"/>
                    </a:lnTo>
                    <a:lnTo>
                      <a:pt x="7" y="211"/>
                    </a:lnTo>
                    <a:lnTo>
                      <a:pt x="0" y="207"/>
                    </a:lnTo>
                    <a:close/>
                    <a:moveTo>
                      <a:pt x="63" y="15"/>
                    </a:moveTo>
                    <a:lnTo>
                      <a:pt x="178" y="0"/>
                    </a:lnTo>
                    <a:lnTo>
                      <a:pt x="136" y="109"/>
                    </a:lnTo>
                    <a:lnTo>
                      <a:pt x="134" y="111"/>
                    </a:lnTo>
                    <a:lnTo>
                      <a:pt x="130" y="111"/>
                    </a:lnTo>
                    <a:lnTo>
                      <a:pt x="128" y="109"/>
                    </a:lnTo>
                    <a:lnTo>
                      <a:pt x="128" y="105"/>
                    </a:lnTo>
                    <a:lnTo>
                      <a:pt x="169" y="3"/>
                    </a:lnTo>
                    <a:lnTo>
                      <a:pt x="175" y="7"/>
                    </a:lnTo>
                    <a:lnTo>
                      <a:pt x="63" y="23"/>
                    </a:lnTo>
                    <a:lnTo>
                      <a:pt x="61" y="23"/>
                    </a:lnTo>
                    <a:lnTo>
                      <a:pt x="59" y="19"/>
                    </a:lnTo>
                    <a:lnTo>
                      <a:pt x="59" y="17"/>
                    </a:lnTo>
                    <a:lnTo>
                      <a:pt x="63" y="15"/>
                    </a:lnTo>
                    <a:lnTo>
                      <a:pt x="63" y="15"/>
                    </a:lnTo>
                    <a:close/>
                  </a:path>
                </a:pathLst>
              </a:custGeom>
              <a:solidFill>
                <a:srgbClr val="5B9BD5"/>
              </a:solidFill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105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4460</TotalTime>
  <Words>90</Words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Template PresentationGo</vt:lpstr>
      <vt:lpstr>Circle Diagram for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2015-07-22T03:06:13Z</dcterms:modified>
</cp:coreProperties>
</file>