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3"/>
  </p:notesMasterIdLst>
  <p:sldIdLst>
    <p:sldId id="293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003E"/>
    <a:srgbClr val="005E68"/>
    <a:srgbClr val="C48A00"/>
    <a:srgbClr val="7B0051"/>
    <a:srgbClr val="6CAC57"/>
    <a:srgbClr val="007A87"/>
    <a:srgbClr val="FFB400"/>
    <a:srgbClr val="FF5A5F"/>
    <a:srgbClr val="424547"/>
    <a:srgbClr val="8A80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97" autoAdjust="0"/>
    <p:restoredTop sz="96374" autoAdjust="0"/>
  </p:normalViewPr>
  <p:slideViewPr>
    <p:cSldViewPr snapToGrid="0" showGuides="1">
      <p:cViewPr varScale="1">
        <p:scale>
          <a:sx n="109" d="100"/>
          <a:sy n="109" d="100"/>
        </p:scale>
        <p:origin x="14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rgbClr val="CDCDCD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190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16000">
              <a:schemeClr val="accent1">
                <a:lumMod val="0"/>
                <a:lumOff val="100000"/>
              </a:schemeClr>
            </a:gs>
            <a:gs pos="100000">
              <a:srgbClr val="91ABBC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083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://www.presentationgo.com/" TargetMode="Externa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26348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8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8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Cycling Diagram </a:t>
            </a:r>
            <a:r>
              <a:rPr lang="en-US" b="1" dirty="0" smtClean="0"/>
              <a:t>for PowerPoint</a:t>
            </a:r>
            <a:endParaRPr lang="en-US" b="1" dirty="0"/>
          </a:p>
        </p:txBody>
      </p:sp>
      <p:grpSp>
        <p:nvGrpSpPr>
          <p:cNvPr id="8" name="Group 7"/>
          <p:cNvGrpSpPr/>
          <p:nvPr/>
        </p:nvGrpSpPr>
        <p:grpSpPr>
          <a:xfrm>
            <a:off x="-126520" y="1962531"/>
            <a:ext cx="1955320" cy="749873"/>
            <a:chOff x="-126520" y="5442485"/>
            <a:chExt cx="1955320" cy="749873"/>
          </a:xfrm>
        </p:grpSpPr>
        <p:sp>
          <p:nvSpPr>
            <p:cNvPr id="70" name="Rectangle 69"/>
            <p:cNvSpPr/>
            <p:nvPr/>
          </p:nvSpPr>
          <p:spPr>
            <a:xfrm>
              <a:off x="0" y="5518685"/>
              <a:ext cx="1828800" cy="539215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2000" dirty="0" smtClean="0"/>
                <a:t>Fully editable</a:t>
              </a:r>
              <a:endParaRPr lang="en-US" sz="2000" dirty="0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126520" y="5442485"/>
              <a:ext cx="634039" cy="749873"/>
            </a:xfrm>
            <a:prstGeom prst="rect">
              <a:avLst/>
            </a:prstGeom>
          </p:spPr>
        </p:pic>
      </p:grpSp>
      <p:sp>
        <p:nvSpPr>
          <p:cNvPr id="98" name="Freeform 97"/>
          <p:cNvSpPr/>
          <p:nvPr/>
        </p:nvSpPr>
        <p:spPr>
          <a:xfrm>
            <a:off x="1947315" y="3910308"/>
            <a:ext cx="3669459" cy="1962648"/>
          </a:xfrm>
          <a:custGeom>
            <a:avLst/>
            <a:gdLst>
              <a:gd name="connsiteX0" fmla="*/ 981324 w 3669459"/>
              <a:gd name="connsiteY0" fmla="*/ 0 h 1962648"/>
              <a:gd name="connsiteX1" fmla="*/ 1529992 w 3669459"/>
              <a:gd name="connsiteY1" fmla="*/ 167595 h 1962648"/>
              <a:gd name="connsiteX2" fmla="*/ 1672324 w 3669459"/>
              <a:gd name="connsiteY2" fmla="*/ 285030 h 1962648"/>
              <a:gd name="connsiteX3" fmla="*/ 1738059 w 3669459"/>
              <a:gd name="connsiteY3" fmla="*/ 334803 h 1962648"/>
              <a:gd name="connsiteX4" fmla="*/ 2674656 w 3669459"/>
              <a:gd name="connsiteY4" fmla="*/ 627088 h 1962648"/>
              <a:gd name="connsiteX5" fmla="*/ 3401688 w 3669459"/>
              <a:gd name="connsiteY5" fmla="*/ 458222 h 1962648"/>
              <a:gd name="connsiteX6" fmla="*/ 3432627 w 3669459"/>
              <a:gd name="connsiteY6" fmla="*/ 441508 h 1962648"/>
              <a:gd name="connsiteX7" fmla="*/ 3430799 w 3669459"/>
              <a:gd name="connsiteY7" fmla="*/ 653070 h 1962648"/>
              <a:gd name="connsiteX8" fmla="*/ 3420561 w 3669459"/>
              <a:gd name="connsiteY8" fmla="*/ 734885 h 1962648"/>
              <a:gd name="connsiteX9" fmla="*/ 3390026 w 3669459"/>
              <a:gd name="connsiteY9" fmla="*/ 916866 h 1962648"/>
              <a:gd name="connsiteX10" fmla="*/ 3519218 w 3669459"/>
              <a:gd name="connsiteY10" fmla="*/ 1475824 h 1962648"/>
              <a:gd name="connsiteX11" fmla="*/ 3635370 w 3669459"/>
              <a:gd name="connsiteY11" fmla="*/ 1637130 h 1962648"/>
              <a:gd name="connsiteX12" fmla="*/ 3669459 w 3669459"/>
              <a:gd name="connsiteY12" fmla="*/ 1671916 h 1962648"/>
              <a:gd name="connsiteX13" fmla="*/ 3611254 w 3669459"/>
              <a:gd name="connsiteY13" fmla="*/ 1627845 h 1962648"/>
              <a:gd name="connsiteX14" fmla="*/ 2674657 w 3669459"/>
              <a:gd name="connsiteY14" fmla="*/ 1335560 h 1962648"/>
              <a:gd name="connsiteX15" fmla="*/ 1738060 w 3669459"/>
              <a:gd name="connsiteY15" fmla="*/ 1627845 h 1962648"/>
              <a:gd name="connsiteX16" fmla="*/ 1672313 w 3669459"/>
              <a:gd name="connsiteY16" fmla="*/ 1677627 h 1962648"/>
              <a:gd name="connsiteX17" fmla="*/ 1529992 w 3669459"/>
              <a:gd name="connsiteY17" fmla="*/ 1795053 h 1962648"/>
              <a:gd name="connsiteX18" fmla="*/ 981324 w 3669459"/>
              <a:gd name="connsiteY18" fmla="*/ 1962648 h 1962648"/>
              <a:gd name="connsiteX19" fmla="*/ 0 w 3669459"/>
              <a:gd name="connsiteY19" fmla="*/ 981324 h 1962648"/>
              <a:gd name="connsiteX20" fmla="*/ 981324 w 3669459"/>
              <a:gd name="connsiteY20" fmla="*/ 0 h 1962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669459" h="1962648">
                <a:moveTo>
                  <a:pt x="981324" y="0"/>
                </a:moveTo>
                <a:cubicBezTo>
                  <a:pt x="1184563" y="0"/>
                  <a:pt x="1373371" y="61784"/>
                  <a:pt x="1529992" y="167595"/>
                </a:cubicBezTo>
                <a:lnTo>
                  <a:pt x="1672324" y="285030"/>
                </a:lnTo>
                <a:lnTo>
                  <a:pt x="1738059" y="334803"/>
                </a:lnTo>
                <a:cubicBezTo>
                  <a:pt x="2003912" y="519098"/>
                  <a:pt x="2326673" y="627088"/>
                  <a:pt x="2674656" y="627088"/>
                </a:cubicBezTo>
                <a:cubicBezTo>
                  <a:pt x="2935644" y="627088"/>
                  <a:pt x="3182443" y="566344"/>
                  <a:pt x="3401688" y="458222"/>
                </a:cubicBezTo>
                <a:lnTo>
                  <a:pt x="3432627" y="441508"/>
                </a:lnTo>
                <a:lnTo>
                  <a:pt x="3430799" y="653070"/>
                </a:lnTo>
                <a:lnTo>
                  <a:pt x="3420561" y="734885"/>
                </a:lnTo>
                <a:lnTo>
                  <a:pt x="3390026" y="916866"/>
                </a:lnTo>
                <a:cubicBezTo>
                  <a:pt x="3376701" y="1105409"/>
                  <a:pt x="3417599" y="1299814"/>
                  <a:pt x="3519218" y="1475824"/>
                </a:cubicBezTo>
                <a:cubicBezTo>
                  <a:pt x="3553091" y="1534494"/>
                  <a:pt x="3592108" y="1588343"/>
                  <a:pt x="3635370" y="1637130"/>
                </a:cubicBezTo>
                <a:lnTo>
                  <a:pt x="3669459" y="1671916"/>
                </a:lnTo>
                <a:lnTo>
                  <a:pt x="3611254" y="1627845"/>
                </a:lnTo>
                <a:cubicBezTo>
                  <a:pt x="3345400" y="1443550"/>
                  <a:pt x="3022640" y="1335560"/>
                  <a:pt x="2674657" y="1335560"/>
                </a:cubicBezTo>
                <a:cubicBezTo>
                  <a:pt x="2326674" y="1335560"/>
                  <a:pt x="2003913" y="1443550"/>
                  <a:pt x="1738060" y="1627845"/>
                </a:cubicBezTo>
                <a:lnTo>
                  <a:pt x="1672313" y="1677627"/>
                </a:lnTo>
                <a:lnTo>
                  <a:pt x="1529992" y="1795053"/>
                </a:lnTo>
                <a:cubicBezTo>
                  <a:pt x="1373371" y="1900864"/>
                  <a:pt x="1184563" y="1962648"/>
                  <a:pt x="981324" y="1962648"/>
                </a:cubicBezTo>
                <a:cubicBezTo>
                  <a:pt x="439354" y="1962648"/>
                  <a:pt x="0" y="1523294"/>
                  <a:pt x="0" y="981324"/>
                </a:cubicBezTo>
                <a:cubicBezTo>
                  <a:pt x="0" y="439354"/>
                  <a:pt x="439354" y="0"/>
                  <a:pt x="981324" y="0"/>
                </a:cubicBezTo>
                <a:close/>
              </a:path>
            </a:pathLst>
          </a:custGeom>
          <a:gradFill flip="none" rotWithShape="1">
            <a:gsLst>
              <a:gs pos="0">
                <a:srgbClr val="052535"/>
              </a:gs>
              <a:gs pos="14000">
                <a:srgbClr val="2998CD">
                  <a:shade val="67500"/>
                  <a:satMod val="115000"/>
                </a:srgbClr>
              </a:gs>
              <a:gs pos="100000">
                <a:srgbClr val="2998CD">
                  <a:shade val="100000"/>
                  <a:satMod val="115000"/>
                </a:srgbClr>
              </a:gs>
            </a:gsLst>
            <a:lin ang="108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 rot="18000000">
            <a:off x="2365702" y="1716674"/>
            <a:ext cx="3661137" cy="1962648"/>
          </a:xfrm>
          <a:custGeom>
            <a:avLst/>
            <a:gdLst>
              <a:gd name="connsiteX0" fmla="*/ 3542697 w 3661137"/>
              <a:gd name="connsiteY0" fmla="*/ 513567 h 1962648"/>
              <a:gd name="connsiteX1" fmla="*/ 3661137 w 3661137"/>
              <a:gd name="connsiteY1" fmla="*/ 981324 h 1962648"/>
              <a:gd name="connsiteX2" fmla="*/ 2679813 w 3661137"/>
              <a:gd name="connsiteY2" fmla="*/ 1962648 h 1962648"/>
              <a:gd name="connsiteX3" fmla="*/ 2131146 w 3661137"/>
              <a:gd name="connsiteY3" fmla="*/ 1795053 h 1962648"/>
              <a:gd name="connsiteX4" fmla="*/ 2080866 w 3661137"/>
              <a:gd name="connsiteY4" fmla="*/ 1753569 h 1962648"/>
              <a:gd name="connsiteX5" fmla="*/ 2080866 w 3661137"/>
              <a:gd name="connsiteY5" fmla="*/ 1754514 h 1962648"/>
              <a:gd name="connsiteX6" fmla="*/ 2069586 w 3661137"/>
              <a:gd name="connsiteY6" fmla="*/ 1744262 h 1962648"/>
              <a:gd name="connsiteX7" fmla="*/ 1988824 w 3661137"/>
              <a:gd name="connsiteY7" fmla="*/ 1677627 h 1962648"/>
              <a:gd name="connsiteX8" fmla="*/ 1923077 w 3661137"/>
              <a:gd name="connsiteY8" fmla="*/ 1627845 h 1962648"/>
              <a:gd name="connsiteX9" fmla="*/ 986480 w 3661137"/>
              <a:gd name="connsiteY9" fmla="*/ 1335560 h 1962648"/>
              <a:gd name="connsiteX10" fmla="*/ 259448 w 3661137"/>
              <a:gd name="connsiteY10" fmla="*/ 1504426 h 1962648"/>
              <a:gd name="connsiteX11" fmla="*/ 232148 w 3661137"/>
              <a:gd name="connsiteY11" fmla="*/ 1519174 h 1962648"/>
              <a:gd name="connsiteX12" fmla="*/ 229731 w 3661137"/>
              <a:gd name="connsiteY12" fmla="*/ 1433762 h 1962648"/>
              <a:gd name="connsiteX13" fmla="*/ 235281 w 3661137"/>
              <a:gd name="connsiteY13" fmla="*/ 1312431 h 1962648"/>
              <a:gd name="connsiteX14" fmla="*/ 245518 w 3661137"/>
              <a:gd name="connsiteY14" fmla="*/ 1230617 h 1962648"/>
              <a:gd name="connsiteX15" fmla="*/ 276054 w 3661137"/>
              <a:gd name="connsiteY15" fmla="*/ 1048636 h 1962648"/>
              <a:gd name="connsiteX16" fmla="*/ 146862 w 3661137"/>
              <a:gd name="connsiteY16" fmla="*/ 489678 h 1962648"/>
              <a:gd name="connsiteX17" fmla="*/ 30710 w 3661137"/>
              <a:gd name="connsiteY17" fmla="*/ 328372 h 1962648"/>
              <a:gd name="connsiteX18" fmla="*/ 0 w 3661137"/>
              <a:gd name="connsiteY18" fmla="*/ 297033 h 1962648"/>
              <a:gd name="connsiteX19" fmla="*/ 49882 w 3661137"/>
              <a:gd name="connsiteY19" fmla="*/ 334803 h 1962648"/>
              <a:gd name="connsiteX20" fmla="*/ 986479 w 3661137"/>
              <a:gd name="connsiteY20" fmla="*/ 627088 h 1962648"/>
              <a:gd name="connsiteX21" fmla="*/ 1923076 w 3661137"/>
              <a:gd name="connsiteY21" fmla="*/ 334803 h 1962648"/>
              <a:gd name="connsiteX22" fmla="*/ 1988836 w 3661137"/>
              <a:gd name="connsiteY22" fmla="*/ 285012 h 1962648"/>
              <a:gd name="connsiteX23" fmla="*/ 2069574 w 3661137"/>
              <a:gd name="connsiteY23" fmla="*/ 218396 h 1962648"/>
              <a:gd name="connsiteX24" fmla="*/ 2080866 w 3661137"/>
              <a:gd name="connsiteY24" fmla="*/ 208133 h 1962648"/>
              <a:gd name="connsiteX25" fmla="*/ 2080866 w 3661137"/>
              <a:gd name="connsiteY25" fmla="*/ 209080 h 1962648"/>
              <a:gd name="connsiteX26" fmla="*/ 2131146 w 3661137"/>
              <a:gd name="connsiteY26" fmla="*/ 167595 h 1962648"/>
              <a:gd name="connsiteX27" fmla="*/ 2679813 w 3661137"/>
              <a:gd name="connsiteY27" fmla="*/ 0 h 1962648"/>
              <a:gd name="connsiteX28" fmla="*/ 3542697 w 3661137"/>
              <a:gd name="connsiteY28" fmla="*/ 513567 h 1962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661137" h="1962648">
                <a:moveTo>
                  <a:pt x="3542697" y="513567"/>
                </a:moveTo>
                <a:cubicBezTo>
                  <a:pt x="3618231" y="652614"/>
                  <a:pt x="3661137" y="811958"/>
                  <a:pt x="3661137" y="981324"/>
                </a:cubicBezTo>
                <a:cubicBezTo>
                  <a:pt x="3661137" y="1523294"/>
                  <a:pt x="3221783" y="1962648"/>
                  <a:pt x="2679813" y="1962648"/>
                </a:cubicBezTo>
                <a:cubicBezTo>
                  <a:pt x="2476574" y="1962648"/>
                  <a:pt x="2287766" y="1900864"/>
                  <a:pt x="2131146" y="1795053"/>
                </a:cubicBezTo>
                <a:lnTo>
                  <a:pt x="2080866" y="1753569"/>
                </a:lnTo>
                <a:lnTo>
                  <a:pt x="2080866" y="1754514"/>
                </a:lnTo>
                <a:lnTo>
                  <a:pt x="2069586" y="1744262"/>
                </a:lnTo>
                <a:lnTo>
                  <a:pt x="1988824" y="1677627"/>
                </a:lnTo>
                <a:lnTo>
                  <a:pt x="1923077" y="1627845"/>
                </a:lnTo>
                <a:cubicBezTo>
                  <a:pt x="1657223" y="1443550"/>
                  <a:pt x="1334463" y="1335560"/>
                  <a:pt x="986480" y="1335560"/>
                </a:cubicBezTo>
                <a:cubicBezTo>
                  <a:pt x="725493" y="1335560"/>
                  <a:pt x="478693" y="1396304"/>
                  <a:pt x="259448" y="1504426"/>
                </a:cubicBezTo>
                <a:lnTo>
                  <a:pt x="232148" y="1519174"/>
                </a:lnTo>
                <a:lnTo>
                  <a:pt x="229731" y="1433762"/>
                </a:lnTo>
                <a:cubicBezTo>
                  <a:pt x="230089" y="1393201"/>
                  <a:pt x="231946" y="1352729"/>
                  <a:pt x="235281" y="1312431"/>
                </a:cubicBezTo>
                <a:lnTo>
                  <a:pt x="245518" y="1230617"/>
                </a:lnTo>
                <a:lnTo>
                  <a:pt x="276054" y="1048636"/>
                </a:lnTo>
                <a:cubicBezTo>
                  <a:pt x="289379" y="860093"/>
                  <a:pt x="248481" y="665688"/>
                  <a:pt x="146862" y="489678"/>
                </a:cubicBezTo>
                <a:cubicBezTo>
                  <a:pt x="112989" y="431008"/>
                  <a:pt x="73972" y="377159"/>
                  <a:pt x="30710" y="328372"/>
                </a:cubicBezTo>
                <a:lnTo>
                  <a:pt x="0" y="297033"/>
                </a:lnTo>
                <a:lnTo>
                  <a:pt x="49882" y="334803"/>
                </a:lnTo>
                <a:cubicBezTo>
                  <a:pt x="315735" y="519098"/>
                  <a:pt x="638496" y="627088"/>
                  <a:pt x="986479" y="627088"/>
                </a:cubicBezTo>
                <a:cubicBezTo>
                  <a:pt x="1334462" y="627088"/>
                  <a:pt x="1657223" y="519098"/>
                  <a:pt x="1923076" y="334803"/>
                </a:cubicBezTo>
                <a:lnTo>
                  <a:pt x="1988836" y="285012"/>
                </a:lnTo>
                <a:lnTo>
                  <a:pt x="2069574" y="218396"/>
                </a:lnTo>
                <a:lnTo>
                  <a:pt x="2080866" y="208133"/>
                </a:lnTo>
                <a:lnTo>
                  <a:pt x="2080866" y="209080"/>
                </a:lnTo>
                <a:lnTo>
                  <a:pt x="2131146" y="167595"/>
                </a:lnTo>
                <a:cubicBezTo>
                  <a:pt x="2287766" y="61784"/>
                  <a:pt x="2476574" y="0"/>
                  <a:pt x="2679813" y="0"/>
                </a:cubicBezTo>
                <a:cubicBezTo>
                  <a:pt x="3052418" y="0"/>
                  <a:pt x="3376520" y="207663"/>
                  <a:pt x="3542697" y="513567"/>
                </a:cubicBezTo>
                <a:close/>
              </a:path>
            </a:pathLst>
          </a:custGeom>
          <a:gradFill flip="none" rotWithShape="1">
            <a:gsLst>
              <a:gs pos="0">
                <a:srgbClr val="601200"/>
              </a:gs>
              <a:gs pos="11000">
                <a:srgbClr val="DE3F18">
                  <a:shade val="67500"/>
                  <a:satMod val="115000"/>
                </a:srgbClr>
              </a:gs>
              <a:gs pos="100000">
                <a:srgbClr val="DE3F18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0" name="Freeform 99"/>
          <p:cNvSpPr/>
          <p:nvPr/>
        </p:nvSpPr>
        <p:spPr>
          <a:xfrm rot="14400000">
            <a:off x="4035023" y="3163569"/>
            <a:ext cx="3696030" cy="1962648"/>
          </a:xfrm>
          <a:custGeom>
            <a:avLst/>
            <a:gdLst>
              <a:gd name="connsiteX0" fmla="*/ 3696030 w 3696030"/>
              <a:gd name="connsiteY0" fmla="*/ 1693327 h 1962648"/>
              <a:gd name="connsiteX1" fmla="*/ 3677001 w 3696030"/>
              <a:gd name="connsiteY1" fmla="*/ 1677627 h 1962648"/>
              <a:gd name="connsiteX2" fmla="*/ 3611254 w 3696030"/>
              <a:gd name="connsiteY2" fmla="*/ 1627845 h 1962648"/>
              <a:gd name="connsiteX3" fmla="*/ 2674657 w 3696030"/>
              <a:gd name="connsiteY3" fmla="*/ 1335560 h 1962648"/>
              <a:gd name="connsiteX4" fmla="*/ 1738060 w 3696030"/>
              <a:gd name="connsiteY4" fmla="*/ 1627845 h 1962648"/>
              <a:gd name="connsiteX5" fmla="*/ 1672313 w 3696030"/>
              <a:gd name="connsiteY5" fmla="*/ 1677627 h 1962648"/>
              <a:gd name="connsiteX6" fmla="*/ 1529992 w 3696030"/>
              <a:gd name="connsiteY6" fmla="*/ 1795053 h 1962648"/>
              <a:gd name="connsiteX7" fmla="*/ 981324 w 3696030"/>
              <a:gd name="connsiteY7" fmla="*/ 1962648 h 1962648"/>
              <a:gd name="connsiteX8" fmla="*/ 0 w 3696030"/>
              <a:gd name="connsiteY8" fmla="*/ 981324 h 1962648"/>
              <a:gd name="connsiteX9" fmla="*/ 981324 w 3696030"/>
              <a:gd name="connsiteY9" fmla="*/ 0 h 1962648"/>
              <a:gd name="connsiteX10" fmla="*/ 1529992 w 3696030"/>
              <a:gd name="connsiteY10" fmla="*/ 167595 h 1962648"/>
              <a:gd name="connsiteX11" fmla="*/ 1672324 w 3696030"/>
              <a:gd name="connsiteY11" fmla="*/ 285030 h 1962648"/>
              <a:gd name="connsiteX12" fmla="*/ 1738059 w 3696030"/>
              <a:gd name="connsiteY12" fmla="*/ 334803 h 1962648"/>
              <a:gd name="connsiteX13" fmla="*/ 2674656 w 3696030"/>
              <a:gd name="connsiteY13" fmla="*/ 627088 h 1962648"/>
              <a:gd name="connsiteX14" fmla="*/ 3401688 w 3696030"/>
              <a:gd name="connsiteY14" fmla="*/ 458222 h 1962648"/>
              <a:gd name="connsiteX15" fmla="*/ 3433935 w 3696030"/>
              <a:gd name="connsiteY15" fmla="*/ 440802 h 1962648"/>
              <a:gd name="connsiteX16" fmla="*/ 3436347 w 3696030"/>
              <a:gd name="connsiteY16" fmla="*/ 526033 h 1962648"/>
              <a:gd name="connsiteX17" fmla="*/ 3430797 w 3696030"/>
              <a:gd name="connsiteY17" fmla="*/ 647364 h 1962648"/>
              <a:gd name="connsiteX18" fmla="*/ 3420558 w 3696030"/>
              <a:gd name="connsiteY18" fmla="*/ 729194 h 1962648"/>
              <a:gd name="connsiteX19" fmla="*/ 3403231 w 3696030"/>
              <a:gd name="connsiteY19" fmla="*/ 832453 h 1962648"/>
              <a:gd name="connsiteX20" fmla="*/ 3399993 w 3696030"/>
              <a:gd name="connsiteY20" fmla="*/ 847348 h 1962648"/>
              <a:gd name="connsiteX21" fmla="*/ 3400811 w 3696030"/>
              <a:gd name="connsiteY21" fmla="*/ 846875 h 1962648"/>
              <a:gd name="connsiteX22" fmla="*/ 3390025 w 3696030"/>
              <a:gd name="connsiteY22" fmla="*/ 911161 h 1962648"/>
              <a:gd name="connsiteX23" fmla="*/ 3519217 w 3696030"/>
              <a:gd name="connsiteY23" fmla="*/ 1470118 h 1962648"/>
              <a:gd name="connsiteX24" fmla="*/ 3635368 w 3696030"/>
              <a:gd name="connsiteY24" fmla="*/ 1631424 h 1962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696030" h="1962648">
                <a:moveTo>
                  <a:pt x="3696030" y="1693327"/>
                </a:moveTo>
                <a:lnTo>
                  <a:pt x="3677001" y="1677627"/>
                </a:lnTo>
                <a:lnTo>
                  <a:pt x="3611254" y="1627845"/>
                </a:lnTo>
                <a:cubicBezTo>
                  <a:pt x="3345400" y="1443550"/>
                  <a:pt x="3022640" y="1335560"/>
                  <a:pt x="2674657" y="1335560"/>
                </a:cubicBezTo>
                <a:cubicBezTo>
                  <a:pt x="2326674" y="1335560"/>
                  <a:pt x="2003913" y="1443550"/>
                  <a:pt x="1738060" y="1627845"/>
                </a:cubicBezTo>
                <a:lnTo>
                  <a:pt x="1672313" y="1677627"/>
                </a:lnTo>
                <a:lnTo>
                  <a:pt x="1529992" y="1795053"/>
                </a:lnTo>
                <a:cubicBezTo>
                  <a:pt x="1373371" y="1900864"/>
                  <a:pt x="1184563" y="1962648"/>
                  <a:pt x="981324" y="1962648"/>
                </a:cubicBezTo>
                <a:cubicBezTo>
                  <a:pt x="439354" y="1962649"/>
                  <a:pt x="0" y="1523294"/>
                  <a:pt x="0" y="981324"/>
                </a:cubicBezTo>
                <a:cubicBezTo>
                  <a:pt x="0" y="439354"/>
                  <a:pt x="439354" y="0"/>
                  <a:pt x="981324" y="0"/>
                </a:cubicBezTo>
                <a:cubicBezTo>
                  <a:pt x="1184563" y="0"/>
                  <a:pt x="1373371" y="61784"/>
                  <a:pt x="1529992" y="167595"/>
                </a:cubicBezTo>
                <a:lnTo>
                  <a:pt x="1672324" y="285030"/>
                </a:lnTo>
                <a:lnTo>
                  <a:pt x="1738059" y="334803"/>
                </a:lnTo>
                <a:cubicBezTo>
                  <a:pt x="2003912" y="519098"/>
                  <a:pt x="2326673" y="627088"/>
                  <a:pt x="2674656" y="627088"/>
                </a:cubicBezTo>
                <a:cubicBezTo>
                  <a:pt x="2935643" y="627088"/>
                  <a:pt x="3182443" y="566344"/>
                  <a:pt x="3401688" y="458222"/>
                </a:cubicBezTo>
                <a:lnTo>
                  <a:pt x="3433935" y="440802"/>
                </a:lnTo>
                <a:lnTo>
                  <a:pt x="3436347" y="526033"/>
                </a:lnTo>
                <a:cubicBezTo>
                  <a:pt x="3435989" y="566594"/>
                  <a:pt x="3434131" y="607066"/>
                  <a:pt x="3430797" y="647364"/>
                </a:cubicBezTo>
                <a:lnTo>
                  <a:pt x="3420558" y="729194"/>
                </a:lnTo>
                <a:lnTo>
                  <a:pt x="3403231" y="832453"/>
                </a:lnTo>
                <a:lnTo>
                  <a:pt x="3399993" y="847348"/>
                </a:lnTo>
                <a:lnTo>
                  <a:pt x="3400811" y="846875"/>
                </a:lnTo>
                <a:lnTo>
                  <a:pt x="3390025" y="911161"/>
                </a:lnTo>
                <a:cubicBezTo>
                  <a:pt x="3376700" y="1099703"/>
                  <a:pt x="3417597" y="1294108"/>
                  <a:pt x="3519217" y="1470118"/>
                </a:cubicBezTo>
                <a:cubicBezTo>
                  <a:pt x="3553090" y="1528788"/>
                  <a:pt x="3592106" y="1582637"/>
                  <a:pt x="3635368" y="1631424"/>
                </a:cubicBezTo>
                <a:close/>
              </a:path>
            </a:pathLst>
          </a:custGeom>
          <a:gradFill flip="none" rotWithShape="1">
            <a:gsLst>
              <a:gs pos="0">
                <a:srgbClr val="303600"/>
              </a:gs>
              <a:gs pos="12000">
                <a:srgbClr val="A1B400">
                  <a:shade val="67500"/>
                  <a:satMod val="115000"/>
                </a:srgbClr>
              </a:gs>
              <a:gs pos="100000">
                <a:srgbClr val="A1B400">
                  <a:shade val="100000"/>
                  <a:satMod val="115000"/>
                </a:srgbClr>
              </a:gs>
            </a:gsLst>
            <a:lin ang="10800000" scaled="0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 rot="14400000">
            <a:off x="3742747" y="1082229"/>
            <a:ext cx="1760604" cy="176060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 rot="14400000">
            <a:off x="5436081" y="4015167"/>
            <a:ext cx="1760604" cy="176060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 rot="18000000">
            <a:off x="2047257" y="4015167"/>
            <a:ext cx="1760604" cy="176060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4" name="Group 103"/>
          <p:cNvGrpSpPr/>
          <p:nvPr/>
        </p:nvGrpSpPr>
        <p:grpSpPr>
          <a:xfrm>
            <a:off x="3958733" y="906623"/>
            <a:ext cx="1333891" cy="1785103"/>
            <a:chOff x="5484792" y="906623"/>
            <a:chExt cx="1333891" cy="1785103"/>
          </a:xfrm>
        </p:grpSpPr>
        <p:grpSp>
          <p:nvGrpSpPr>
            <p:cNvPr id="105" name="Group 104"/>
            <p:cNvGrpSpPr/>
            <p:nvPr/>
          </p:nvGrpSpPr>
          <p:grpSpPr>
            <a:xfrm>
              <a:off x="5484792" y="1600019"/>
              <a:ext cx="1333891" cy="1091707"/>
              <a:chOff x="2015078" y="4093933"/>
              <a:chExt cx="1587781" cy="1091707"/>
            </a:xfrm>
          </p:grpSpPr>
          <p:sp>
            <p:nvSpPr>
              <p:cNvPr id="107" name="Rectangle 106"/>
              <p:cNvSpPr/>
              <p:nvPr/>
            </p:nvSpPr>
            <p:spPr>
              <a:xfrm>
                <a:off x="2057058" y="4323866"/>
                <a:ext cx="1503822" cy="8617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1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Lorem ipsum dolor sit </a:t>
                </a:r>
                <a:r>
                  <a:rPr lang="en-US" sz="1000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amet</a:t>
                </a:r>
                <a:r>
                  <a:rPr lang="en-US" sz="1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cras</a:t>
                </a:r>
                <a:r>
                  <a:rPr lang="en-US" sz="1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. </a:t>
                </a:r>
                <a:r>
                  <a:rPr lang="en-US" sz="1000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Amet</a:t>
                </a:r>
                <a:r>
                  <a:rPr lang="en-US" sz="1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nam</a:t>
                </a:r>
                <a:r>
                  <a:rPr lang="en-US" sz="1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in. </a:t>
                </a:r>
                <a:r>
                  <a:rPr lang="en-US" sz="1000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Rutrum</a:t>
                </a:r>
                <a:r>
                  <a:rPr lang="en-US" sz="1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</a:t>
                </a:r>
                <a:r>
                  <a:rPr lang="en-US" sz="1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integer </a:t>
                </a:r>
                <a:r>
                  <a:rPr lang="en-US" sz="1000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ullamcorper</a:t>
                </a:r>
                <a:r>
                  <a:rPr lang="en-US" sz="1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in </a:t>
                </a:r>
                <a:r>
                  <a:rPr lang="en-US" sz="1000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dictumst</a:t>
                </a:r>
                <a:r>
                  <a:rPr lang="en-US" sz="1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</a:t>
                </a:r>
                <a:r>
                  <a:rPr lang="en-US" sz="1000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bibend</a:t>
                </a:r>
                <a:r>
                  <a:rPr lang="en-US" sz="1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.</a:t>
                </a:r>
                <a:endParaRPr 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2015078" y="4093933"/>
                <a:ext cx="1587781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Lorem ipsum </a:t>
                </a:r>
              </a:p>
            </p:txBody>
          </p:sp>
        </p:grpSp>
        <p:sp>
          <p:nvSpPr>
            <p:cNvPr id="106" name="TextBox 105"/>
            <p:cNvSpPr txBox="1"/>
            <p:nvPr/>
          </p:nvSpPr>
          <p:spPr>
            <a:xfrm>
              <a:off x="5883875" y="906623"/>
              <a:ext cx="535724" cy="92333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5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</a:t>
              </a:r>
              <a:endParaRPr lang="en-US" sz="5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5649437" y="3857705"/>
            <a:ext cx="1333891" cy="1785103"/>
            <a:chOff x="5484792" y="906623"/>
            <a:chExt cx="1333891" cy="1785103"/>
          </a:xfrm>
        </p:grpSpPr>
        <p:grpSp>
          <p:nvGrpSpPr>
            <p:cNvPr id="110" name="Group 109"/>
            <p:cNvGrpSpPr/>
            <p:nvPr/>
          </p:nvGrpSpPr>
          <p:grpSpPr>
            <a:xfrm>
              <a:off x="5484792" y="1600019"/>
              <a:ext cx="1333891" cy="1091707"/>
              <a:chOff x="2015078" y="4093933"/>
              <a:chExt cx="1587781" cy="1091707"/>
            </a:xfrm>
          </p:grpSpPr>
          <p:sp>
            <p:nvSpPr>
              <p:cNvPr id="112" name="Rectangle 111"/>
              <p:cNvSpPr/>
              <p:nvPr/>
            </p:nvSpPr>
            <p:spPr>
              <a:xfrm>
                <a:off x="2057058" y="4323866"/>
                <a:ext cx="1503822" cy="8617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1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Lorem ipsum dolor sit </a:t>
                </a:r>
                <a:r>
                  <a:rPr lang="en-US" sz="1000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amet</a:t>
                </a:r>
                <a:r>
                  <a:rPr lang="en-US" sz="1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cras</a:t>
                </a:r>
                <a:r>
                  <a:rPr lang="en-US" sz="1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. </a:t>
                </a:r>
                <a:r>
                  <a:rPr lang="en-US" sz="1000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Amet</a:t>
                </a:r>
                <a:r>
                  <a:rPr lang="en-US" sz="1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nam</a:t>
                </a:r>
                <a:r>
                  <a:rPr lang="en-US" sz="1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in. </a:t>
                </a:r>
                <a:r>
                  <a:rPr lang="en-US" sz="1000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Rutrum</a:t>
                </a:r>
                <a:r>
                  <a:rPr lang="en-US" sz="1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</a:t>
                </a:r>
                <a:r>
                  <a:rPr lang="en-US" sz="1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integer </a:t>
                </a:r>
                <a:r>
                  <a:rPr lang="en-US" sz="1000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ullamcorper</a:t>
                </a:r>
                <a:r>
                  <a:rPr lang="en-US" sz="1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in </a:t>
                </a:r>
                <a:r>
                  <a:rPr lang="en-US" sz="1000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dictumst</a:t>
                </a:r>
                <a:r>
                  <a:rPr lang="en-US" sz="1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</a:t>
                </a:r>
                <a:r>
                  <a:rPr lang="en-US" sz="1000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bibend</a:t>
                </a:r>
                <a:r>
                  <a:rPr lang="en-US" sz="1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.</a:t>
                </a:r>
                <a:endParaRPr 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2015078" y="4093933"/>
                <a:ext cx="1587781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Lorem ipsum </a:t>
                </a:r>
              </a:p>
            </p:txBody>
          </p:sp>
        </p:grpSp>
        <p:sp>
          <p:nvSpPr>
            <p:cNvPr id="111" name="TextBox 110"/>
            <p:cNvSpPr txBox="1"/>
            <p:nvPr/>
          </p:nvSpPr>
          <p:spPr>
            <a:xfrm>
              <a:off x="5883875" y="906623"/>
              <a:ext cx="535724" cy="92333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5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2</a:t>
              </a:r>
              <a:endParaRPr lang="en-US" sz="5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2260613" y="3857705"/>
            <a:ext cx="1333891" cy="1785103"/>
            <a:chOff x="5484792" y="906623"/>
            <a:chExt cx="1333891" cy="1785103"/>
          </a:xfrm>
        </p:grpSpPr>
        <p:grpSp>
          <p:nvGrpSpPr>
            <p:cNvPr id="115" name="Group 114"/>
            <p:cNvGrpSpPr/>
            <p:nvPr/>
          </p:nvGrpSpPr>
          <p:grpSpPr>
            <a:xfrm>
              <a:off x="5484792" y="1600019"/>
              <a:ext cx="1333891" cy="1091707"/>
              <a:chOff x="2015078" y="4093933"/>
              <a:chExt cx="1587781" cy="1091707"/>
            </a:xfrm>
          </p:grpSpPr>
          <p:sp>
            <p:nvSpPr>
              <p:cNvPr id="117" name="Rectangle 116"/>
              <p:cNvSpPr/>
              <p:nvPr/>
            </p:nvSpPr>
            <p:spPr>
              <a:xfrm>
                <a:off x="2057058" y="4323866"/>
                <a:ext cx="1503822" cy="8617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1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Lorem ipsum dolor sit </a:t>
                </a:r>
                <a:r>
                  <a:rPr lang="en-US" sz="1000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amet</a:t>
                </a:r>
                <a:r>
                  <a:rPr lang="en-US" sz="1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cras</a:t>
                </a:r>
                <a:r>
                  <a:rPr lang="en-US" sz="1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. </a:t>
                </a:r>
                <a:r>
                  <a:rPr lang="en-US" sz="1000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Amet</a:t>
                </a:r>
                <a:r>
                  <a:rPr lang="en-US" sz="1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nam</a:t>
                </a:r>
                <a:r>
                  <a:rPr lang="en-US" sz="1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in. </a:t>
                </a:r>
                <a:r>
                  <a:rPr lang="en-US" sz="1000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Rutrum</a:t>
                </a:r>
                <a:r>
                  <a:rPr lang="en-US" sz="1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</a:t>
                </a:r>
                <a:r>
                  <a:rPr lang="en-US" sz="1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integer </a:t>
                </a:r>
                <a:r>
                  <a:rPr lang="en-US" sz="1000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ullamcorper</a:t>
                </a:r>
                <a:r>
                  <a:rPr lang="en-US" sz="1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in </a:t>
                </a:r>
                <a:r>
                  <a:rPr lang="en-US" sz="1000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dictumst</a:t>
                </a:r>
                <a:r>
                  <a:rPr lang="en-US" sz="1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</a:t>
                </a:r>
                <a:r>
                  <a:rPr lang="en-US" sz="1000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bibend</a:t>
                </a:r>
                <a:r>
                  <a:rPr lang="en-US" sz="1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.</a:t>
                </a:r>
                <a:endParaRPr 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2015078" y="4093933"/>
                <a:ext cx="1587781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Lorem ipsum </a:t>
                </a:r>
              </a:p>
            </p:txBody>
          </p:sp>
        </p:grpSp>
        <p:sp>
          <p:nvSpPr>
            <p:cNvPr id="116" name="TextBox 115"/>
            <p:cNvSpPr txBox="1"/>
            <p:nvPr/>
          </p:nvSpPr>
          <p:spPr>
            <a:xfrm>
              <a:off x="5883875" y="906623"/>
              <a:ext cx="535724" cy="92333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5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3</a:t>
              </a:r>
              <a:endParaRPr lang="en-US" sz="5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4105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4461</TotalTime>
  <Words>69</Words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</vt:lpstr>
      <vt:lpstr>Template PresentationGo</vt:lpstr>
      <vt:lpstr>Cycling Diagram for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Cycling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2015-07-22T03:08:15Z</dcterms:modified>
</cp:coreProperties>
</file>