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9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003E"/>
    <a:srgbClr val="005E68"/>
    <a:srgbClr val="C48A00"/>
    <a:srgbClr val="7B0051"/>
    <a:srgbClr val="6CAC57"/>
    <a:srgbClr val="007A87"/>
    <a:srgbClr val="FFB400"/>
    <a:srgbClr val="FF5A5F"/>
    <a:srgbClr val="424547"/>
    <a:srgbClr val="8A80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97" autoAdjust="0"/>
    <p:restoredTop sz="96374" autoAdjust="0"/>
  </p:normalViewPr>
  <p:slideViewPr>
    <p:cSldViewPr snapToGrid="0" showGuides="1">
      <p:cViewPr varScale="1">
        <p:scale>
          <a:sx n="109" d="100"/>
          <a:sy n="109" d="100"/>
        </p:scale>
        <p:origin x="1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CDCDCD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190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16000">
              <a:schemeClr val="accent1">
                <a:lumMod val="0"/>
                <a:lumOff val="100000"/>
              </a:schemeClr>
            </a:gs>
            <a:gs pos="100000">
              <a:srgbClr val="91ABB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083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://www.presentationgo.com/" TargetMode="Externa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26348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8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8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Cycling Diagram for PowerPoint</a:t>
            </a:r>
            <a:endParaRPr lang="en-US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-126520" y="3060564"/>
            <a:ext cx="1955320" cy="749873"/>
            <a:chOff x="-126520" y="5442485"/>
            <a:chExt cx="1955320" cy="749873"/>
          </a:xfrm>
        </p:grpSpPr>
        <p:sp>
          <p:nvSpPr>
            <p:cNvPr id="70" name="Rectangle 69"/>
            <p:cNvSpPr/>
            <p:nvPr/>
          </p:nvSpPr>
          <p:spPr>
            <a:xfrm>
              <a:off x="0" y="5518685"/>
              <a:ext cx="1828800" cy="53921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000" dirty="0" smtClean="0"/>
                <a:t>Fully editable</a:t>
              </a:r>
              <a:endParaRPr lang="en-US" sz="2000" dirty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26520" y="5442485"/>
              <a:ext cx="634039" cy="749873"/>
            </a:xfrm>
            <a:prstGeom prst="rect">
              <a:avLst/>
            </a:prstGeom>
          </p:spPr>
        </p:pic>
      </p:grpSp>
      <p:grpSp>
        <p:nvGrpSpPr>
          <p:cNvPr id="3" name="Group 2"/>
          <p:cNvGrpSpPr/>
          <p:nvPr/>
        </p:nvGrpSpPr>
        <p:grpSpPr>
          <a:xfrm>
            <a:off x="2066381" y="1092419"/>
            <a:ext cx="5011238" cy="5011237"/>
            <a:chOff x="3421343" y="754343"/>
            <a:chExt cx="5349315" cy="5349314"/>
          </a:xfrm>
        </p:grpSpPr>
        <p:sp>
          <p:nvSpPr>
            <p:cNvPr id="27" name="Freeform 26"/>
            <p:cNvSpPr/>
            <p:nvPr/>
          </p:nvSpPr>
          <p:spPr>
            <a:xfrm>
              <a:off x="3421344" y="4141009"/>
              <a:ext cx="5349314" cy="1962648"/>
            </a:xfrm>
            <a:custGeom>
              <a:avLst/>
              <a:gdLst>
                <a:gd name="connsiteX0" fmla="*/ 4202429 w 5349314"/>
                <a:gd name="connsiteY0" fmla="*/ 1947627 h 1962648"/>
                <a:gd name="connsiteX1" fmla="*/ 4234845 w 5349314"/>
                <a:gd name="connsiteY1" fmla="*/ 1952574 h 1962648"/>
                <a:gd name="connsiteX2" fmla="*/ 4218544 w 5349314"/>
                <a:gd name="connsiteY2" fmla="*/ 1951341 h 1962648"/>
                <a:gd name="connsiteX3" fmla="*/ 3928708 w 5349314"/>
                <a:gd name="connsiteY3" fmla="*/ 1857925 h 1962648"/>
                <a:gd name="connsiteX4" fmla="*/ 3957226 w 5349314"/>
                <a:gd name="connsiteY4" fmla="*/ 1871663 h 1962648"/>
                <a:gd name="connsiteX5" fmla="*/ 3942546 w 5349314"/>
                <a:gd name="connsiteY5" fmla="*/ 1865879 h 1962648"/>
                <a:gd name="connsiteX6" fmla="*/ 3757771 w 5349314"/>
                <a:gd name="connsiteY6" fmla="*/ 1744269 h 1962648"/>
                <a:gd name="connsiteX7" fmla="*/ 3769043 w 5349314"/>
                <a:gd name="connsiteY7" fmla="*/ 1753570 h 1962648"/>
                <a:gd name="connsiteX8" fmla="*/ 3769043 w 5349314"/>
                <a:gd name="connsiteY8" fmla="*/ 1754514 h 1962648"/>
                <a:gd name="connsiteX9" fmla="*/ 5339238 w 5349314"/>
                <a:gd name="connsiteY9" fmla="*/ 848169 h 1962648"/>
                <a:gd name="connsiteX10" fmla="*/ 5344248 w 5349314"/>
                <a:gd name="connsiteY10" fmla="*/ 880990 h 1962648"/>
                <a:gd name="connsiteX11" fmla="*/ 5349314 w 5349314"/>
                <a:gd name="connsiteY11" fmla="*/ 981324 h 1962648"/>
                <a:gd name="connsiteX12" fmla="*/ 4367990 w 5349314"/>
                <a:gd name="connsiteY12" fmla="*/ 1962648 h 1962648"/>
                <a:gd name="connsiteX13" fmla="*/ 4367990 w 5349314"/>
                <a:gd name="connsiteY13" fmla="*/ 1962648 h 1962648"/>
                <a:gd name="connsiteX14" fmla="*/ 4468324 w 5349314"/>
                <a:gd name="connsiteY14" fmla="*/ 1957582 h 1962648"/>
                <a:gd name="connsiteX15" fmla="*/ 5349313 w 5349314"/>
                <a:gd name="connsiteY15" fmla="*/ 981324 h 1962648"/>
                <a:gd name="connsiteX16" fmla="*/ 5258326 w 5349314"/>
                <a:gd name="connsiteY16" fmla="*/ 570556 h 1962648"/>
                <a:gd name="connsiteX17" fmla="*/ 5272197 w 5349314"/>
                <a:gd name="connsiteY17" fmla="*/ 599349 h 1962648"/>
                <a:gd name="connsiteX18" fmla="*/ 5329377 w 5349314"/>
                <a:gd name="connsiteY18" fmla="*/ 783553 h 1962648"/>
                <a:gd name="connsiteX19" fmla="*/ 5334294 w 5349314"/>
                <a:gd name="connsiteY19" fmla="*/ 815774 h 1962648"/>
                <a:gd name="connsiteX20" fmla="*/ 5305195 w 5349314"/>
                <a:gd name="connsiteY20" fmla="*/ 689509 h 1962648"/>
                <a:gd name="connsiteX21" fmla="*/ 5064279 w 5349314"/>
                <a:gd name="connsiteY21" fmla="*/ 290319 h 1962648"/>
                <a:gd name="connsiteX22" fmla="*/ 5181719 w 5349314"/>
                <a:gd name="connsiteY22" fmla="*/ 432657 h 1962648"/>
                <a:gd name="connsiteX23" fmla="*/ 5230873 w 5349314"/>
                <a:gd name="connsiteY23" fmla="*/ 513567 h 1962648"/>
                <a:gd name="connsiteX24" fmla="*/ 5244592 w 5349314"/>
                <a:gd name="connsiteY24" fmla="*/ 542045 h 1962648"/>
                <a:gd name="connsiteX25" fmla="*/ 5181718 w 5349314"/>
                <a:gd name="connsiteY25" fmla="*/ 432656 h 1962648"/>
                <a:gd name="connsiteX26" fmla="*/ 5064292 w 5349314"/>
                <a:gd name="connsiteY26" fmla="*/ 290335 h 1962648"/>
                <a:gd name="connsiteX27" fmla="*/ 981324 w 5349314"/>
                <a:gd name="connsiteY27" fmla="*/ 0 h 1962648"/>
                <a:gd name="connsiteX28" fmla="*/ 1529992 w 5349314"/>
                <a:gd name="connsiteY28" fmla="*/ 167595 h 1962648"/>
                <a:gd name="connsiteX29" fmla="*/ 1672324 w 5349314"/>
                <a:gd name="connsiteY29" fmla="*/ 285030 h 1962648"/>
                <a:gd name="connsiteX30" fmla="*/ 1738059 w 5349314"/>
                <a:gd name="connsiteY30" fmla="*/ 334803 h 1962648"/>
                <a:gd name="connsiteX31" fmla="*/ 2674656 w 5349314"/>
                <a:gd name="connsiteY31" fmla="*/ 627088 h 1962648"/>
                <a:gd name="connsiteX32" fmla="*/ 3611253 w 5349314"/>
                <a:gd name="connsiteY32" fmla="*/ 334803 h 1962648"/>
                <a:gd name="connsiteX33" fmla="*/ 3673976 w 5349314"/>
                <a:gd name="connsiteY33" fmla="*/ 287312 h 1962648"/>
                <a:gd name="connsiteX34" fmla="*/ 3671695 w 5349314"/>
                <a:gd name="connsiteY34" fmla="*/ 290324 h 1962648"/>
                <a:gd name="connsiteX35" fmla="*/ 3554260 w 5349314"/>
                <a:gd name="connsiteY35" fmla="*/ 432656 h 1962648"/>
                <a:gd name="connsiteX36" fmla="*/ 3386665 w 5349314"/>
                <a:gd name="connsiteY36" fmla="*/ 981324 h 1962648"/>
                <a:gd name="connsiteX37" fmla="*/ 3674089 w 5349314"/>
                <a:gd name="connsiteY37" fmla="*/ 1675225 h 1962648"/>
                <a:gd name="connsiteX38" fmla="*/ 3676987 w 5349314"/>
                <a:gd name="connsiteY38" fmla="*/ 1677616 h 1962648"/>
                <a:gd name="connsiteX39" fmla="*/ 3611254 w 5349314"/>
                <a:gd name="connsiteY39" fmla="*/ 1627845 h 1962648"/>
                <a:gd name="connsiteX40" fmla="*/ 2674657 w 5349314"/>
                <a:gd name="connsiteY40" fmla="*/ 1335560 h 1962648"/>
                <a:gd name="connsiteX41" fmla="*/ 1738060 w 5349314"/>
                <a:gd name="connsiteY41" fmla="*/ 1627845 h 1962648"/>
                <a:gd name="connsiteX42" fmla="*/ 1672313 w 5349314"/>
                <a:gd name="connsiteY42" fmla="*/ 1677627 h 1962648"/>
                <a:gd name="connsiteX43" fmla="*/ 1529992 w 5349314"/>
                <a:gd name="connsiteY43" fmla="*/ 1795053 h 1962648"/>
                <a:gd name="connsiteX44" fmla="*/ 981324 w 5349314"/>
                <a:gd name="connsiteY44" fmla="*/ 1962648 h 1962648"/>
                <a:gd name="connsiteX45" fmla="*/ 0 w 5349314"/>
                <a:gd name="connsiteY45" fmla="*/ 981324 h 1962648"/>
                <a:gd name="connsiteX46" fmla="*/ 981324 w 5349314"/>
                <a:gd name="connsiteY46" fmla="*/ 0 h 1962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5349314" h="1962648">
                  <a:moveTo>
                    <a:pt x="4202429" y="1947627"/>
                  </a:moveTo>
                  <a:lnTo>
                    <a:pt x="4234845" y="1952574"/>
                  </a:lnTo>
                  <a:lnTo>
                    <a:pt x="4218544" y="1951341"/>
                  </a:lnTo>
                  <a:close/>
                  <a:moveTo>
                    <a:pt x="3928708" y="1857925"/>
                  </a:moveTo>
                  <a:lnTo>
                    <a:pt x="3957226" y="1871663"/>
                  </a:lnTo>
                  <a:lnTo>
                    <a:pt x="3942546" y="1865879"/>
                  </a:lnTo>
                  <a:close/>
                  <a:moveTo>
                    <a:pt x="3757771" y="1744269"/>
                  </a:moveTo>
                  <a:lnTo>
                    <a:pt x="3769043" y="1753570"/>
                  </a:lnTo>
                  <a:lnTo>
                    <a:pt x="3769043" y="1754514"/>
                  </a:lnTo>
                  <a:close/>
                  <a:moveTo>
                    <a:pt x="5339238" y="848169"/>
                  </a:moveTo>
                  <a:lnTo>
                    <a:pt x="5344248" y="880990"/>
                  </a:lnTo>
                  <a:cubicBezTo>
                    <a:pt x="5347598" y="913979"/>
                    <a:pt x="5349314" y="947451"/>
                    <a:pt x="5349314" y="981324"/>
                  </a:cubicBezTo>
                  <a:cubicBezTo>
                    <a:pt x="5349314" y="1523294"/>
                    <a:pt x="4909960" y="1962648"/>
                    <a:pt x="4367990" y="1962648"/>
                  </a:cubicBezTo>
                  <a:lnTo>
                    <a:pt x="4367990" y="1962648"/>
                  </a:lnTo>
                  <a:lnTo>
                    <a:pt x="4468324" y="1957582"/>
                  </a:lnTo>
                  <a:cubicBezTo>
                    <a:pt x="4963162" y="1907328"/>
                    <a:pt x="5349313" y="1489421"/>
                    <a:pt x="5349313" y="981324"/>
                  </a:cubicBezTo>
                  <a:close/>
                  <a:moveTo>
                    <a:pt x="5258326" y="570556"/>
                  </a:moveTo>
                  <a:lnTo>
                    <a:pt x="5272197" y="599349"/>
                  </a:lnTo>
                  <a:cubicBezTo>
                    <a:pt x="5297025" y="658051"/>
                    <a:pt x="5316305" y="719671"/>
                    <a:pt x="5329377" y="783553"/>
                  </a:cubicBezTo>
                  <a:lnTo>
                    <a:pt x="5334294" y="815774"/>
                  </a:lnTo>
                  <a:lnTo>
                    <a:pt x="5305195" y="689509"/>
                  </a:lnTo>
                  <a:close/>
                  <a:moveTo>
                    <a:pt x="5064279" y="290319"/>
                  </a:moveTo>
                  <a:lnTo>
                    <a:pt x="5181719" y="432657"/>
                  </a:lnTo>
                  <a:cubicBezTo>
                    <a:pt x="5199354" y="458760"/>
                    <a:pt x="5215766" y="485758"/>
                    <a:pt x="5230873" y="513567"/>
                  </a:cubicBezTo>
                  <a:lnTo>
                    <a:pt x="5244592" y="542045"/>
                  </a:lnTo>
                  <a:lnTo>
                    <a:pt x="5181718" y="432656"/>
                  </a:lnTo>
                  <a:lnTo>
                    <a:pt x="5064292" y="290335"/>
                  </a:lnTo>
                  <a:close/>
                  <a:moveTo>
                    <a:pt x="981324" y="0"/>
                  </a:moveTo>
                  <a:cubicBezTo>
                    <a:pt x="1184563" y="0"/>
                    <a:pt x="1373371" y="61784"/>
                    <a:pt x="1529992" y="167595"/>
                  </a:cubicBezTo>
                  <a:lnTo>
                    <a:pt x="1672324" y="285030"/>
                  </a:lnTo>
                  <a:lnTo>
                    <a:pt x="1738059" y="334803"/>
                  </a:lnTo>
                  <a:cubicBezTo>
                    <a:pt x="2003912" y="519098"/>
                    <a:pt x="2326673" y="627088"/>
                    <a:pt x="2674656" y="627088"/>
                  </a:cubicBezTo>
                  <a:cubicBezTo>
                    <a:pt x="3022639" y="627088"/>
                    <a:pt x="3345400" y="519098"/>
                    <a:pt x="3611253" y="334803"/>
                  </a:cubicBezTo>
                  <a:lnTo>
                    <a:pt x="3673976" y="287312"/>
                  </a:lnTo>
                  <a:lnTo>
                    <a:pt x="3671695" y="290324"/>
                  </a:lnTo>
                  <a:lnTo>
                    <a:pt x="3554260" y="432656"/>
                  </a:lnTo>
                  <a:cubicBezTo>
                    <a:pt x="3448449" y="589277"/>
                    <a:pt x="3386665" y="778085"/>
                    <a:pt x="3386665" y="981324"/>
                  </a:cubicBezTo>
                  <a:cubicBezTo>
                    <a:pt x="3386665" y="1252309"/>
                    <a:pt x="3496504" y="1497640"/>
                    <a:pt x="3674089" y="1675225"/>
                  </a:cubicBezTo>
                  <a:lnTo>
                    <a:pt x="3676987" y="1677616"/>
                  </a:lnTo>
                  <a:lnTo>
                    <a:pt x="3611254" y="1627845"/>
                  </a:lnTo>
                  <a:cubicBezTo>
                    <a:pt x="3345400" y="1443550"/>
                    <a:pt x="3022640" y="1335560"/>
                    <a:pt x="2674657" y="1335560"/>
                  </a:cubicBezTo>
                  <a:cubicBezTo>
                    <a:pt x="2326674" y="1335560"/>
                    <a:pt x="2003913" y="1443550"/>
                    <a:pt x="1738060" y="1627845"/>
                  </a:cubicBezTo>
                  <a:lnTo>
                    <a:pt x="1672313" y="1677627"/>
                  </a:lnTo>
                  <a:lnTo>
                    <a:pt x="1529992" y="1795053"/>
                  </a:lnTo>
                  <a:cubicBezTo>
                    <a:pt x="1373371" y="1900864"/>
                    <a:pt x="1184563" y="1962648"/>
                    <a:pt x="981324" y="1962648"/>
                  </a:cubicBezTo>
                  <a:cubicBezTo>
                    <a:pt x="439354" y="1962648"/>
                    <a:pt x="0" y="1523294"/>
                    <a:pt x="0" y="981324"/>
                  </a:cubicBezTo>
                  <a:cubicBezTo>
                    <a:pt x="0" y="439354"/>
                    <a:pt x="439354" y="0"/>
                    <a:pt x="98132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52535"/>
                </a:gs>
                <a:gs pos="47000">
                  <a:srgbClr val="2998CD">
                    <a:shade val="67500"/>
                    <a:satMod val="115000"/>
                  </a:srgbClr>
                </a:gs>
                <a:gs pos="100000">
                  <a:srgbClr val="2998CD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8" name="Freeform 27"/>
            <p:cNvSpPr/>
            <p:nvPr/>
          </p:nvSpPr>
          <p:spPr>
            <a:xfrm rot="16200000">
              <a:off x="1728011" y="2447676"/>
              <a:ext cx="5349314" cy="1962648"/>
            </a:xfrm>
            <a:custGeom>
              <a:avLst/>
              <a:gdLst>
                <a:gd name="connsiteX0" fmla="*/ 10074 w 5349314"/>
                <a:gd name="connsiteY0" fmla="*/ 1114467 h 1962648"/>
                <a:gd name="connsiteX1" fmla="*/ 5067 w 5349314"/>
                <a:gd name="connsiteY1" fmla="*/ 1081659 h 1962648"/>
                <a:gd name="connsiteX2" fmla="*/ 0 w 5349314"/>
                <a:gd name="connsiteY2" fmla="*/ 981324 h 1962648"/>
                <a:gd name="connsiteX3" fmla="*/ 44118 w 5349314"/>
                <a:gd name="connsiteY3" fmla="*/ 1273136 h 1962648"/>
                <a:gd name="connsiteX4" fmla="*/ 19937 w 5349314"/>
                <a:gd name="connsiteY4" fmla="*/ 1179095 h 1962648"/>
                <a:gd name="connsiteX5" fmla="*/ 15022 w 5349314"/>
                <a:gd name="connsiteY5" fmla="*/ 1146887 h 1962648"/>
                <a:gd name="connsiteX6" fmla="*/ 90983 w 5349314"/>
                <a:gd name="connsiteY6" fmla="*/ 1392082 h 1962648"/>
                <a:gd name="connsiteX7" fmla="*/ 77118 w 5349314"/>
                <a:gd name="connsiteY7" fmla="*/ 1363300 h 1962648"/>
                <a:gd name="connsiteX8" fmla="*/ 44120 w 5349314"/>
                <a:gd name="connsiteY8" fmla="*/ 1273144 h 1962648"/>
                <a:gd name="connsiteX9" fmla="*/ 167592 w 5349314"/>
                <a:gd name="connsiteY9" fmla="*/ 1529987 h 1962648"/>
                <a:gd name="connsiteX10" fmla="*/ 118441 w 5349314"/>
                <a:gd name="connsiteY10" fmla="*/ 1449082 h 1962648"/>
                <a:gd name="connsiteX11" fmla="*/ 104727 w 5349314"/>
                <a:gd name="connsiteY11" fmla="*/ 1420614 h 1962648"/>
                <a:gd name="connsiteX12" fmla="*/ 285023 w 5349314"/>
                <a:gd name="connsiteY12" fmla="*/ 1672316 h 1962648"/>
                <a:gd name="connsiteX13" fmla="*/ 242186 w 5349314"/>
                <a:gd name="connsiteY13" fmla="*/ 1620397 h 1962648"/>
                <a:gd name="connsiteX14" fmla="*/ 285021 w 5349314"/>
                <a:gd name="connsiteY14" fmla="*/ 1672313 h 1962648"/>
                <a:gd name="connsiteX15" fmla="*/ 1146887 w 5349314"/>
                <a:gd name="connsiteY15" fmla="*/ 15022 h 1962648"/>
                <a:gd name="connsiteX16" fmla="*/ 1114467 w 5349314"/>
                <a:gd name="connsiteY16" fmla="*/ 10074 h 1962648"/>
                <a:gd name="connsiteX17" fmla="*/ 1130770 w 5349314"/>
                <a:gd name="connsiteY17" fmla="*/ 11307 h 1962648"/>
                <a:gd name="connsiteX18" fmla="*/ 1273141 w 5349314"/>
                <a:gd name="connsiteY18" fmla="*/ 44119 h 1962648"/>
                <a:gd name="connsiteX19" fmla="*/ 1273140 w 5349314"/>
                <a:gd name="connsiteY19" fmla="*/ 44119 h 1962648"/>
                <a:gd name="connsiteX20" fmla="*/ 1273139 w 5349314"/>
                <a:gd name="connsiteY20" fmla="*/ 44118 h 1962648"/>
                <a:gd name="connsiteX21" fmla="*/ 1273140 w 5349314"/>
                <a:gd name="connsiteY21" fmla="*/ 44119 h 1962648"/>
                <a:gd name="connsiteX22" fmla="*/ 1420613 w 5349314"/>
                <a:gd name="connsiteY22" fmla="*/ 104727 h 1962648"/>
                <a:gd name="connsiteX23" fmla="*/ 1392083 w 5349314"/>
                <a:gd name="connsiteY23" fmla="*/ 90983 h 1962648"/>
                <a:gd name="connsiteX24" fmla="*/ 1406769 w 5349314"/>
                <a:gd name="connsiteY24" fmla="*/ 96769 h 1962648"/>
                <a:gd name="connsiteX25" fmla="*/ 1614766 w 5349314"/>
                <a:gd name="connsiteY25" fmla="*/ 237540 h 1962648"/>
                <a:gd name="connsiteX26" fmla="*/ 1529992 w 5349314"/>
                <a:gd name="connsiteY26" fmla="*/ 167595 h 1962648"/>
                <a:gd name="connsiteX27" fmla="*/ 1529991 w 5349314"/>
                <a:gd name="connsiteY27" fmla="*/ 167594 h 1962648"/>
                <a:gd name="connsiteX28" fmla="*/ 1529992 w 5349314"/>
                <a:gd name="connsiteY28" fmla="*/ 167595 h 1962648"/>
                <a:gd name="connsiteX29" fmla="*/ 5349314 w 5349314"/>
                <a:gd name="connsiteY29" fmla="*/ 981324 h 1962648"/>
                <a:gd name="connsiteX30" fmla="*/ 4367990 w 5349314"/>
                <a:gd name="connsiteY30" fmla="*/ 1962648 h 1962648"/>
                <a:gd name="connsiteX31" fmla="*/ 3819323 w 5349314"/>
                <a:gd name="connsiteY31" fmla="*/ 1795053 h 1962648"/>
                <a:gd name="connsiteX32" fmla="*/ 3769043 w 5349314"/>
                <a:gd name="connsiteY32" fmla="*/ 1753569 h 1962648"/>
                <a:gd name="connsiteX33" fmla="*/ 3769043 w 5349314"/>
                <a:gd name="connsiteY33" fmla="*/ 1754514 h 1962648"/>
                <a:gd name="connsiteX34" fmla="*/ 3757763 w 5349314"/>
                <a:gd name="connsiteY34" fmla="*/ 1744262 h 1962648"/>
                <a:gd name="connsiteX35" fmla="*/ 3677001 w 5349314"/>
                <a:gd name="connsiteY35" fmla="*/ 1677627 h 1962648"/>
                <a:gd name="connsiteX36" fmla="*/ 3611254 w 5349314"/>
                <a:gd name="connsiteY36" fmla="*/ 1627845 h 1962648"/>
                <a:gd name="connsiteX37" fmla="*/ 2674657 w 5349314"/>
                <a:gd name="connsiteY37" fmla="*/ 1335560 h 1962648"/>
                <a:gd name="connsiteX38" fmla="*/ 1738060 w 5349314"/>
                <a:gd name="connsiteY38" fmla="*/ 1627845 h 1962648"/>
                <a:gd name="connsiteX39" fmla="*/ 1675336 w 5349314"/>
                <a:gd name="connsiteY39" fmla="*/ 1675339 h 1962648"/>
                <a:gd name="connsiteX40" fmla="*/ 1677618 w 5349314"/>
                <a:gd name="connsiteY40" fmla="*/ 1672324 h 1962648"/>
                <a:gd name="connsiteX41" fmla="*/ 1795053 w 5349314"/>
                <a:gd name="connsiteY41" fmla="*/ 1529992 h 1962648"/>
                <a:gd name="connsiteX42" fmla="*/ 1962648 w 5349314"/>
                <a:gd name="connsiteY42" fmla="*/ 981324 h 1962648"/>
                <a:gd name="connsiteX43" fmla="*/ 1675225 w 5349314"/>
                <a:gd name="connsiteY43" fmla="*/ 287423 h 1962648"/>
                <a:gd name="connsiteX44" fmla="*/ 1672326 w 5349314"/>
                <a:gd name="connsiteY44" fmla="*/ 285031 h 1962648"/>
                <a:gd name="connsiteX45" fmla="*/ 1738059 w 5349314"/>
                <a:gd name="connsiteY45" fmla="*/ 334803 h 1962648"/>
                <a:gd name="connsiteX46" fmla="*/ 2674656 w 5349314"/>
                <a:gd name="connsiteY46" fmla="*/ 627088 h 1962648"/>
                <a:gd name="connsiteX47" fmla="*/ 3611253 w 5349314"/>
                <a:gd name="connsiteY47" fmla="*/ 334803 h 1962648"/>
                <a:gd name="connsiteX48" fmla="*/ 3677013 w 5349314"/>
                <a:gd name="connsiteY48" fmla="*/ 285012 h 1962648"/>
                <a:gd name="connsiteX49" fmla="*/ 3757751 w 5349314"/>
                <a:gd name="connsiteY49" fmla="*/ 218396 h 1962648"/>
                <a:gd name="connsiteX50" fmla="*/ 3769043 w 5349314"/>
                <a:gd name="connsiteY50" fmla="*/ 208133 h 1962648"/>
                <a:gd name="connsiteX51" fmla="*/ 3769043 w 5349314"/>
                <a:gd name="connsiteY51" fmla="*/ 209080 h 1962648"/>
                <a:gd name="connsiteX52" fmla="*/ 3819323 w 5349314"/>
                <a:gd name="connsiteY52" fmla="*/ 167595 h 1962648"/>
                <a:gd name="connsiteX53" fmla="*/ 4367990 w 5349314"/>
                <a:gd name="connsiteY53" fmla="*/ 0 h 1962648"/>
                <a:gd name="connsiteX54" fmla="*/ 5349314 w 5349314"/>
                <a:gd name="connsiteY54" fmla="*/ 981324 h 1962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5349314" h="1962648">
                  <a:moveTo>
                    <a:pt x="10074" y="1114467"/>
                  </a:moveTo>
                  <a:lnTo>
                    <a:pt x="5067" y="1081659"/>
                  </a:lnTo>
                  <a:cubicBezTo>
                    <a:pt x="1717" y="1048670"/>
                    <a:pt x="0" y="1015197"/>
                    <a:pt x="0" y="981324"/>
                  </a:cubicBezTo>
                  <a:close/>
                  <a:moveTo>
                    <a:pt x="44118" y="1273136"/>
                  </a:moveTo>
                  <a:lnTo>
                    <a:pt x="19937" y="1179095"/>
                  </a:lnTo>
                  <a:lnTo>
                    <a:pt x="15022" y="1146887"/>
                  </a:lnTo>
                  <a:close/>
                  <a:moveTo>
                    <a:pt x="90983" y="1392082"/>
                  </a:moveTo>
                  <a:lnTo>
                    <a:pt x="77118" y="1363300"/>
                  </a:lnTo>
                  <a:lnTo>
                    <a:pt x="44120" y="1273144"/>
                  </a:lnTo>
                  <a:close/>
                  <a:moveTo>
                    <a:pt x="167592" y="1529987"/>
                  </a:moveTo>
                  <a:lnTo>
                    <a:pt x="118441" y="1449082"/>
                  </a:lnTo>
                  <a:lnTo>
                    <a:pt x="104727" y="1420614"/>
                  </a:lnTo>
                  <a:close/>
                  <a:moveTo>
                    <a:pt x="285023" y="1672316"/>
                  </a:moveTo>
                  <a:lnTo>
                    <a:pt x="242186" y="1620397"/>
                  </a:lnTo>
                  <a:lnTo>
                    <a:pt x="285021" y="1672313"/>
                  </a:lnTo>
                  <a:close/>
                  <a:moveTo>
                    <a:pt x="1146887" y="15022"/>
                  </a:moveTo>
                  <a:lnTo>
                    <a:pt x="1114467" y="10074"/>
                  </a:lnTo>
                  <a:lnTo>
                    <a:pt x="1130770" y="11307"/>
                  </a:lnTo>
                  <a:close/>
                  <a:moveTo>
                    <a:pt x="1273141" y="44119"/>
                  </a:moveTo>
                  <a:lnTo>
                    <a:pt x="1273140" y="44119"/>
                  </a:lnTo>
                  <a:lnTo>
                    <a:pt x="1273139" y="44118"/>
                  </a:lnTo>
                  <a:lnTo>
                    <a:pt x="1273140" y="44119"/>
                  </a:lnTo>
                  <a:close/>
                  <a:moveTo>
                    <a:pt x="1420613" y="104727"/>
                  </a:moveTo>
                  <a:lnTo>
                    <a:pt x="1392083" y="90983"/>
                  </a:lnTo>
                  <a:lnTo>
                    <a:pt x="1406769" y="96769"/>
                  </a:lnTo>
                  <a:close/>
                  <a:moveTo>
                    <a:pt x="1614766" y="237540"/>
                  </a:moveTo>
                  <a:lnTo>
                    <a:pt x="1529992" y="167595"/>
                  </a:lnTo>
                  <a:lnTo>
                    <a:pt x="1529991" y="167594"/>
                  </a:lnTo>
                  <a:lnTo>
                    <a:pt x="1529992" y="167595"/>
                  </a:lnTo>
                  <a:close/>
                  <a:moveTo>
                    <a:pt x="5349314" y="981324"/>
                  </a:moveTo>
                  <a:cubicBezTo>
                    <a:pt x="5349314" y="1523294"/>
                    <a:pt x="4909960" y="1962648"/>
                    <a:pt x="4367990" y="1962648"/>
                  </a:cubicBezTo>
                  <a:cubicBezTo>
                    <a:pt x="4164751" y="1962648"/>
                    <a:pt x="3975943" y="1900864"/>
                    <a:pt x="3819323" y="1795053"/>
                  </a:cubicBezTo>
                  <a:lnTo>
                    <a:pt x="3769043" y="1753569"/>
                  </a:lnTo>
                  <a:lnTo>
                    <a:pt x="3769043" y="1754514"/>
                  </a:lnTo>
                  <a:lnTo>
                    <a:pt x="3757763" y="1744262"/>
                  </a:lnTo>
                  <a:lnTo>
                    <a:pt x="3677001" y="1677627"/>
                  </a:lnTo>
                  <a:lnTo>
                    <a:pt x="3611254" y="1627845"/>
                  </a:lnTo>
                  <a:cubicBezTo>
                    <a:pt x="3345400" y="1443550"/>
                    <a:pt x="3022640" y="1335560"/>
                    <a:pt x="2674657" y="1335560"/>
                  </a:cubicBezTo>
                  <a:cubicBezTo>
                    <a:pt x="2326674" y="1335560"/>
                    <a:pt x="2003913" y="1443550"/>
                    <a:pt x="1738060" y="1627845"/>
                  </a:cubicBezTo>
                  <a:lnTo>
                    <a:pt x="1675336" y="1675339"/>
                  </a:lnTo>
                  <a:lnTo>
                    <a:pt x="1677618" y="1672324"/>
                  </a:lnTo>
                  <a:lnTo>
                    <a:pt x="1795053" y="1529992"/>
                  </a:lnTo>
                  <a:cubicBezTo>
                    <a:pt x="1900864" y="1373371"/>
                    <a:pt x="1962648" y="1184563"/>
                    <a:pt x="1962648" y="981324"/>
                  </a:cubicBezTo>
                  <a:cubicBezTo>
                    <a:pt x="1962648" y="710339"/>
                    <a:pt x="1852810" y="465008"/>
                    <a:pt x="1675225" y="287423"/>
                  </a:cubicBezTo>
                  <a:lnTo>
                    <a:pt x="1672326" y="285031"/>
                  </a:lnTo>
                  <a:lnTo>
                    <a:pt x="1738059" y="334803"/>
                  </a:lnTo>
                  <a:cubicBezTo>
                    <a:pt x="2003912" y="519098"/>
                    <a:pt x="2326673" y="627088"/>
                    <a:pt x="2674656" y="627088"/>
                  </a:cubicBezTo>
                  <a:cubicBezTo>
                    <a:pt x="3022639" y="627088"/>
                    <a:pt x="3345400" y="519098"/>
                    <a:pt x="3611253" y="334803"/>
                  </a:cubicBezTo>
                  <a:lnTo>
                    <a:pt x="3677013" y="285012"/>
                  </a:lnTo>
                  <a:lnTo>
                    <a:pt x="3757751" y="218396"/>
                  </a:lnTo>
                  <a:lnTo>
                    <a:pt x="3769043" y="208133"/>
                  </a:lnTo>
                  <a:lnTo>
                    <a:pt x="3769043" y="209080"/>
                  </a:lnTo>
                  <a:lnTo>
                    <a:pt x="3819323" y="167595"/>
                  </a:lnTo>
                  <a:cubicBezTo>
                    <a:pt x="3975943" y="61784"/>
                    <a:pt x="4164751" y="0"/>
                    <a:pt x="4367990" y="0"/>
                  </a:cubicBezTo>
                  <a:cubicBezTo>
                    <a:pt x="4909960" y="0"/>
                    <a:pt x="5349314" y="439354"/>
                    <a:pt x="5349314" y="981324"/>
                  </a:cubicBezTo>
                  <a:close/>
                </a:path>
              </a:pathLst>
            </a:custGeom>
            <a:gradFill flip="none" rotWithShape="1">
              <a:gsLst>
                <a:gs pos="27000">
                  <a:srgbClr val="F3AC1E">
                    <a:shade val="30000"/>
                    <a:satMod val="115000"/>
                  </a:srgbClr>
                </a:gs>
                <a:gs pos="50000">
                  <a:srgbClr val="F3AC1E">
                    <a:shade val="67500"/>
                    <a:satMod val="115000"/>
                  </a:srgbClr>
                </a:gs>
                <a:gs pos="100000">
                  <a:srgbClr val="F3AC1E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29" name="Freeform 28"/>
            <p:cNvSpPr/>
            <p:nvPr/>
          </p:nvSpPr>
          <p:spPr>
            <a:xfrm>
              <a:off x="3421343" y="754343"/>
              <a:ext cx="5349314" cy="1962648"/>
            </a:xfrm>
            <a:custGeom>
              <a:avLst/>
              <a:gdLst>
                <a:gd name="connsiteX0" fmla="*/ 218386 w 5349314"/>
                <a:gd name="connsiteY0" fmla="*/ 1591551 h 1962648"/>
                <a:gd name="connsiteX1" fmla="*/ 218397 w 5349314"/>
                <a:gd name="connsiteY1" fmla="*/ 1591563 h 1962648"/>
                <a:gd name="connsiteX2" fmla="*/ 285013 w 5349314"/>
                <a:gd name="connsiteY2" fmla="*/ 1672301 h 1962648"/>
                <a:gd name="connsiteX3" fmla="*/ 285037 w 5349314"/>
                <a:gd name="connsiteY3" fmla="*/ 1672333 h 1962648"/>
                <a:gd name="connsiteX4" fmla="*/ 104721 w 5349314"/>
                <a:gd name="connsiteY4" fmla="*/ 1420600 h 1962648"/>
                <a:gd name="connsiteX5" fmla="*/ 167596 w 5349314"/>
                <a:gd name="connsiteY5" fmla="*/ 1529991 h 1962648"/>
                <a:gd name="connsiteX6" fmla="*/ 209081 w 5349314"/>
                <a:gd name="connsiteY6" fmla="*/ 1580271 h 1962648"/>
                <a:gd name="connsiteX7" fmla="*/ 209079 w 5349314"/>
                <a:gd name="connsiteY7" fmla="*/ 1580271 h 1962648"/>
                <a:gd name="connsiteX8" fmla="*/ 167595 w 5349314"/>
                <a:gd name="connsiteY8" fmla="*/ 1529992 h 1962648"/>
                <a:gd name="connsiteX9" fmla="*/ 118441 w 5349314"/>
                <a:gd name="connsiteY9" fmla="*/ 1449081 h 1962648"/>
                <a:gd name="connsiteX10" fmla="*/ 15020 w 5349314"/>
                <a:gd name="connsiteY10" fmla="*/ 1146874 h 1962648"/>
                <a:gd name="connsiteX11" fmla="*/ 44120 w 5349314"/>
                <a:gd name="connsiteY11" fmla="*/ 1273140 h 1962648"/>
                <a:gd name="connsiteX12" fmla="*/ 90989 w 5349314"/>
                <a:gd name="connsiteY12" fmla="*/ 1392095 h 1962648"/>
                <a:gd name="connsiteX13" fmla="*/ 77118 w 5349314"/>
                <a:gd name="connsiteY13" fmla="*/ 1363300 h 1962648"/>
                <a:gd name="connsiteX14" fmla="*/ 19937 w 5349314"/>
                <a:gd name="connsiteY14" fmla="*/ 1179095 h 1962648"/>
                <a:gd name="connsiteX15" fmla="*/ 1392088 w 5349314"/>
                <a:gd name="connsiteY15" fmla="*/ 90985 h 1962648"/>
                <a:gd name="connsiteX16" fmla="*/ 1406769 w 5349314"/>
                <a:gd name="connsiteY16" fmla="*/ 96769 h 1962648"/>
                <a:gd name="connsiteX17" fmla="*/ 1420608 w 5349314"/>
                <a:gd name="connsiteY17" fmla="*/ 104724 h 1962648"/>
                <a:gd name="connsiteX18" fmla="*/ 1114470 w 5349314"/>
                <a:gd name="connsiteY18" fmla="*/ 10074 h 1962648"/>
                <a:gd name="connsiteX19" fmla="*/ 1130770 w 5349314"/>
                <a:gd name="connsiteY19" fmla="*/ 11307 h 1962648"/>
                <a:gd name="connsiteX20" fmla="*/ 1146885 w 5349314"/>
                <a:gd name="connsiteY20" fmla="*/ 15021 h 1962648"/>
                <a:gd name="connsiteX21" fmla="*/ 4367990 w 5349314"/>
                <a:gd name="connsiteY21" fmla="*/ 0 h 1962648"/>
                <a:gd name="connsiteX22" fmla="*/ 5349314 w 5349314"/>
                <a:gd name="connsiteY22" fmla="*/ 981324 h 1962648"/>
                <a:gd name="connsiteX23" fmla="*/ 4367990 w 5349314"/>
                <a:gd name="connsiteY23" fmla="*/ 1962648 h 1962648"/>
                <a:gd name="connsiteX24" fmla="*/ 3819323 w 5349314"/>
                <a:gd name="connsiteY24" fmla="*/ 1795053 h 1962648"/>
                <a:gd name="connsiteX25" fmla="*/ 3769043 w 5349314"/>
                <a:gd name="connsiteY25" fmla="*/ 1753569 h 1962648"/>
                <a:gd name="connsiteX26" fmla="*/ 3769043 w 5349314"/>
                <a:gd name="connsiteY26" fmla="*/ 1754514 h 1962648"/>
                <a:gd name="connsiteX27" fmla="*/ 3757763 w 5349314"/>
                <a:gd name="connsiteY27" fmla="*/ 1744262 h 1962648"/>
                <a:gd name="connsiteX28" fmla="*/ 3677001 w 5349314"/>
                <a:gd name="connsiteY28" fmla="*/ 1677627 h 1962648"/>
                <a:gd name="connsiteX29" fmla="*/ 3611254 w 5349314"/>
                <a:gd name="connsiteY29" fmla="*/ 1627845 h 1962648"/>
                <a:gd name="connsiteX30" fmla="*/ 2674657 w 5349314"/>
                <a:gd name="connsiteY30" fmla="*/ 1335560 h 1962648"/>
                <a:gd name="connsiteX31" fmla="*/ 1738060 w 5349314"/>
                <a:gd name="connsiteY31" fmla="*/ 1627845 h 1962648"/>
                <a:gd name="connsiteX32" fmla="*/ 1675340 w 5349314"/>
                <a:gd name="connsiteY32" fmla="*/ 1675336 h 1962648"/>
                <a:gd name="connsiteX33" fmla="*/ 1677628 w 5349314"/>
                <a:gd name="connsiteY33" fmla="*/ 1672313 h 1962648"/>
                <a:gd name="connsiteX34" fmla="*/ 1744263 w 5349314"/>
                <a:gd name="connsiteY34" fmla="*/ 1591551 h 1962648"/>
                <a:gd name="connsiteX35" fmla="*/ 1754515 w 5349314"/>
                <a:gd name="connsiteY35" fmla="*/ 1580271 h 1962648"/>
                <a:gd name="connsiteX36" fmla="*/ 1753570 w 5349314"/>
                <a:gd name="connsiteY36" fmla="*/ 1580271 h 1962648"/>
                <a:gd name="connsiteX37" fmla="*/ 1795054 w 5349314"/>
                <a:gd name="connsiteY37" fmla="*/ 1529991 h 1962648"/>
                <a:gd name="connsiteX38" fmla="*/ 1962649 w 5349314"/>
                <a:gd name="connsiteY38" fmla="*/ 981324 h 1962648"/>
                <a:gd name="connsiteX39" fmla="*/ 1675226 w 5349314"/>
                <a:gd name="connsiteY39" fmla="*/ 287423 h 1962648"/>
                <a:gd name="connsiteX40" fmla="*/ 1672338 w 5349314"/>
                <a:gd name="connsiteY40" fmla="*/ 285041 h 1962648"/>
                <a:gd name="connsiteX41" fmla="*/ 1738059 w 5349314"/>
                <a:gd name="connsiteY41" fmla="*/ 334803 h 1962648"/>
                <a:gd name="connsiteX42" fmla="*/ 2674656 w 5349314"/>
                <a:gd name="connsiteY42" fmla="*/ 627088 h 1962648"/>
                <a:gd name="connsiteX43" fmla="*/ 3611253 w 5349314"/>
                <a:gd name="connsiteY43" fmla="*/ 334803 h 1962648"/>
                <a:gd name="connsiteX44" fmla="*/ 3677013 w 5349314"/>
                <a:gd name="connsiteY44" fmla="*/ 285012 h 1962648"/>
                <a:gd name="connsiteX45" fmla="*/ 3757751 w 5349314"/>
                <a:gd name="connsiteY45" fmla="*/ 218396 h 1962648"/>
                <a:gd name="connsiteX46" fmla="*/ 3769043 w 5349314"/>
                <a:gd name="connsiteY46" fmla="*/ 208133 h 1962648"/>
                <a:gd name="connsiteX47" fmla="*/ 3769043 w 5349314"/>
                <a:gd name="connsiteY47" fmla="*/ 209080 h 1962648"/>
                <a:gd name="connsiteX48" fmla="*/ 3819323 w 5349314"/>
                <a:gd name="connsiteY48" fmla="*/ 167595 h 1962648"/>
                <a:gd name="connsiteX49" fmla="*/ 4367990 w 5349314"/>
                <a:gd name="connsiteY49" fmla="*/ 0 h 1962648"/>
                <a:gd name="connsiteX50" fmla="*/ 981324 w 5349314"/>
                <a:gd name="connsiteY50" fmla="*/ 0 h 1962648"/>
                <a:gd name="connsiteX51" fmla="*/ 981325 w 5349314"/>
                <a:gd name="connsiteY51" fmla="*/ 0 h 1962648"/>
                <a:gd name="connsiteX52" fmla="*/ 880991 w 5349314"/>
                <a:gd name="connsiteY52" fmla="*/ 5067 h 1962648"/>
                <a:gd name="connsiteX53" fmla="*/ 1 w 5349314"/>
                <a:gd name="connsiteY53" fmla="*/ 981324 h 1962648"/>
                <a:gd name="connsiteX54" fmla="*/ 10076 w 5349314"/>
                <a:gd name="connsiteY54" fmla="*/ 1114480 h 1962648"/>
                <a:gd name="connsiteX55" fmla="*/ 5067 w 5349314"/>
                <a:gd name="connsiteY55" fmla="*/ 1081659 h 1962648"/>
                <a:gd name="connsiteX56" fmla="*/ 0 w 5349314"/>
                <a:gd name="connsiteY56" fmla="*/ 981324 h 1962648"/>
                <a:gd name="connsiteX57" fmla="*/ 981324 w 5349314"/>
                <a:gd name="connsiteY57" fmla="*/ 0 h 1962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5349314" h="1962648">
                  <a:moveTo>
                    <a:pt x="218386" y="1591551"/>
                  </a:moveTo>
                  <a:lnTo>
                    <a:pt x="218397" y="1591563"/>
                  </a:lnTo>
                  <a:lnTo>
                    <a:pt x="285013" y="1672301"/>
                  </a:lnTo>
                  <a:lnTo>
                    <a:pt x="285037" y="1672333"/>
                  </a:lnTo>
                  <a:close/>
                  <a:moveTo>
                    <a:pt x="104721" y="1420600"/>
                  </a:moveTo>
                  <a:lnTo>
                    <a:pt x="167596" y="1529991"/>
                  </a:lnTo>
                  <a:lnTo>
                    <a:pt x="209081" y="1580271"/>
                  </a:lnTo>
                  <a:lnTo>
                    <a:pt x="209079" y="1580271"/>
                  </a:lnTo>
                  <a:lnTo>
                    <a:pt x="167595" y="1529992"/>
                  </a:lnTo>
                  <a:cubicBezTo>
                    <a:pt x="149960" y="1503888"/>
                    <a:pt x="133548" y="1476891"/>
                    <a:pt x="118441" y="1449081"/>
                  </a:cubicBezTo>
                  <a:close/>
                  <a:moveTo>
                    <a:pt x="15020" y="1146874"/>
                  </a:moveTo>
                  <a:lnTo>
                    <a:pt x="44120" y="1273140"/>
                  </a:lnTo>
                  <a:lnTo>
                    <a:pt x="90989" y="1392095"/>
                  </a:lnTo>
                  <a:lnTo>
                    <a:pt x="77118" y="1363300"/>
                  </a:lnTo>
                  <a:cubicBezTo>
                    <a:pt x="52289" y="1304598"/>
                    <a:pt x="33009" y="1242977"/>
                    <a:pt x="19937" y="1179095"/>
                  </a:cubicBezTo>
                  <a:close/>
                  <a:moveTo>
                    <a:pt x="1392088" y="90985"/>
                  </a:moveTo>
                  <a:lnTo>
                    <a:pt x="1406769" y="96769"/>
                  </a:lnTo>
                  <a:lnTo>
                    <a:pt x="1420608" y="104724"/>
                  </a:lnTo>
                  <a:close/>
                  <a:moveTo>
                    <a:pt x="1114470" y="10074"/>
                  </a:moveTo>
                  <a:lnTo>
                    <a:pt x="1130770" y="11307"/>
                  </a:lnTo>
                  <a:lnTo>
                    <a:pt x="1146885" y="15021"/>
                  </a:lnTo>
                  <a:close/>
                  <a:moveTo>
                    <a:pt x="4367990" y="0"/>
                  </a:moveTo>
                  <a:cubicBezTo>
                    <a:pt x="4909960" y="0"/>
                    <a:pt x="5349314" y="439354"/>
                    <a:pt x="5349314" y="981324"/>
                  </a:cubicBezTo>
                  <a:cubicBezTo>
                    <a:pt x="5349314" y="1523294"/>
                    <a:pt x="4909960" y="1962648"/>
                    <a:pt x="4367990" y="1962648"/>
                  </a:cubicBezTo>
                  <a:cubicBezTo>
                    <a:pt x="4164751" y="1962648"/>
                    <a:pt x="3975943" y="1900864"/>
                    <a:pt x="3819323" y="1795053"/>
                  </a:cubicBezTo>
                  <a:lnTo>
                    <a:pt x="3769043" y="1753569"/>
                  </a:lnTo>
                  <a:lnTo>
                    <a:pt x="3769043" y="1754514"/>
                  </a:lnTo>
                  <a:lnTo>
                    <a:pt x="3757763" y="1744262"/>
                  </a:lnTo>
                  <a:lnTo>
                    <a:pt x="3677001" y="1677627"/>
                  </a:lnTo>
                  <a:lnTo>
                    <a:pt x="3611254" y="1627845"/>
                  </a:lnTo>
                  <a:cubicBezTo>
                    <a:pt x="3345400" y="1443550"/>
                    <a:pt x="3022640" y="1335560"/>
                    <a:pt x="2674657" y="1335560"/>
                  </a:cubicBezTo>
                  <a:cubicBezTo>
                    <a:pt x="2326674" y="1335560"/>
                    <a:pt x="2003913" y="1443550"/>
                    <a:pt x="1738060" y="1627845"/>
                  </a:cubicBezTo>
                  <a:lnTo>
                    <a:pt x="1675340" y="1675336"/>
                  </a:lnTo>
                  <a:lnTo>
                    <a:pt x="1677628" y="1672313"/>
                  </a:lnTo>
                  <a:lnTo>
                    <a:pt x="1744263" y="1591551"/>
                  </a:lnTo>
                  <a:lnTo>
                    <a:pt x="1754515" y="1580271"/>
                  </a:lnTo>
                  <a:lnTo>
                    <a:pt x="1753570" y="1580271"/>
                  </a:lnTo>
                  <a:lnTo>
                    <a:pt x="1795054" y="1529991"/>
                  </a:lnTo>
                  <a:cubicBezTo>
                    <a:pt x="1900865" y="1373371"/>
                    <a:pt x="1962649" y="1184563"/>
                    <a:pt x="1962649" y="981324"/>
                  </a:cubicBezTo>
                  <a:cubicBezTo>
                    <a:pt x="1962649" y="710339"/>
                    <a:pt x="1852811" y="465008"/>
                    <a:pt x="1675226" y="287423"/>
                  </a:cubicBezTo>
                  <a:lnTo>
                    <a:pt x="1672338" y="285041"/>
                  </a:lnTo>
                  <a:lnTo>
                    <a:pt x="1738059" y="334803"/>
                  </a:lnTo>
                  <a:cubicBezTo>
                    <a:pt x="2003912" y="519098"/>
                    <a:pt x="2326673" y="627088"/>
                    <a:pt x="2674656" y="627088"/>
                  </a:cubicBezTo>
                  <a:cubicBezTo>
                    <a:pt x="3022639" y="627088"/>
                    <a:pt x="3345400" y="519098"/>
                    <a:pt x="3611253" y="334803"/>
                  </a:cubicBezTo>
                  <a:lnTo>
                    <a:pt x="3677013" y="285012"/>
                  </a:lnTo>
                  <a:lnTo>
                    <a:pt x="3757751" y="218396"/>
                  </a:lnTo>
                  <a:lnTo>
                    <a:pt x="3769043" y="208133"/>
                  </a:lnTo>
                  <a:lnTo>
                    <a:pt x="3769043" y="209080"/>
                  </a:lnTo>
                  <a:lnTo>
                    <a:pt x="3819323" y="167595"/>
                  </a:lnTo>
                  <a:cubicBezTo>
                    <a:pt x="3975943" y="61784"/>
                    <a:pt x="4164751" y="0"/>
                    <a:pt x="4367990" y="0"/>
                  </a:cubicBezTo>
                  <a:close/>
                  <a:moveTo>
                    <a:pt x="981324" y="0"/>
                  </a:moveTo>
                  <a:lnTo>
                    <a:pt x="981325" y="0"/>
                  </a:lnTo>
                  <a:lnTo>
                    <a:pt x="880991" y="5067"/>
                  </a:lnTo>
                  <a:cubicBezTo>
                    <a:pt x="386152" y="55320"/>
                    <a:pt x="1" y="473227"/>
                    <a:pt x="1" y="981324"/>
                  </a:cubicBezTo>
                  <a:lnTo>
                    <a:pt x="10076" y="1114480"/>
                  </a:lnTo>
                  <a:lnTo>
                    <a:pt x="5067" y="1081659"/>
                  </a:lnTo>
                  <a:cubicBezTo>
                    <a:pt x="1716" y="1048670"/>
                    <a:pt x="0" y="1015197"/>
                    <a:pt x="0" y="981324"/>
                  </a:cubicBezTo>
                  <a:cubicBezTo>
                    <a:pt x="0" y="439354"/>
                    <a:pt x="439354" y="0"/>
                    <a:pt x="981324" y="0"/>
                  </a:cubicBezTo>
                  <a:close/>
                </a:path>
              </a:pathLst>
            </a:custGeom>
            <a:gradFill flip="none" rotWithShape="1">
              <a:gsLst>
                <a:gs pos="27000">
                  <a:srgbClr val="601200"/>
                </a:gs>
                <a:gs pos="43000">
                  <a:srgbClr val="DE3F18">
                    <a:shade val="67500"/>
                    <a:satMod val="115000"/>
                  </a:srgbClr>
                </a:gs>
                <a:gs pos="100000">
                  <a:srgbClr val="DE3F18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30" name="Freeform 29"/>
            <p:cNvSpPr/>
            <p:nvPr/>
          </p:nvSpPr>
          <p:spPr>
            <a:xfrm rot="16200000">
              <a:off x="5114676" y="2447676"/>
              <a:ext cx="5349314" cy="1962648"/>
            </a:xfrm>
            <a:custGeom>
              <a:avLst/>
              <a:gdLst>
                <a:gd name="connsiteX0" fmla="*/ 3676998 w 5349314"/>
                <a:gd name="connsiteY0" fmla="*/ 1677625 h 1962648"/>
                <a:gd name="connsiteX1" fmla="*/ 3611254 w 5349314"/>
                <a:gd name="connsiteY1" fmla="*/ 1627845 h 1962648"/>
                <a:gd name="connsiteX2" fmla="*/ 2674657 w 5349314"/>
                <a:gd name="connsiteY2" fmla="*/ 1335560 h 1962648"/>
                <a:gd name="connsiteX3" fmla="*/ 1738060 w 5349314"/>
                <a:gd name="connsiteY3" fmla="*/ 1627845 h 1962648"/>
                <a:gd name="connsiteX4" fmla="*/ 1672313 w 5349314"/>
                <a:gd name="connsiteY4" fmla="*/ 1677627 h 1962648"/>
                <a:gd name="connsiteX5" fmla="*/ 1529992 w 5349314"/>
                <a:gd name="connsiteY5" fmla="*/ 1795053 h 1962648"/>
                <a:gd name="connsiteX6" fmla="*/ 981324 w 5349314"/>
                <a:gd name="connsiteY6" fmla="*/ 1962648 h 1962648"/>
                <a:gd name="connsiteX7" fmla="*/ 0 w 5349314"/>
                <a:gd name="connsiteY7" fmla="*/ 981324 h 1962648"/>
                <a:gd name="connsiteX8" fmla="*/ 981324 w 5349314"/>
                <a:gd name="connsiteY8" fmla="*/ 0 h 1962648"/>
                <a:gd name="connsiteX9" fmla="*/ 1529992 w 5349314"/>
                <a:gd name="connsiteY9" fmla="*/ 167595 h 1962648"/>
                <a:gd name="connsiteX10" fmla="*/ 1672324 w 5349314"/>
                <a:gd name="connsiteY10" fmla="*/ 285030 h 1962648"/>
                <a:gd name="connsiteX11" fmla="*/ 1738059 w 5349314"/>
                <a:gd name="connsiteY11" fmla="*/ 334803 h 1962648"/>
                <a:gd name="connsiteX12" fmla="*/ 2674656 w 5349314"/>
                <a:gd name="connsiteY12" fmla="*/ 627088 h 1962648"/>
                <a:gd name="connsiteX13" fmla="*/ 3611253 w 5349314"/>
                <a:gd name="connsiteY13" fmla="*/ 334803 h 1962648"/>
                <a:gd name="connsiteX14" fmla="*/ 3673977 w 5349314"/>
                <a:gd name="connsiteY14" fmla="*/ 287311 h 1962648"/>
                <a:gd name="connsiteX15" fmla="*/ 3671687 w 5349314"/>
                <a:gd name="connsiteY15" fmla="*/ 290335 h 1962648"/>
                <a:gd name="connsiteX16" fmla="*/ 3605052 w 5349314"/>
                <a:gd name="connsiteY16" fmla="*/ 371097 h 1962648"/>
                <a:gd name="connsiteX17" fmla="*/ 3594800 w 5349314"/>
                <a:gd name="connsiteY17" fmla="*/ 382377 h 1962648"/>
                <a:gd name="connsiteX18" fmla="*/ 3595745 w 5349314"/>
                <a:gd name="connsiteY18" fmla="*/ 382377 h 1962648"/>
                <a:gd name="connsiteX19" fmla="*/ 3554261 w 5349314"/>
                <a:gd name="connsiteY19" fmla="*/ 432657 h 1962648"/>
                <a:gd name="connsiteX20" fmla="*/ 3386666 w 5349314"/>
                <a:gd name="connsiteY20" fmla="*/ 981324 h 1962648"/>
                <a:gd name="connsiteX21" fmla="*/ 3674089 w 5349314"/>
                <a:gd name="connsiteY21" fmla="*/ 1675225 h 1962648"/>
                <a:gd name="connsiteX22" fmla="*/ 3784529 w 5349314"/>
                <a:gd name="connsiteY22" fmla="*/ 1766346 h 1962648"/>
                <a:gd name="connsiteX23" fmla="*/ 3769043 w 5349314"/>
                <a:gd name="connsiteY23" fmla="*/ 1753569 h 1962648"/>
                <a:gd name="connsiteX24" fmla="*/ 3769043 w 5349314"/>
                <a:gd name="connsiteY24" fmla="*/ 1754514 h 1962648"/>
                <a:gd name="connsiteX25" fmla="*/ 3757763 w 5349314"/>
                <a:gd name="connsiteY25" fmla="*/ 1744262 h 1962648"/>
                <a:gd name="connsiteX26" fmla="*/ 3748076 w 5349314"/>
                <a:gd name="connsiteY26" fmla="*/ 1736269 h 1962648"/>
                <a:gd name="connsiteX27" fmla="*/ 3957231 w 5349314"/>
                <a:gd name="connsiteY27" fmla="*/ 1871665 h 1962648"/>
                <a:gd name="connsiteX28" fmla="*/ 3942546 w 5349314"/>
                <a:gd name="connsiteY28" fmla="*/ 1865879 h 1962648"/>
                <a:gd name="connsiteX29" fmla="*/ 3928703 w 5349314"/>
                <a:gd name="connsiteY29" fmla="*/ 1857922 h 1962648"/>
                <a:gd name="connsiteX30" fmla="*/ 4076177 w 5349314"/>
                <a:gd name="connsiteY30" fmla="*/ 1918530 h 1962648"/>
                <a:gd name="connsiteX31" fmla="*/ 4076174 w 5349314"/>
                <a:gd name="connsiteY31" fmla="*/ 1918530 h 1962648"/>
                <a:gd name="connsiteX32" fmla="*/ 4076173 w 5349314"/>
                <a:gd name="connsiteY32" fmla="*/ 1918529 h 1962648"/>
                <a:gd name="connsiteX33" fmla="*/ 4076174 w 5349314"/>
                <a:gd name="connsiteY33" fmla="*/ 1918530 h 1962648"/>
                <a:gd name="connsiteX34" fmla="*/ 4234847 w 5349314"/>
                <a:gd name="connsiteY34" fmla="*/ 1952574 h 1962648"/>
                <a:gd name="connsiteX35" fmla="*/ 4218544 w 5349314"/>
                <a:gd name="connsiteY35" fmla="*/ 1951341 h 1962648"/>
                <a:gd name="connsiteX36" fmla="*/ 4202427 w 5349314"/>
                <a:gd name="connsiteY36" fmla="*/ 1947627 h 1962648"/>
                <a:gd name="connsiteX37" fmla="*/ 5130919 w 5349314"/>
                <a:gd name="connsiteY37" fmla="*/ 371086 h 1962648"/>
                <a:gd name="connsiteX38" fmla="*/ 5130918 w 5349314"/>
                <a:gd name="connsiteY38" fmla="*/ 371085 h 1962648"/>
                <a:gd name="connsiteX39" fmla="*/ 5064302 w 5349314"/>
                <a:gd name="connsiteY39" fmla="*/ 290347 h 1962648"/>
                <a:gd name="connsiteX40" fmla="*/ 5064290 w 5349314"/>
                <a:gd name="connsiteY40" fmla="*/ 290331 h 1962648"/>
                <a:gd name="connsiteX41" fmla="*/ 5244589 w 5349314"/>
                <a:gd name="connsiteY41" fmla="*/ 542038 h 1962648"/>
                <a:gd name="connsiteX42" fmla="*/ 5181719 w 5349314"/>
                <a:gd name="connsiteY42" fmla="*/ 432657 h 1962648"/>
                <a:gd name="connsiteX43" fmla="*/ 5140234 w 5349314"/>
                <a:gd name="connsiteY43" fmla="*/ 382377 h 1962648"/>
                <a:gd name="connsiteX44" fmla="*/ 5140235 w 5349314"/>
                <a:gd name="connsiteY44" fmla="*/ 382377 h 1962648"/>
                <a:gd name="connsiteX45" fmla="*/ 5181719 w 5349314"/>
                <a:gd name="connsiteY45" fmla="*/ 432657 h 1962648"/>
                <a:gd name="connsiteX46" fmla="*/ 5230874 w 5349314"/>
                <a:gd name="connsiteY46" fmla="*/ 513567 h 1962648"/>
                <a:gd name="connsiteX47" fmla="*/ 5305196 w 5349314"/>
                <a:gd name="connsiteY47" fmla="*/ 689509 h 1962648"/>
                <a:gd name="connsiteX48" fmla="*/ 5258331 w 5349314"/>
                <a:gd name="connsiteY48" fmla="*/ 570564 h 1962648"/>
                <a:gd name="connsiteX49" fmla="*/ 5272197 w 5349314"/>
                <a:gd name="connsiteY49" fmla="*/ 599349 h 1962648"/>
                <a:gd name="connsiteX50" fmla="*/ 5305196 w 5349314"/>
                <a:gd name="connsiteY50" fmla="*/ 689509 h 1962648"/>
                <a:gd name="connsiteX51" fmla="*/ 5334293 w 5349314"/>
                <a:gd name="connsiteY51" fmla="*/ 815762 h 1962648"/>
                <a:gd name="connsiteX52" fmla="*/ 5305196 w 5349314"/>
                <a:gd name="connsiteY52" fmla="*/ 689509 h 1962648"/>
                <a:gd name="connsiteX53" fmla="*/ 5329377 w 5349314"/>
                <a:gd name="connsiteY53" fmla="*/ 783553 h 1962648"/>
                <a:gd name="connsiteX54" fmla="*/ 5349314 w 5349314"/>
                <a:gd name="connsiteY54" fmla="*/ 981324 h 1962648"/>
                <a:gd name="connsiteX55" fmla="*/ 5339241 w 5349314"/>
                <a:gd name="connsiteY55" fmla="*/ 848181 h 1962648"/>
                <a:gd name="connsiteX56" fmla="*/ 5344248 w 5349314"/>
                <a:gd name="connsiteY56" fmla="*/ 880990 h 1962648"/>
                <a:gd name="connsiteX57" fmla="*/ 5349314 w 5349314"/>
                <a:gd name="connsiteY57" fmla="*/ 981324 h 1962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5349314" h="1962648">
                  <a:moveTo>
                    <a:pt x="3676998" y="1677625"/>
                  </a:moveTo>
                  <a:lnTo>
                    <a:pt x="3611254" y="1627845"/>
                  </a:lnTo>
                  <a:cubicBezTo>
                    <a:pt x="3345400" y="1443550"/>
                    <a:pt x="3022640" y="1335560"/>
                    <a:pt x="2674657" y="1335560"/>
                  </a:cubicBezTo>
                  <a:cubicBezTo>
                    <a:pt x="2326674" y="1335560"/>
                    <a:pt x="2003913" y="1443550"/>
                    <a:pt x="1738060" y="1627845"/>
                  </a:cubicBezTo>
                  <a:lnTo>
                    <a:pt x="1672313" y="1677627"/>
                  </a:lnTo>
                  <a:lnTo>
                    <a:pt x="1529992" y="1795053"/>
                  </a:lnTo>
                  <a:cubicBezTo>
                    <a:pt x="1373371" y="1900864"/>
                    <a:pt x="1184563" y="1962648"/>
                    <a:pt x="981324" y="1962648"/>
                  </a:cubicBezTo>
                  <a:cubicBezTo>
                    <a:pt x="439354" y="1962648"/>
                    <a:pt x="0" y="1523294"/>
                    <a:pt x="0" y="981324"/>
                  </a:cubicBezTo>
                  <a:cubicBezTo>
                    <a:pt x="0" y="439354"/>
                    <a:pt x="439354" y="0"/>
                    <a:pt x="981324" y="0"/>
                  </a:cubicBezTo>
                  <a:cubicBezTo>
                    <a:pt x="1184563" y="0"/>
                    <a:pt x="1373371" y="61784"/>
                    <a:pt x="1529992" y="167595"/>
                  </a:cubicBezTo>
                  <a:lnTo>
                    <a:pt x="1672324" y="285030"/>
                  </a:lnTo>
                  <a:lnTo>
                    <a:pt x="1738059" y="334803"/>
                  </a:lnTo>
                  <a:cubicBezTo>
                    <a:pt x="2003912" y="519098"/>
                    <a:pt x="2326673" y="627088"/>
                    <a:pt x="2674656" y="627088"/>
                  </a:cubicBezTo>
                  <a:cubicBezTo>
                    <a:pt x="3022639" y="627088"/>
                    <a:pt x="3345400" y="519098"/>
                    <a:pt x="3611253" y="334803"/>
                  </a:cubicBezTo>
                  <a:lnTo>
                    <a:pt x="3673977" y="287311"/>
                  </a:lnTo>
                  <a:lnTo>
                    <a:pt x="3671687" y="290335"/>
                  </a:lnTo>
                  <a:lnTo>
                    <a:pt x="3605052" y="371097"/>
                  </a:lnTo>
                  <a:lnTo>
                    <a:pt x="3594800" y="382377"/>
                  </a:lnTo>
                  <a:lnTo>
                    <a:pt x="3595745" y="382377"/>
                  </a:lnTo>
                  <a:lnTo>
                    <a:pt x="3554261" y="432657"/>
                  </a:lnTo>
                  <a:cubicBezTo>
                    <a:pt x="3448450" y="589277"/>
                    <a:pt x="3386666" y="778085"/>
                    <a:pt x="3386666" y="981324"/>
                  </a:cubicBezTo>
                  <a:cubicBezTo>
                    <a:pt x="3386666" y="1252309"/>
                    <a:pt x="3496505" y="1497640"/>
                    <a:pt x="3674089" y="1675225"/>
                  </a:cubicBezTo>
                  <a:close/>
                  <a:moveTo>
                    <a:pt x="3784529" y="1766346"/>
                  </a:moveTo>
                  <a:lnTo>
                    <a:pt x="3769043" y="1753569"/>
                  </a:lnTo>
                  <a:lnTo>
                    <a:pt x="3769043" y="1754514"/>
                  </a:lnTo>
                  <a:lnTo>
                    <a:pt x="3757763" y="1744262"/>
                  </a:lnTo>
                  <a:lnTo>
                    <a:pt x="3748076" y="1736269"/>
                  </a:lnTo>
                  <a:close/>
                  <a:moveTo>
                    <a:pt x="3957231" y="1871665"/>
                  </a:moveTo>
                  <a:lnTo>
                    <a:pt x="3942546" y="1865879"/>
                  </a:lnTo>
                  <a:lnTo>
                    <a:pt x="3928703" y="1857922"/>
                  </a:lnTo>
                  <a:close/>
                  <a:moveTo>
                    <a:pt x="4076177" y="1918530"/>
                  </a:moveTo>
                  <a:lnTo>
                    <a:pt x="4076174" y="1918530"/>
                  </a:lnTo>
                  <a:lnTo>
                    <a:pt x="4076173" y="1918529"/>
                  </a:lnTo>
                  <a:lnTo>
                    <a:pt x="4076174" y="1918530"/>
                  </a:lnTo>
                  <a:close/>
                  <a:moveTo>
                    <a:pt x="4234847" y="1952574"/>
                  </a:moveTo>
                  <a:lnTo>
                    <a:pt x="4218544" y="1951341"/>
                  </a:lnTo>
                  <a:lnTo>
                    <a:pt x="4202427" y="1947627"/>
                  </a:lnTo>
                  <a:close/>
                  <a:moveTo>
                    <a:pt x="5130919" y="371086"/>
                  </a:moveTo>
                  <a:lnTo>
                    <a:pt x="5130918" y="371085"/>
                  </a:lnTo>
                  <a:lnTo>
                    <a:pt x="5064302" y="290347"/>
                  </a:lnTo>
                  <a:lnTo>
                    <a:pt x="5064290" y="290331"/>
                  </a:lnTo>
                  <a:close/>
                  <a:moveTo>
                    <a:pt x="5244589" y="542038"/>
                  </a:moveTo>
                  <a:lnTo>
                    <a:pt x="5181719" y="432657"/>
                  </a:lnTo>
                  <a:lnTo>
                    <a:pt x="5140234" y="382377"/>
                  </a:lnTo>
                  <a:lnTo>
                    <a:pt x="5140235" y="382377"/>
                  </a:lnTo>
                  <a:lnTo>
                    <a:pt x="5181719" y="432657"/>
                  </a:lnTo>
                  <a:cubicBezTo>
                    <a:pt x="5199354" y="458760"/>
                    <a:pt x="5215767" y="485758"/>
                    <a:pt x="5230874" y="513567"/>
                  </a:cubicBezTo>
                  <a:close/>
                  <a:moveTo>
                    <a:pt x="5305196" y="689509"/>
                  </a:moveTo>
                  <a:lnTo>
                    <a:pt x="5258331" y="570564"/>
                  </a:lnTo>
                  <a:lnTo>
                    <a:pt x="5272197" y="599349"/>
                  </a:lnTo>
                  <a:cubicBezTo>
                    <a:pt x="5284611" y="628700"/>
                    <a:pt x="5295638" y="658780"/>
                    <a:pt x="5305196" y="689509"/>
                  </a:cubicBezTo>
                  <a:close/>
                  <a:moveTo>
                    <a:pt x="5334293" y="815762"/>
                  </a:moveTo>
                  <a:lnTo>
                    <a:pt x="5305196" y="689509"/>
                  </a:lnTo>
                  <a:cubicBezTo>
                    <a:pt x="5314753" y="720237"/>
                    <a:pt x="5322841" y="751612"/>
                    <a:pt x="5329377" y="783553"/>
                  </a:cubicBezTo>
                  <a:close/>
                  <a:moveTo>
                    <a:pt x="5349314" y="981324"/>
                  </a:moveTo>
                  <a:lnTo>
                    <a:pt x="5339241" y="848181"/>
                  </a:lnTo>
                  <a:lnTo>
                    <a:pt x="5344248" y="880990"/>
                  </a:lnTo>
                  <a:cubicBezTo>
                    <a:pt x="5347598" y="913979"/>
                    <a:pt x="5349314" y="947451"/>
                    <a:pt x="5349314" y="981324"/>
                  </a:cubicBezTo>
                  <a:close/>
                </a:path>
              </a:pathLst>
            </a:custGeom>
            <a:gradFill flip="none" rotWithShape="1">
              <a:gsLst>
                <a:gs pos="28000">
                  <a:srgbClr val="303600"/>
                </a:gs>
                <a:gs pos="42000">
                  <a:srgbClr val="A1B400">
                    <a:shade val="67500"/>
                    <a:satMod val="115000"/>
                  </a:srgbClr>
                </a:gs>
                <a:gs pos="100000">
                  <a:srgbClr val="A1B400">
                    <a:shade val="100000"/>
                    <a:satMod val="115000"/>
                  </a:srgbClr>
                </a:gs>
              </a:gsLst>
              <a:lin ang="10800000" scaled="0"/>
              <a:tileRect/>
            </a:gra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1" name="Oval 30"/>
            <p:cNvSpPr/>
            <p:nvPr/>
          </p:nvSpPr>
          <p:spPr>
            <a:xfrm>
              <a:off x="3522365" y="855365"/>
              <a:ext cx="1760604" cy="176060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2" name="Oval 31"/>
            <p:cNvSpPr/>
            <p:nvPr/>
          </p:nvSpPr>
          <p:spPr>
            <a:xfrm>
              <a:off x="6909031" y="855365"/>
              <a:ext cx="1760604" cy="176060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3" name="Oval 32"/>
            <p:cNvSpPr/>
            <p:nvPr/>
          </p:nvSpPr>
          <p:spPr>
            <a:xfrm>
              <a:off x="3522366" y="4242031"/>
              <a:ext cx="1760604" cy="176060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4" name="Oval 33"/>
            <p:cNvSpPr/>
            <p:nvPr/>
          </p:nvSpPr>
          <p:spPr>
            <a:xfrm>
              <a:off x="6909032" y="4242031"/>
              <a:ext cx="1760604" cy="176060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7122388" y="760772"/>
              <a:ext cx="1298625" cy="1613080"/>
              <a:chOff x="5484793" y="924758"/>
              <a:chExt cx="1298625" cy="1613080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5484793" y="1600019"/>
                <a:ext cx="1298625" cy="937819"/>
                <a:chOff x="2015078" y="4093933"/>
                <a:chExt cx="1545802" cy="937819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2057058" y="4323866"/>
                  <a:ext cx="1503822" cy="70788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en-US" sz="9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Lorem ipsum dolor sit </a:t>
                  </a:r>
                  <a:r>
                    <a:rPr lang="en-US" sz="900" dirty="0" err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amet</a:t>
                  </a:r>
                  <a:r>
                    <a:rPr lang="en-US" sz="9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 </a:t>
                  </a:r>
                  <a:r>
                    <a:rPr lang="en-US" sz="900" dirty="0" err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cras</a:t>
                  </a:r>
                  <a:r>
                    <a:rPr lang="en-US" sz="9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. </a:t>
                  </a:r>
                  <a:r>
                    <a:rPr lang="en-US" sz="900" dirty="0" err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Amet</a:t>
                  </a:r>
                  <a:r>
                    <a:rPr lang="en-US" sz="9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 </a:t>
                  </a:r>
                  <a:r>
                    <a:rPr lang="en-US" sz="900" dirty="0" err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nam</a:t>
                  </a:r>
                  <a:r>
                    <a:rPr lang="en-US" sz="9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 in. </a:t>
                  </a:r>
                  <a:r>
                    <a:rPr lang="en-US" sz="900" dirty="0" err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Rutrum</a:t>
                  </a:r>
                  <a:r>
                    <a:rPr lang="en-US" sz="9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 </a:t>
                  </a:r>
                  <a:r>
                    <a:rPr lang="en-US" sz="9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integer </a:t>
                  </a:r>
                  <a:r>
                    <a:rPr lang="en-US" sz="900" dirty="0" err="1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ullamcorper</a:t>
                  </a:r>
                  <a:r>
                    <a:rPr lang="en-US" sz="9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.</a:t>
                  </a:r>
                  <a:endParaRPr lang="en-US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2015078" y="4093933"/>
                  <a:ext cx="1510117" cy="32854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Lorem ipsum </a:t>
                  </a:r>
                </a:p>
              </p:txBody>
            </p:sp>
          </p:grpSp>
          <p:sp>
            <p:nvSpPr>
              <p:cNvPr id="37" name="TextBox 36"/>
              <p:cNvSpPr txBox="1"/>
              <p:nvPr/>
            </p:nvSpPr>
            <p:spPr>
              <a:xfrm>
                <a:off x="5886338" y="924758"/>
                <a:ext cx="530798" cy="887059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48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1</a:t>
                </a:r>
                <a:endParaRPr lang="en-US" sz="48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7122388" y="4195263"/>
              <a:ext cx="1298625" cy="1613080"/>
              <a:chOff x="5484793" y="924758"/>
              <a:chExt cx="1298625" cy="1613080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5484793" y="1600019"/>
                <a:ext cx="1298625" cy="937819"/>
                <a:chOff x="2015078" y="4093933"/>
                <a:chExt cx="1545802" cy="937819"/>
              </a:xfrm>
            </p:grpSpPr>
            <p:sp>
              <p:nvSpPr>
                <p:cNvPr id="43" name="Rectangle 42"/>
                <p:cNvSpPr/>
                <p:nvPr/>
              </p:nvSpPr>
              <p:spPr>
                <a:xfrm>
                  <a:off x="2057058" y="4323866"/>
                  <a:ext cx="1503822" cy="70788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en-US" sz="9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Lorem ipsum dolor sit </a:t>
                  </a:r>
                  <a:r>
                    <a:rPr lang="en-US" sz="900" dirty="0" err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amet</a:t>
                  </a:r>
                  <a:r>
                    <a:rPr lang="en-US" sz="9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 </a:t>
                  </a:r>
                  <a:r>
                    <a:rPr lang="en-US" sz="900" dirty="0" err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cras</a:t>
                  </a:r>
                  <a:r>
                    <a:rPr lang="en-US" sz="9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. </a:t>
                  </a:r>
                  <a:r>
                    <a:rPr lang="en-US" sz="900" dirty="0" err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Amet</a:t>
                  </a:r>
                  <a:r>
                    <a:rPr lang="en-US" sz="9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 </a:t>
                  </a:r>
                  <a:r>
                    <a:rPr lang="en-US" sz="900" dirty="0" err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nam</a:t>
                  </a:r>
                  <a:r>
                    <a:rPr lang="en-US" sz="9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 in. </a:t>
                  </a:r>
                  <a:r>
                    <a:rPr lang="en-US" sz="900" dirty="0" err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Rutrum</a:t>
                  </a:r>
                  <a:r>
                    <a:rPr lang="en-US" sz="9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 </a:t>
                  </a:r>
                  <a:r>
                    <a:rPr lang="en-US" sz="9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integer </a:t>
                  </a:r>
                  <a:r>
                    <a:rPr lang="en-US" sz="900" dirty="0" err="1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ullamcorper</a:t>
                  </a:r>
                  <a:r>
                    <a:rPr lang="en-US" sz="9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.</a:t>
                  </a:r>
                  <a:endParaRPr lang="en-US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2015078" y="4093933"/>
                  <a:ext cx="1510117" cy="32854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Lorem ipsum </a:t>
                  </a:r>
                </a:p>
              </p:txBody>
            </p:sp>
          </p:grpSp>
          <p:sp>
            <p:nvSpPr>
              <p:cNvPr id="42" name="TextBox 41"/>
              <p:cNvSpPr txBox="1"/>
              <p:nvPr/>
            </p:nvSpPr>
            <p:spPr>
              <a:xfrm>
                <a:off x="5886338" y="924758"/>
                <a:ext cx="530798" cy="887059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48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2</a:t>
                </a:r>
                <a:endParaRPr lang="en-US" sz="48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3735722" y="4195263"/>
              <a:ext cx="1298625" cy="1613080"/>
              <a:chOff x="5484793" y="924758"/>
              <a:chExt cx="1298625" cy="1613080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5484793" y="1600019"/>
                <a:ext cx="1298625" cy="937819"/>
                <a:chOff x="2015078" y="4093933"/>
                <a:chExt cx="1545802" cy="937819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2057058" y="4323866"/>
                  <a:ext cx="1503822" cy="70788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en-US" sz="9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Lorem ipsum dolor sit </a:t>
                  </a:r>
                  <a:r>
                    <a:rPr lang="en-US" sz="900" dirty="0" err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amet</a:t>
                  </a:r>
                  <a:r>
                    <a:rPr lang="en-US" sz="9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 </a:t>
                  </a:r>
                  <a:r>
                    <a:rPr lang="en-US" sz="900" dirty="0" err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cras</a:t>
                  </a:r>
                  <a:r>
                    <a:rPr lang="en-US" sz="9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. </a:t>
                  </a:r>
                  <a:r>
                    <a:rPr lang="en-US" sz="900" dirty="0" err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Amet</a:t>
                  </a:r>
                  <a:r>
                    <a:rPr lang="en-US" sz="9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 </a:t>
                  </a:r>
                  <a:r>
                    <a:rPr lang="en-US" sz="900" dirty="0" err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nam</a:t>
                  </a:r>
                  <a:r>
                    <a:rPr lang="en-US" sz="9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 in. </a:t>
                  </a:r>
                  <a:r>
                    <a:rPr lang="en-US" sz="900" dirty="0" err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Rutrum</a:t>
                  </a:r>
                  <a:r>
                    <a:rPr lang="en-US" sz="9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 </a:t>
                  </a:r>
                  <a:r>
                    <a:rPr lang="en-US" sz="9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integer </a:t>
                  </a:r>
                  <a:r>
                    <a:rPr lang="en-US" sz="900" dirty="0" err="1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ullamcorper</a:t>
                  </a:r>
                  <a:r>
                    <a:rPr lang="en-US" sz="9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.</a:t>
                  </a:r>
                  <a:endParaRPr lang="en-US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2015078" y="4093933"/>
                  <a:ext cx="1510117" cy="32854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Lorem ipsum </a:t>
                  </a:r>
                </a:p>
              </p:txBody>
            </p:sp>
          </p:grpSp>
          <p:sp>
            <p:nvSpPr>
              <p:cNvPr id="47" name="TextBox 46"/>
              <p:cNvSpPr txBox="1"/>
              <p:nvPr/>
            </p:nvSpPr>
            <p:spPr>
              <a:xfrm>
                <a:off x="5886338" y="924758"/>
                <a:ext cx="530798" cy="887059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48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3</a:t>
                </a:r>
                <a:endParaRPr lang="en-US" sz="48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3735722" y="760772"/>
              <a:ext cx="1298625" cy="1613080"/>
              <a:chOff x="5484793" y="924758"/>
              <a:chExt cx="1298625" cy="1613080"/>
            </a:xfrm>
          </p:grpSpPr>
          <p:grpSp>
            <p:nvGrpSpPr>
              <p:cNvPr id="51" name="Group 50"/>
              <p:cNvGrpSpPr/>
              <p:nvPr/>
            </p:nvGrpSpPr>
            <p:grpSpPr>
              <a:xfrm>
                <a:off x="5484793" y="1600019"/>
                <a:ext cx="1298625" cy="937819"/>
                <a:chOff x="2015078" y="4093933"/>
                <a:chExt cx="1545802" cy="937819"/>
              </a:xfrm>
            </p:grpSpPr>
            <p:sp>
              <p:nvSpPr>
                <p:cNvPr id="53" name="Rectangle 52"/>
                <p:cNvSpPr/>
                <p:nvPr/>
              </p:nvSpPr>
              <p:spPr>
                <a:xfrm>
                  <a:off x="2057058" y="4323866"/>
                  <a:ext cx="1503822" cy="70788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en-US" sz="9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Lorem ipsum dolor sit </a:t>
                  </a:r>
                  <a:r>
                    <a:rPr lang="en-US" sz="900" dirty="0" err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amet</a:t>
                  </a:r>
                  <a:r>
                    <a:rPr lang="en-US" sz="9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 </a:t>
                  </a:r>
                  <a:r>
                    <a:rPr lang="en-US" sz="900" dirty="0" err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cras</a:t>
                  </a:r>
                  <a:r>
                    <a:rPr lang="en-US" sz="9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. </a:t>
                  </a:r>
                  <a:r>
                    <a:rPr lang="en-US" sz="900" dirty="0" err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Amet</a:t>
                  </a:r>
                  <a:r>
                    <a:rPr lang="en-US" sz="9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 </a:t>
                  </a:r>
                  <a:r>
                    <a:rPr lang="en-US" sz="900" dirty="0" err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nam</a:t>
                  </a:r>
                  <a:r>
                    <a:rPr lang="en-US" sz="9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 in. </a:t>
                  </a:r>
                  <a:r>
                    <a:rPr lang="en-US" sz="900" dirty="0" err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Rutrum</a:t>
                  </a:r>
                  <a:r>
                    <a:rPr lang="en-US" sz="9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 </a:t>
                  </a:r>
                  <a:r>
                    <a:rPr lang="en-US" sz="9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integer </a:t>
                  </a:r>
                  <a:r>
                    <a:rPr lang="en-US" sz="900" dirty="0" err="1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ullamcorper</a:t>
                  </a:r>
                  <a:r>
                    <a:rPr lang="en-US" sz="9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.</a:t>
                  </a:r>
                  <a:endParaRPr lang="en-US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2015078" y="4093933"/>
                  <a:ext cx="1510117" cy="32854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Lorem ipsum </a:t>
                  </a:r>
                </a:p>
              </p:txBody>
            </p:sp>
          </p:grpSp>
          <p:sp>
            <p:nvSpPr>
              <p:cNvPr id="52" name="TextBox 51"/>
              <p:cNvSpPr txBox="1"/>
              <p:nvPr/>
            </p:nvSpPr>
            <p:spPr>
              <a:xfrm>
                <a:off x="5886338" y="924758"/>
                <a:ext cx="530798" cy="887059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48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4</a:t>
                </a:r>
                <a:endParaRPr lang="en-US" sz="48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4105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4462</TotalTime>
  <Words>78</Words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Template PresentationGo</vt:lpstr>
      <vt:lpstr>Cycling Diagram for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Cycling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2015-07-22T03:22:36Z</dcterms:modified>
</cp:coreProperties>
</file>