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3"/>
  </p:notesMasterIdLst>
  <p:sldIdLst>
    <p:sldId id="293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003E"/>
    <a:srgbClr val="005E68"/>
    <a:srgbClr val="C48A00"/>
    <a:srgbClr val="7B0051"/>
    <a:srgbClr val="6CAC57"/>
    <a:srgbClr val="007A87"/>
    <a:srgbClr val="FFB400"/>
    <a:srgbClr val="FF5A5F"/>
    <a:srgbClr val="424547"/>
    <a:srgbClr val="8A80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97" autoAdjust="0"/>
    <p:restoredTop sz="96374" autoAdjust="0"/>
  </p:normalViewPr>
  <p:slideViewPr>
    <p:cSldViewPr snapToGrid="0" showGuides="1">
      <p:cViewPr varScale="1">
        <p:scale>
          <a:sx n="109" d="100"/>
          <a:sy n="109" d="100"/>
        </p:scale>
        <p:origin x="14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rgbClr val="CDCDCD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190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16000">
              <a:schemeClr val="accent1">
                <a:lumMod val="0"/>
                <a:lumOff val="100000"/>
              </a:schemeClr>
            </a:gs>
            <a:gs pos="100000">
              <a:srgbClr val="91ABBC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083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://www.presentationgo.com/" TargetMode="Externa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26348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8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8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fortawesome.github.io/Font-Awesome/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Circle Diagram </a:t>
            </a:r>
            <a:r>
              <a:rPr lang="en-US" b="1" dirty="0" smtClean="0"/>
              <a:t>for PowerPoint</a:t>
            </a:r>
            <a:endParaRPr lang="en-US" b="1" dirty="0"/>
          </a:p>
        </p:txBody>
      </p:sp>
      <p:grpSp>
        <p:nvGrpSpPr>
          <p:cNvPr id="8" name="Group 7"/>
          <p:cNvGrpSpPr/>
          <p:nvPr/>
        </p:nvGrpSpPr>
        <p:grpSpPr>
          <a:xfrm>
            <a:off x="-126520" y="5403444"/>
            <a:ext cx="1955320" cy="749873"/>
            <a:chOff x="-126520" y="5442485"/>
            <a:chExt cx="1955320" cy="749873"/>
          </a:xfrm>
        </p:grpSpPr>
        <p:sp>
          <p:nvSpPr>
            <p:cNvPr id="70" name="Rectangle 69"/>
            <p:cNvSpPr/>
            <p:nvPr/>
          </p:nvSpPr>
          <p:spPr>
            <a:xfrm>
              <a:off x="0" y="5518685"/>
              <a:ext cx="1828800" cy="539215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2000" dirty="0" smtClean="0"/>
                <a:t>Fully editable</a:t>
              </a:r>
              <a:endParaRPr lang="en-US" sz="2000" dirty="0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126520" y="5442485"/>
              <a:ext cx="634039" cy="749873"/>
            </a:xfrm>
            <a:prstGeom prst="rect">
              <a:avLst/>
            </a:prstGeom>
          </p:spPr>
        </p:pic>
      </p:grpSp>
      <p:grpSp>
        <p:nvGrpSpPr>
          <p:cNvPr id="4" name="Group 3"/>
          <p:cNvGrpSpPr/>
          <p:nvPr/>
        </p:nvGrpSpPr>
        <p:grpSpPr>
          <a:xfrm>
            <a:off x="2084177" y="1079619"/>
            <a:ext cx="4975646" cy="4698762"/>
            <a:chOff x="3866486" y="1323553"/>
            <a:chExt cx="4459029" cy="4210894"/>
          </a:xfrm>
        </p:grpSpPr>
        <p:sp>
          <p:nvSpPr>
            <p:cNvPr id="55" name="Freeform 54"/>
            <p:cNvSpPr/>
            <p:nvPr/>
          </p:nvSpPr>
          <p:spPr>
            <a:xfrm>
              <a:off x="3866486" y="2640769"/>
              <a:ext cx="2116129" cy="2893678"/>
            </a:xfrm>
            <a:custGeom>
              <a:avLst/>
              <a:gdLst>
                <a:gd name="connsiteX0" fmla="*/ 956854 w 1399483"/>
                <a:gd name="connsiteY0" fmla="*/ 0 h 1913708"/>
                <a:gd name="connsiteX1" fmla="*/ 1329305 w 1399483"/>
                <a:gd name="connsiteY1" fmla="*/ 75194 h 1913708"/>
                <a:gd name="connsiteX2" fmla="*/ 1399483 w 1399483"/>
                <a:gd name="connsiteY2" fmla="*/ 109001 h 1913708"/>
                <a:gd name="connsiteX3" fmla="*/ 1314604 w 1399483"/>
                <a:gd name="connsiteY3" fmla="*/ 174068 h 1913708"/>
                <a:gd name="connsiteX4" fmla="*/ 956854 w 1399483"/>
                <a:gd name="connsiteY4" fmla="*/ 956855 h 1913708"/>
                <a:gd name="connsiteX5" fmla="*/ 958129 w 1399483"/>
                <a:gd name="connsiteY5" fmla="*/ 982104 h 1913708"/>
                <a:gd name="connsiteX6" fmla="*/ 958130 w 1399483"/>
                <a:gd name="connsiteY6" fmla="*/ 982104 h 1913708"/>
                <a:gd name="connsiteX7" fmla="*/ 962200 w 1399483"/>
                <a:gd name="connsiteY7" fmla="*/ 1062700 h 1913708"/>
                <a:gd name="connsiteX8" fmla="*/ 1324045 w 1399483"/>
                <a:gd name="connsiteY8" fmla="*/ 1747721 h 1913708"/>
                <a:gd name="connsiteX9" fmla="*/ 1399377 w 1399483"/>
                <a:gd name="connsiteY9" fmla="*/ 1804758 h 1913708"/>
                <a:gd name="connsiteX10" fmla="*/ 1329305 w 1399483"/>
                <a:gd name="connsiteY10" fmla="*/ 1838514 h 1913708"/>
                <a:gd name="connsiteX11" fmla="*/ 956854 w 1399483"/>
                <a:gd name="connsiteY11" fmla="*/ 1913708 h 1913708"/>
                <a:gd name="connsiteX12" fmla="*/ 0 w 1399483"/>
                <a:gd name="connsiteY12" fmla="*/ 956854 h 1913708"/>
                <a:gd name="connsiteX13" fmla="*/ 956854 w 1399483"/>
                <a:gd name="connsiteY13" fmla="*/ 0 h 1913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399483" h="1913708">
                  <a:moveTo>
                    <a:pt x="956854" y="0"/>
                  </a:moveTo>
                  <a:cubicBezTo>
                    <a:pt x="1088968" y="0"/>
                    <a:pt x="1214829" y="26775"/>
                    <a:pt x="1329305" y="75194"/>
                  </a:cubicBezTo>
                  <a:lnTo>
                    <a:pt x="1399483" y="109001"/>
                  </a:lnTo>
                  <a:lnTo>
                    <a:pt x="1314604" y="174068"/>
                  </a:lnTo>
                  <a:cubicBezTo>
                    <a:pt x="1095471" y="363888"/>
                    <a:pt x="956854" y="644184"/>
                    <a:pt x="956854" y="956855"/>
                  </a:cubicBezTo>
                  <a:lnTo>
                    <a:pt x="958129" y="982104"/>
                  </a:lnTo>
                  <a:lnTo>
                    <a:pt x="958130" y="982104"/>
                  </a:lnTo>
                  <a:lnTo>
                    <a:pt x="962200" y="1062700"/>
                  </a:lnTo>
                  <a:cubicBezTo>
                    <a:pt x="990033" y="1336762"/>
                    <a:pt x="1124766" y="1579220"/>
                    <a:pt x="1324045" y="1747721"/>
                  </a:cubicBezTo>
                  <a:lnTo>
                    <a:pt x="1399377" y="1804758"/>
                  </a:lnTo>
                  <a:lnTo>
                    <a:pt x="1329305" y="1838514"/>
                  </a:lnTo>
                  <a:cubicBezTo>
                    <a:pt x="1214829" y="1886933"/>
                    <a:pt x="1088968" y="1913708"/>
                    <a:pt x="956854" y="1913708"/>
                  </a:cubicBezTo>
                  <a:cubicBezTo>
                    <a:pt x="428398" y="1913708"/>
                    <a:pt x="0" y="1485310"/>
                    <a:pt x="0" y="956854"/>
                  </a:cubicBezTo>
                  <a:cubicBezTo>
                    <a:pt x="0" y="428398"/>
                    <a:pt x="428398" y="0"/>
                    <a:pt x="956854" y="0"/>
                  </a:cubicBezTo>
                  <a:close/>
                </a:path>
              </a:pathLst>
            </a:custGeom>
            <a:solidFill>
              <a:srgbClr val="F3AC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6" name="Freeform 55"/>
            <p:cNvSpPr/>
            <p:nvPr/>
          </p:nvSpPr>
          <p:spPr>
            <a:xfrm>
              <a:off x="5436877" y="2868165"/>
              <a:ext cx="2888638" cy="2666282"/>
            </a:xfrm>
            <a:custGeom>
              <a:avLst/>
              <a:gdLst>
                <a:gd name="connsiteX0" fmla="*/ 1467058 w 1910375"/>
                <a:gd name="connsiteY0" fmla="*/ 0 h 1763322"/>
                <a:gd name="connsiteX1" fmla="*/ 1488507 w 1910375"/>
                <a:gd name="connsiteY1" fmla="*/ 13030 h 1763322"/>
                <a:gd name="connsiteX2" fmla="*/ 1910375 w 1910375"/>
                <a:gd name="connsiteY2" fmla="*/ 806468 h 1763322"/>
                <a:gd name="connsiteX3" fmla="*/ 953521 w 1910375"/>
                <a:gd name="connsiteY3" fmla="*/ 1763322 h 1763322"/>
                <a:gd name="connsiteX4" fmla="*/ 1607 w 1910375"/>
                <a:gd name="connsiteY4" fmla="*/ 904301 h 1763322"/>
                <a:gd name="connsiteX5" fmla="*/ 0 w 1910375"/>
                <a:gd name="connsiteY5" fmla="*/ 872480 h 1763322"/>
                <a:gd name="connsiteX6" fmla="*/ 56314 w 1910375"/>
                <a:gd name="connsiteY6" fmla="*/ 898762 h 1763322"/>
                <a:gd name="connsiteX7" fmla="*/ 435907 w 1910375"/>
                <a:gd name="connsiteY7" fmla="*/ 970569 h 1763322"/>
                <a:gd name="connsiteX8" fmla="*/ 929359 w 1910375"/>
                <a:gd name="connsiteY8" fmla="*/ 845622 h 1763322"/>
                <a:gd name="connsiteX9" fmla="*/ 952247 w 1910375"/>
                <a:gd name="connsiteY9" fmla="*/ 831718 h 1763322"/>
                <a:gd name="connsiteX10" fmla="*/ 952247 w 1910375"/>
                <a:gd name="connsiteY10" fmla="*/ 831717 h 1763322"/>
                <a:gd name="connsiteX11" fmla="*/ 1014713 w 1910375"/>
                <a:gd name="connsiteY11" fmla="*/ 793768 h 1763322"/>
                <a:gd name="connsiteX12" fmla="*/ 1462820 w 1910375"/>
                <a:gd name="connsiteY12" fmla="*/ 67189 h 1763322"/>
                <a:gd name="connsiteX13" fmla="*/ 1467058 w 1910375"/>
                <a:gd name="connsiteY13" fmla="*/ 0 h 1763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910375" h="1763322">
                  <a:moveTo>
                    <a:pt x="1467058" y="0"/>
                  </a:moveTo>
                  <a:lnTo>
                    <a:pt x="1488507" y="13030"/>
                  </a:lnTo>
                  <a:cubicBezTo>
                    <a:pt x="1743032" y="184983"/>
                    <a:pt x="1910375" y="476183"/>
                    <a:pt x="1910375" y="806468"/>
                  </a:cubicBezTo>
                  <a:cubicBezTo>
                    <a:pt x="1910375" y="1334924"/>
                    <a:pt x="1481977" y="1763322"/>
                    <a:pt x="953521" y="1763322"/>
                  </a:cubicBezTo>
                  <a:cubicBezTo>
                    <a:pt x="458094" y="1763322"/>
                    <a:pt x="50608" y="1386801"/>
                    <a:pt x="1607" y="904301"/>
                  </a:cubicBezTo>
                  <a:lnTo>
                    <a:pt x="0" y="872480"/>
                  </a:lnTo>
                  <a:lnTo>
                    <a:pt x="56314" y="898762"/>
                  </a:lnTo>
                  <a:cubicBezTo>
                    <a:pt x="173850" y="945109"/>
                    <a:pt x="301905" y="970569"/>
                    <a:pt x="435907" y="970569"/>
                  </a:cubicBezTo>
                  <a:cubicBezTo>
                    <a:pt x="614577" y="970569"/>
                    <a:pt x="782674" y="925307"/>
                    <a:pt x="929359" y="845622"/>
                  </a:cubicBezTo>
                  <a:lnTo>
                    <a:pt x="952247" y="831718"/>
                  </a:lnTo>
                  <a:lnTo>
                    <a:pt x="952247" y="831717"/>
                  </a:lnTo>
                  <a:lnTo>
                    <a:pt x="1014713" y="793768"/>
                  </a:lnTo>
                  <a:cubicBezTo>
                    <a:pt x="1255665" y="630984"/>
                    <a:pt x="1424401" y="369424"/>
                    <a:pt x="1462820" y="67189"/>
                  </a:cubicBezTo>
                  <a:lnTo>
                    <a:pt x="1467058" y="0"/>
                  </a:lnTo>
                  <a:close/>
                </a:path>
              </a:pathLst>
            </a:custGeom>
            <a:solidFill>
              <a:srgbClr val="A1B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7" name="Freeform 56"/>
            <p:cNvSpPr/>
            <p:nvPr/>
          </p:nvSpPr>
          <p:spPr>
            <a:xfrm>
              <a:off x="4654202" y="1323553"/>
              <a:ext cx="2888638" cy="2666284"/>
            </a:xfrm>
            <a:custGeom>
              <a:avLst/>
              <a:gdLst>
                <a:gd name="connsiteX0" fmla="*/ 953521 w 1910375"/>
                <a:gd name="connsiteY0" fmla="*/ 0 h 1763323"/>
                <a:gd name="connsiteX1" fmla="*/ 1910375 w 1910375"/>
                <a:gd name="connsiteY1" fmla="*/ 956854 h 1763323"/>
                <a:gd name="connsiteX2" fmla="*/ 1488507 w 1910375"/>
                <a:gd name="connsiteY2" fmla="*/ 1750292 h 1763323"/>
                <a:gd name="connsiteX3" fmla="*/ 1467058 w 1910375"/>
                <a:gd name="connsiteY3" fmla="*/ 1763323 h 1763323"/>
                <a:gd name="connsiteX4" fmla="*/ 1462820 w 1910375"/>
                <a:gd name="connsiteY4" fmla="*/ 1696133 h 1763323"/>
                <a:gd name="connsiteX5" fmla="*/ 1014713 w 1910375"/>
                <a:gd name="connsiteY5" fmla="*/ 969554 h 1763323"/>
                <a:gd name="connsiteX6" fmla="*/ 953523 w 1910375"/>
                <a:gd name="connsiteY6" fmla="*/ 932381 h 1763323"/>
                <a:gd name="connsiteX7" fmla="*/ 953522 w 1910375"/>
                <a:gd name="connsiteY7" fmla="*/ 932381 h 1763323"/>
                <a:gd name="connsiteX8" fmla="*/ 929358 w 1910375"/>
                <a:gd name="connsiteY8" fmla="*/ 917701 h 1763323"/>
                <a:gd name="connsiteX9" fmla="*/ 435906 w 1910375"/>
                <a:gd name="connsiteY9" fmla="*/ 792754 h 1763323"/>
                <a:gd name="connsiteX10" fmla="*/ 56313 w 1910375"/>
                <a:gd name="connsiteY10" fmla="*/ 864561 h 1763323"/>
                <a:gd name="connsiteX11" fmla="*/ 0 w 1910375"/>
                <a:gd name="connsiteY11" fmla="*/ 890843 h 1763323"/>
                <a:gd name="connsiteX12" fmla="*/ 1607 w 1910375"/>
                <a:gd name="connsiteY12" fmla="*/ 859021 h 1763323"/>
                <a:gd name="connsiteX13" fmla="*/ 953521 w 1910375"/>
                <a:gd name="connsiteY13" fmla="*/ 0 h 1763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910375" h="1763323">
                  <a:moveTo>
                    <a:pt x="953521" y="0"/>
                  </a:moveTo>
                  <a:cubicBezTo>
                    <a:pt x="1481977" y="0"/>
                    <a:pt x="1910375" y="428398"/>
                    <a:pt x="1910375" y="956854"/>
                  </a:cubicBezTo>
                  <a:cubicBezTo>
                    <a:pt x="1910375" y="1287139"/>
                    <a:pt x="1743032" y="1578339"/>
                    <a:pt x="1488507" y="1750292"/>
                  </a:cubicBezTo>
                  <a:lnTo>
                    <a:pt x="1467058" y="1763323"/>
                  </a:lnTo>
                  <a:lnTo>
                    <a:pt x="1462820" y="1696133"/>
                  </a:lnTo>
                  <a:cubicBezTo>
                    <a:pt x="1424401" y="1393898"/>
                    <a:pt x="1255665" y="1132338"/>
                    <a:pt x="1014713" y="969554"/>
                  </a:cubicBezTo>
                  <a:lnTo>
                    <a:pt x="953523" y="932381"/>
                  </a:lnTo>
                  <a:lnTo>
                    <a:pt x="953522" y="932381"/>
                  </a:lnTo>
                  <a:lnTo>
                    <a:pt x="929358" y="917701"/>
                  </a:lnTo>
                  <a:cubicBezTo>
                    <a:pt x="782673" y="838017"/>
                    <a:pt x="614576" y="792754"/>
                    <a:pt x="435906" y="792754"/>
                  </a:cubicBezTo>
                  <a:cubicBezTo>
                    <a:pt x="301904" y="792754"/>
                    <a:pt x="173849" y="818215"/>
                    <a:pt x="56313" y="864561"/>
                  </a:cubicBezTo>
                  <a:lnTo>
                    <a:pt x="0" y="890843"/>
                  </a:lnTo>
                  <a:lnTo>
                    <a:pt x="1607" y="859021"/>
                  </a:lnTo>
                  <a:cubicBezTo>
                    <a:pt x="50608" y="376522"/>
                    <a:pt x="458094" y="0"/>
                    <a:pt x="953521" y="0"/>
                  </a:cubicBezTo>
                  <a:close/>
                </a:path>
              </a:pathLst>
            </a:custGeom>
            <a:solidFill>
              <a:srgbClr val="DE3F1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58" name="Group 57"/>
            <p:cNvGrpSpPr/>
            <p:nvPr/>
          </p:nvGrpSpPr>
          <p:grpSpPr>
            <a:xfrm>
              <a:off x="5995499" y="4293232"/>
              <a:ext cx="1825511" cy="937819"/>
              <a:chOff x="5995499" y="4293232"/>
              <a:chExt cx="1825511" cy="937819"/>
            </a:xfrm>
          </p:grpSpPr>
          <p:grpSp>
            <p:nvGrpSpPr>
              <p:cNvPr id="59" name="Group 58"/>
              <p:cNvGrpSpPr/>
              <p:nvPr/>
            </p:nvGrpSpPr>
            <p:grpSpPr>
              <a:xfrm>
                <a:off x="6487119" y="4293232"/>
                <a:ext cx="1333891" cy="937819"/>
                <a:chOff x="2015078" y="4093933"/>
                <a:chExt cx="1587781" cy="937819"/>
              </a:xfrm>
            </p:grpSpPr>
            <p:sp>
              <p:nvSpPr>
                <p:cNvPr id="61" name="Rectangle 60"/>
                <p:cNvSpPr/>
                <p:nvPr/>
              </p:nvSpPr>
              <p:spPr>
                <a:xfrm>
                  <a:off x="2057058" y="4323866"/>
                  <a:ext cx="1503822" cy="70788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just"/>
                  <a:r>
                    <a:rPr lang="en-US" sz="1000" dirty="0"/>
                    <a:t>Lorem ipsum dolor sit </a:t>
                  </a:r>
                  <a:r>
                    <a:rPr lang="en-US" sz="1000" dirty="0" err="1"/>
                    <a:t>amet</a:t>
                  </a:r>
                  <a:r>
                    <a:rPr lang="en-US" sz="1000" dirty="0"/>
                    <a:t> </a:t>
                  </a:r>
                  <a:r>
                    <a:rPr lang="en-US" sz="1000" dirty="0" err="1"/>
                    <a:t>cras</a:t>
                  </a:r>
                  <a:r>
                    <a:rPr lang="en-US" sz="1000" dirty="0"/>
                    <a:t>. </a:t>
                  </a:r>
                  <a:r>
                    <a:rPr lang="en-US" sz="1000" dirty="0" err="1"/>
                    <a:t>Amet</a:t>
                  </a:r>
                  <a:r>
                    <a:rPr lang="en-US" sz="1000" dirty="0"/>
                    <a:t> </a:t>
                  </a:r>
                  <a:r>
                    <a:rPr lang="en-US" sz="1000" dirty="0" err="1"/>
                    <a:t>nam</a:t>
                  </a:r>
                  <a:r>
                    <a:rPr lang="en-US" sz="1000" dirty="0"/>
                    <a:t> in. </a:t>
                  </a:r>
                  <a:r>
                    <a:rPr lang="en-US" sz="1000" dirty="0" err="1"/>
                    <a:t>Rutrum</a:t>
                  </a:r>
                  <a:r>
                    <a:rPr lang="en-US" sz="1000" dirty="0"/>
                    <a:t> </a:t>
                  </a:r>
                  <a:r>
                    <a:rPr lang="en-US" sz="1000" dirty="0" smtClean="0"/>
                    <a:t>integer </a:t>
                  </a:r>
                  <a:r>
                    <a:rPr lang="en-US" sz="1000" dirty="0" err="1" smtClean="0"/>
                    <a:t>ullamcorper</a:t>
                  </a:r>
                  <a:r>
                    <a:rPr lang="en-US" sz="1000" dirty="0" smtClean="0"/>
                    <a:t>.</a:t>
                  </a:r>
                  <a:endParaRPr lang="en-US" sz="1000" dirty="0"/>
                </a:p>
              </p:txBody>
            </p:sp>
            <p:sp>
              <p:nvSpPr>
                <p:cNvPr id="62" name="Rectangle 61"/>
                <p:cNvSpPr/>
                <p:nvPr/>
              </p:nvSpPr>
              <p:spPr>
                <a:xfrm>
                  <a:off x="2015078" y="4093933"/>
                  <a:ext cx="1587781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sz="1600" b="1" dirty="0"/>
                    <a:t>Lorem ipsum </a:t>
                  </a:r>
                </a:p>
              </p:txBody>
            </p:sp>
          </p:grpSp>
          <p:sp>
            <p:nvSpPr>
              <p:cNvPr id="60" name="TextBox 59"/>
              <p:cNvSpPr txBox="1"/>
              <p:nvPr/>
            </p:nvSpPr>
            <p:spPr>
              <a:xfrm>
                <a:off x="5995499" y="4300476"/>
                <a:ext cx="535724" cy="92333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5400" dirty="0" smtClean="0"/>
                  <a:t>2</a:t>
                </a:r>
                <a:endParaRPr lang="en-US" sz="5400" dirty="0"/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5183244" y="1513252"/>
              <a:ext cx="1825511" cy="937819"/>
              <a:chOff x="5995499" y="4293232"/>
              <a:chExt cx="1825511" cy="937819"/>
            </a:xfrm>
          </p:grpSpPr>
          <p:grpSp>
            <p:nvGrpSpPr>
              <p:cNvPr id="64" name="Group 63"/>
              <p:cNvGrpSpPr/>
              <p:nvPr/>
            </p:nvGrpSpPr>
            <p:grpSpPr>
              <a:xfrm>
                <a:off x="6487119" y="4293232"/>
                <a:ext cx="1333891" cy="937819"/>
                <a:chOff x="2015078" y="4093933"/>
                <a:chExt cx="1587781" cy="937819"/>
              </a:xfrm>
            </p:grpSpPr>
            <p:sp>
              <p:nvSpPr>
                <p:cNvPr id="66" name="Rectangle 65"/>
                <p:cNvSpPr/>
                <p:nvPr/>
              </p:nvSpPr>
              <p:spPr>
                <a:xfrm>
                  <a:off x="2057058" y="4323866"/>
                  <a:ext cx="1503822" cy="70788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just"/>
                  <a:r>
                    <a:rPr lang="en-US" sz="1000" dirty="0">
                      <a:solidFill>
                        <a:schemeClr val="bg1"/>
                      </a:solidFill>
                    </a:rPr>
                    <a:t>Lorem ipsum dolor sit </a:t>
                  </a:r>
                  <a:r>
                    <a:rPr lang="en-US" sz="1000" dirty="0" err="1">
                      <a:solidFill>
                        <a:schemeClr val="bg1"/>
                      </a:solidFill>
                    </a:rPr>
                    <a:t>amet</a:t>
                  </a:r>
                  <a:r>
                    <a:rPr lang="en-US" sz="1000" dirty="0">
                      <a:solidFill>
                        <a:schemeClr val="bg1"/>
                      </a:solidFill>
                    </a:rPr>
                    <a:t> </a:t>
                  </a:r>
                  <a:r>
                    <a:rPr lang="en-US" sz="1000" dirty="0" err="1">
                      <a:solidFill>
                        <a:schemeClr val="bg1"/>
                      </a:solidFill>
                    </a:rPr>
                    <a:t>cras</a:t>
                  </a:r>
                  <a:r>
                    <a:rPr lang="en-US" sz="1000" dirty="0">
                      <a:solidFill>
                        <a:schemeClr val="bg1"/>
                      </a:solidFill>
                    </a:rPr>
                    <a:t>. </a:t>
                  </a:r>
                  <a:r>
                    <a:rPr lang="en-US" sz="1000" dirty="0" err="1">
                      <a:solidFill>
                        <a:schemeClr val="bg1"/>
                      </a:solidFill>
                    </a:rPr>
                    <a:t>Amet</a:t>
                  </a:r>
                  <a:r>
                    <a:rPr lang="en-US" sz="1000" dirty="0">
                      <a:solidFill>
                        <a:schemeClr val="bg1"/>
                      </a:solidFill>
                    </a:rPr>
                    <a:t> </a:t>
                  </a:r>
                  <a:r>
                    <a:rPr lang="en-US" sz="1000" dirty="0" err="1">
                      <a:solidFill>
                        <a:schemeClr val="bg1"/>
                      </a:solidFill>
                    </a:rPr>
                    <a:t>nam</a:t>
                  </a:r>
                  <a:r>
                    <a:rPr lang="en-US" sz="1000" dirty="0">
                      <a:solidFill>
                        <a:schemeClr val="bg1"/>
                      </a:solidFill>
                    </a:rPr>
                    <a:t> in. </a:t>
                  </a:r>
                  <a:r>
                    <a:rPr lang="en-US" sz="1000" dirty="0" err="1">
                      <a:solidFill>
                        <a:schemeClr val="bg1"/>
                      </a:solidFill>
                    </a:rPr>
                    <a:t>Rutrum</a:t>
                  </a:r>
                  <a:r>
                    <a:rPr lang="en-US" sz="1000" dirty="0">
                      <a:solidFill>
                        <a:schemeClr val="bg1"/>
                      </a:solidFill>
                    </a:rPr>
                    <a:t> </a:t>
                  </a:r>
                  <a:r>
                    <a:rPr lang="en-US" sz="1000" dirty="0" smtClean="0">
                      <a:solidFill>
                        <a:schemeClr val="bg1"/>
                      </a:solidFill>
                    </a:rPr>
                    <a:t>integer </a:t>
                  </a:r>
                  <a:r>
                    <a:rPr lang="en-US" sz="1000" dirty="0" err="1" smtClean="0">
                      <a:solidFill>
                        <a:schemeClr val="bg1"/>
                      </a:solidFill>
                    </a:rPr>
                    <a:t>ullamcorper</a:t>
                  </a:r>
                  <a:r>
                    <a:rPr lang="en-US" sz="1000" dirty="0" smtClean="0">
                      <a:solidFill>
                        <a:schemeClr val="bg1"/>
                      </a:solidFill>
                    </a:rPr>
                    <a:t>.</a:t>
                  </a:r>
                  <a:endParaRPr lang="en-US" sz="10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67" name="Rectangle 66"/>
                <p:cNvSpPr/>
                <p:nvPr/>
              </p:nvSpPr>
              <p:spPr>
                <a:xfrm>
                  <a:off x="2015078" y="4093933"/>
                  <a:ext cx="1587781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sz="1600" b="1" dirty="0">
                      <a:solidFill>
                        <a:schemeClr val="bg1"/>
                      </a:solidFill>
                    </a:rPr>
                    <a:t>Lorem ipsum </a:t>
                  </a:r>
                </a:p>
              </p:txBody>
            </p:sp>
          </p:grpSp>
          <p:sp>
            <p:nvSpPr>
              <p:cNvPr id="65" name="TextBox 64"/>
              <p:cNvSpPr txBox="1"/>
              <p:nvPr/>
            </p:nvSpPr>
            <p:spPr>
              <a:xfrm>
                <a:off x="5995499" y="4300476"/>
                <a:ext cx="535724" cy="92333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5400" dirty="0" smtClean="0">
                    <a:solidFill>
                      <a:schemeClr val="bg1"/>
                    </a:solidFill>
                  </a:rPr>
                  <a:t>1</a:t>
                </a:r>
                <a:endParaRPr lang="en-US" sz="54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8" name="Group 67"/>
            <p:cNvGrpSpPr/>
            <p:nvPr/>
          </p:nvGrpSpPr>
          <p:grpSpPr>
            <a:xfrm>
              <a:off x="3977029" y="3000571"/>
              <a:ext cx="1333891" cy="1631215"/>
              <a:chOff x="5484792" y="906623"/>
              <a:chExt cx="1333891" cy="1631215"/>
            </a:xfrm>
          </p:grpSpPr>
          <p:grpSp>
            <p:nvGrpSpPr>
              <p:cNvPr id="69" name="Group 68"/>
              <p:cNvGrpSpPr/>
              <p:nvPr/>
            </p:nvGrpSpPr>
            <p:grpSpPr>
              <a:xfrm>
                <a:off x="5484792" y="1600019"/>
                <a:ext cx="1333891" cy="937819"/>
                <a:chOff x="2015078" y="4093933"/>
                <a:chExt cx="1587781" cy="937819"/>
              </a:xfrm>
            </p:grpSpPr>
            <p:sp>
              <p:nvSpPr>
                <p:cNvPr id="72" name="Rectangle 71"/>
                <p:cNvSpPr/>
                <p:nvPr/>
              </p:nvSpPr>
              <p:spPr>
                <a:xfrm>
                  <a:off x="2057058" y="4323866"/>
                  <a:ext cx="1503822" cy="70788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just"/>
                  <a:r>
                    <a:rPr lang="en-US" sz="1000" dirty="0"/>
                    <a:t>Lorem ipsum dolor sit </a:t>
                  </a:r>
                  <a:r>
                    <a:rPr lang="en-US" sz="1000" dirty="0" err="1"/>
                    <a:t>amet</a:t>
                  </a:r>
                  <a:r>
                    <a:rPr lang="en-US" sz="1000" dirty="0"/>
                    <a:t> </a:t>
                  </a:r>
                  <a:r>
                    <a:rPr lang="en-US" sz="1000" dirty="0" err="1"/>
                    <a:t>cras</a:t>
                  </a:r>
                  <a:r>
                    <a:rPr lang="en-US" sz="1000" dirty="0"/>
                    <a:t>. </a:t>
                  </a:r>
                  <a:r>
                    <a:rPr lang="en-US" sz="1000" dirty="0" err="1"/>
                    <a:t>Amet</a:t>
                  </a:r>
                  <a:r>
                    <a:rPr lang="en-US" sz="1000" dirty="0"/>
                    <a:t> </a:t>
                  </a:r>
                  <a:r>
                    <a:rPr lang="en-US" sz="1000" dirty="0" err="1"/>
                    <a:t>nam</a:t>
                  </a:r>
                  <a:r>
                    <a:rPr lang="en-US" sz="1000" dirty="0"/>
                    <a:t> in. </a:t>
                  </a:r>
                  <a:r>
                    <a:rPr lang="en-US" sz="1000" dirty="0" err="1"/>
                    <a:t>Rutrum</a:t>
                  </a:r>
                  <a:r>
                    <a:rPr lang="en-US" sz="1000" dirty="0"/>
                    <a:t> </a:t>
                  </a:r>
                  <a:r>
                    <a:rPr lang="en-US" sz="1000" dirty="0" smtClean="0"/>
                    <a:t>integer </a:t>
                  </a:r>
                  <a:r>
                    <a:rPr lang="en-US" sz="1000" dirty="0" err="1" smtClean="0"/>
                    <a:t>ullamcorper</a:t>
                  </a:r>
                  <a:r>
                    <a:rPr lang="en-US" sz="1000" dirty="0" smtClean="0"/>
                    <a:t>.</a:t>
                  </a:r>
                  <a:endParaRPr lang="en-US" sz="1000" dirty="0"/>
                </a:p>
              </p:txBody>
            </p:sp>
            <p:sp>
              <p:nvSpPr>
                <p:cNvPr id="73" name="Rectangle 72"/>
                <p:cNvSpPr/>
                <p:nvPr/>
              </p:nvSpPr>
              <p:spPr>
                <a:xfrm>
                  <a:off x="2015078" y="4093933"/>
                  <a:ext cx="1587781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sz="1600" b="1" dirty="0"/>
                    <a:t>Lorem ipsum </a:t>
                  </a:r>
                </a:p>
              </p:txBody>
            </p:sp>
          </p:grpSp>
          <p:sp>
            <p:nvSpPr>
              <p:cNvPr id="71" name="TextBox 70"/>
              <p:cNvSpPr txBox="1"/>
              <p:nvPr/>
            </p:nvSpPr>
            <p:spPr>
              <a:xfrm>
                <a:off x="5883875" y="906623"/>
                <a:ext cx="535724" cy="92333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5400" dirty="0" smtClean="0"/>
                  <a:t>3</a:t>
                </a:r>
                <a:endParaRPr lang="en-US" sz="5400" dirty="0"/>
              </a:p>
            </p:txBody>
          </p:sp>
        </p:grpSp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8763" y="1955863"/>
            <a:ext cx="1524132" cy="145707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59099" y="3314069"/>
            <a:ext cx="1475360" cy="145707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52760" y="4501500"/>
            <a:ext cx="1524132" cy="145707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966161" y="6060984"/>
            <a:ext cx="116410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Icons by </a:t>
            </a:r>
            <a:r>
              <a:rPr lang="en-US" sz="800" i="1" dirty="0" smtClean="0">
                <a:hlinkClick r:id="rId6"/>
              </a:rPr>
              <a:t>Font Awesome</a:t>
            </a:r>
            <a:endParaRPr lang="en-US" sz="800" i="1" dirty="0"/>
          </a:p>
        </p:txBody>
      </p:sp>
    </p:spTree>
    <p:extLst>
      <p:ext uri="{BB962C8B-B14F-4D97-AF65-F5344CB8AC3E}">
        <p14:creationId xmlns:p14="http://schemas.microsoft.com/office/powerpoint/2010/main" val="134105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4468</TotalTime>
  <Words>64</Words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</vt:lpstr>
      <vt:lpstr>Template PresentationGo</vt:lpstr>
      <vt:lpstr>Circle Diagram for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Circle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2015-07-22T03:38:54Z</dcterms:modified>
</cp:coreProperties>
</file>