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7" autoAdjust="0"/>
    <p:restoredTop sz="96374" autoAdjust="0"/>
  </p:normalViewPr>
  <p:slideViewPr>
    <p:cSldViewPr snapToGrid="0" showGuides="1">
      <p:cViewPr varScale="1">
        <p:scale>
          <a:sx n="109" d="100"/>
          <a:sy n="109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ortawesome.github.io/Font-Awesom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Circle Diagram for PowerPoint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-126520" y="5403444"/>
            <a:ext cx="1955320" cy="749873"/>
            <a:chOff x="-126520" y="5442485"/>
            <a:chExt cx="1955320" cy="749873"/>
          </a:xfrm>
        </p:grpSpPr>
        <p:sp>
          <p:nvSpPr>
            <p:cNvPr id="70" name="Rectangle 69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7966161" y="6060984"/>
            <a:ext cx="11641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Icons by </a:t>
            </a:r>
            <a:r>
              <a:rPr lang="en-US" sz="800" i="1" dirty="0" smtClean="0">
                <a:hlinkClick r:id="rId3"/>
              </a:rPr>
              <a:t>Font Awesome</a:t>
            </a:r>
            <a:endParaRPr lang="en-US" sz="800" i="1" dirty="0"/>
          </a:p>
        </p:txBody>
      </p:sp>
      <p:sp>
        <p:nvSpPr>
          <p:cNvPr id="29" name="Freeform 28"/>
          <p:cNvSpPr/>
          <p:nvPr/>
        </p:nvSpPr>
        <p:spPr>
          <a:xfrm>
            <a:off x="3248014" y="1094079"/>
            <a:ext cx="2647971" cy="2647970"/>
          </a:xfrm>
          <a:custGeom>
            <a:avLst/>
            <a:gdLst>
              <a:gd name="connsiteX0" fmla="*/ 915603 w 1831206"/>
              <a:gd name="connsiteY0" fmla="*/ 0 h 1831206"/>
              <a:gd name="connsiteX1" fmla="*/ 1831206 w 1831206"/>
              <a:gd name="connsiteY1" fmla="*/ 915603 h 1831206"/>
              <a:gd name="connsiteX2" fmla="*/ 915603 w 1831206"/>
              <a:gd name="connsiteY2" fmla="*/ 1831206 h 1831206"/>
              <a:gd name="connsiteX3" fmla="*/ 909247 w 1831206"/>
              <a:gd name="connsiteY3" fmla="*/ 1830885 h 1831206"/>
              <a:gd name="connsiteX4" fmla="*/ 866168 w 1831206"/>
              <a:gd name="connsiteY4" fmla="*/ 1759975 h 1831206"/>
              <a:gd name="connsiteX5" fmla="*/ 146029 w 1831206"/>
              <a:gd name="connsiteY5" fmla="*/ 1328343 h 1831206"/>
              <a:gd name="connsiteX6" fmla="*/ 97926 w 1831206"/>
              <a:gd name="connsiteY6" fmla="*/ 1325914 h 1831206"/>
              <a:gd name="connsiteX7" fmla="*/ 71953 w 1831206"/>
              <a:gd name="connsiteY7" fmla="*/ 1271997 h 1831206"/>
              <a:gd name="connsiteX8" fmla="*/ 0 w 1831206"/>
              <a:gd name="connsiteY8" fmla="*/ 915603 h 1831206"/>
              <a:gd name="connsiteX9" fmla="*/ 915603 w 1831206"/>
              <a:gd name="connsiteY9" fmla="*/ 0 h 183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1206" h="1831206">
                <a:moveTo>
                  <a:pt x="915603" y="0"/>
                </a:moveTo>
                <a:cubicBezTo>
                  <a:pt x="1421277" y="0"/>
                  <a:pt x="1831206" y="409929"/>
                  <a:pt x="1831206" y="915603"/>
                </a:cubicBezTo>
                <a:cubicBezTo>
                  <a:pt x="1831206" y="1421277"/>
                  <a:pt x="1421277" y="1831206"/>
                  <a:pt x="915603" y="1831206"/>
                </a:cubicBezTo>
                <a:lnTo>
                  <a:pt x="909247" y="1830885"/>
                </a:lnTo>
                <a:lnTo>
                  <a:pt x="866168" y="1759975"/>
                </a:lnTo>
                <a:cubicBezTo>
                  <a:pt x="705952" y="1522824"/>
                  <a:pt x="445739" y="1358781"/>
                  <a:pt x="146029" y="1328343"/>
                </a:cubicBezTo>
                <a:lnTo>
                  <a:pt x="97926" y="1325914"/>
                </a:lnTo>
                <a:lnTo>
                  <a:pt x="71953" y="1271997"/>
                </a:lnTo>
                <a:cubicBezTo>
                  <a:pt x="25621" y="1162456"/>
                  <a:pt x="0" y="1042022"/>
                  <a:pt x="0" y="915603"/>
                </a:cubicBezTo>
                <a:cubicBezTo>
                  <a:pt x="0" y="409929"/>
                  <a:pt x="409929" y="0"/>
                  <a:pt x="915603" y="0"/>
                </a:cubicBezTo>
                <a:close/>
              </a:path>
            </a:pathLst>
          </a:custGeom>
          <a:solidFill>
            <a:srgbClr val="DE3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988733" y="3115951"/>
            <a:ext cx="2523136" cy="2647970"/>
          </a:xfrm>
          <a:custGeom>
            <a:avLst/>
            <a:gdLst>
              <a:gd name="connsiteX0" fmla="*/ 915603 w 1744877"/>
              <a:gd name="connsiteY0" fmla="*/ 0 h 1831206"/>
              <a:gd name="connsiteX1" fmla="*/ 1720698 w 1744877"/>
              <a:gd name="connsiteY1" fmla="*/ 479172 h 1831206"/>
              <a:gd name="connsiteX2" fmla="*/ 1744877 w 1744877"/>
              <a:gd name="connsiteY2" fmla="*/ 529365 h 1831206"/>
              <a:gd name="connsiteX3" fmla="*/ 1744563 w 1744877"/>
              <a:gd name="connsiteY3" fmla="*/ 530016 h 1831206"/>
              <a:gd name="connsiteX4" fmla="*/ 1666717 w 1744877"/>
              <a:gd name="connsiteY4" fmla="*/ 915603 h 1831206"/>
              <a:gd name="connsiteX5" fmla="*/ 1744563 w 1744877"/>
              <a:gd name="connsiteY5" fmla="*/ 1301190 h 1831206"/>
              <a:gd name="connsiteX6" fmla="*/ 1744877 w 1744877"/>
              <a:gd name="connsiteY6" fmla="*/ 1301841 h 1831206"/>
              <a:gd name="connsiteX7" fmla="*/ 1720698 w 1744877"/>
              <a:gd name="connsiteY7" fmla="*/ 1352034 h 1831206"/>
              <a:gd name="connsiteX8" fmla="*/ 915603 w 1744877"/>
              <a:gd name="connsiteY8" fmla="*/ 1831206 h 1831206"/>
              <a:gd name="connsiteX9" fmla="*/ 0 w 1744877"/>
              <a:gd name="connsiteY9" fmla="*/ 915603 h 1831206"/>
              <a:gd name="connsiteX10" fmla="*/ 915603 w 1744877"/>
              <a:gd name="connsiteY10" fmla="*/ 0 h 183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4877" h="1831206">
                <a:moveTo>
                  <a:pt x="915603" y="0"/>
                </a:moveTo>
                <a:cubicBezTo>
                  <a:pt x="1263254" y="0"/>
                  <a:pt x="1565651" y="193756"/>
                  <a:pt x="1720698" y="479172"/>
                </a:cubicBezTo>
                <a:lnTo>
                  <a:pt x="1744877" y="529365"/>
                </a:lnTo>
                <a:lnTo>
                  <a:pt x="1744563" y="530016"/>
                </a:lnTo>
                <a:cubicBezTo>
                  <a:pt x="1694436" y="648530"/>
                  <a:pt x="1666717" y="778830"/>
                  <a:pt x="1666717" y="915603"/>
                </a:cubicBezTo>
                <a:cubicBezTo>
                  <a:pt x="1666717" y="1052377"/>
                  <a:pt x="1694436" y="1182676"/>
                  <a:pt x="1744563" y="1301190"/>
                </a:cubicBezTo>
                <a:lnTo>
                  <a:pt x="1744877" y="1301841"/>
                </a:lnTo>
                <a:lnTo>
                  <a:pt x="1720698" y="1352034"/>
                </a:lnTo>
                <a:cubicBezTo>
                  <a:pt x="1565651" y="1637451"/>
                  <a:pt x="1263254" y="1831206"/>
                  <a:pt x="915603" y="1831206"/>
                </a:cubicBezTo>
                <a:cubicBezTo>
                  <a:pt x="409929" y="1831206"/>
                  <a:pt x="0" y="1421277"/>
                  <a:pt x="0" y="915603"/>
                </a:cubicBezTo>
                <a:cubicBezTo>
                  <a:pt x="0" y="409929"/>
                  <a:pt x="409929" y="0"/>
                  <a:pt x="915603" y="0"/>
                </a:cubicBezTo>
                <a:close/>
              </a:path>
            </a:pathLst>
          </a:custGeom>
          <a:solidFill>
            <a:srgbClr val="F3A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507297" y="3115951"/>
            <a:ext cx="2647971" cy="2647970"/>
          </a:xfrm>
          <a:custGeom>
            <a:avLst/>
            <a:gdLst>
              <a:gd name="connsiteX0" fmla="*/ 915603 w 1831206"/>
              <a:gd name="connsiteY0" fmla="*/ 0 h 1831206"/>
              <a:gd name="connsiteX1" fmla="*/ 1831206 w 1831206"/>
              <a:gd name="connsiteY1" fmla="*/ 915603 h 1831206"/>
              <a:gd name="connsiteX2" fmla="*/ 915603 w 1831206"/>
              <a:gd name="connsiteY2" fmla="*/ 1831206 h 1831206"/>
              <a:gd name="connsiteX3" fmla="*/ 0 w 1831206"/>
              <a:gd name="connsiteY3" fmla="*/ 915603 h 1831206"/>
              <a:gd name="connsiteX4" fmla="*/ 71953 w 1831206"/>
              <a:gd name="connsiteY4" fmla="*/ 559209 h 1831206"/>
              <a:gd name="connsiteX5" fmla="*/ 97926 w 1831206"/>
              <a:gd name="connsiteY5" fmla="*/ 505292 h 1831206"/>
              <a:gd name="connsiteX6" fmla="*/ 146028 w 1831206"/>
              <a:gd name="connsiteY6" fmla="*/ 502863 h 1831206"/>
              <a:gd name="connsiteX7" fmla="*/ 866167 w 1831206"/>
              <a:gd name="connsiteY7" fmla="*/ 71231 h 1831206"/>
              <a:gd name="connsiteX8" fmla="*/ 909246 w 1831206"/>
              <a:gd name="connsiteY8" fmla="*/ 321 h 1831206"/>
              <a:gd name="connsiteX9" fmla="*/ 915603 w 1831206"/>
              <a:gd name="connsiteY9" fmla="*/ 0 h 183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1206" h="1831206">
                <a:moveTo>
                  <a:pt x="915603" y="0"/>
                </a:moveTo>
                <a:cubicBezTo>
                  <a:pt x="1421277" y="0"/>
                  <a:pt x="1831206" y="409929"/>
                  <a:pt x="1831206" y="915603"/>
                </a:cubicBezTo>
                <a:cubicBezTo>
                  <a:pt x="1831206" y="1421277"/>
                  <a:pt x="1421277" y="1831206"/>
                  <a:pt x="915603" y="1831206"/>
                </a:cubicBezTo>
                <a:cubicBezTo>
                  <a:pt x="409929" y="1831206"/>
                  <a:pt x="0" y="1421277"/>
                  <a:pt x="0" y="915603"/>
                </a:cubicBezTo>
                <a:cubicBezTo>
                  <a:pt x="0" y="789185"/>
                  <a:pt x="25621" y="668750"/>
                  <a:pt x="71953" y="559209"/>
                </a:cubicBezTo>
                <a:lnTo>
                  <a:pt x="97926" y="505292"/>
                </a:lnTo>
                <a:lnTo>
                  <a:pt x="146028" y="502863"/>
                </a:lnTo>
                <a:cubicBezTo>
                  <a:pt x="445738" y="472426"/>
                  <a:pt x="705951" y="308382"/>
                  <a:pt x="866167" y="71231"/>
                </a:cubicBezTo>
                <a:lnTo>
                  <a:pt x="909246" y="321"/>
                </a:lnTo>
                <a:lnTo>
                  <a:pt x="915603" y="0"/>
                </a:lnTo>
                <a:close/>
              </a:path>
            </a:pathLst>
          </a:custGeom>
          <a:solidFill>
            <a:srgbClr val="A1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582368" y="1634500"/>
            <a:ext cx="1932253" cy="986471"/>
            <a:chOff x="6024029" y="4293232"/>
            <a:chExt cx="1726449" cy="881402"/>
          </a:xfrm>
        </p:grpSpPr>
        <p:grpSp>
          <p:nvGrpSpPr>
            <p:cNvPr id="33" name="Group 32"/>
            <p:cNvGrpSpPr/>
            <p:nvPr/>
          </p:nvGrpSpPr>
          <p:grpSpPr>
            <a:xfrm>
              <a:off x="6487120" y="4293232"/>
              <a:ext cx="1263358" cy="862422"/>
              <a:chOff x="2015078" y="4093933"/>
              <a:chExt cx="1503822" cy="862422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015078" y="4323866"/>
                <a:ext cx="1503822" cy="632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cras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nam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integer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ullamcorper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.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015078" y="4093933"/>
                <a:ext cx="1418666" cy="302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024029" y="4349648"/>
              <a:ext cx="478663" cy="8249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bg1"/>
                  </a:solidFill>
                </a:rPr>
                <a:t>1</a:t>
              </a:r>
              <a:endParaRPr lang="en-US" sz="5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49590" y="3795181"/>
            <a:ext cx="1964182" cy="1041505"/>
            <a:chOff x="5995499" y="4293232"/>
            <a:chExt cx="1754977" cy="930574"/>
          </a:xfrm>
        </p:grpSpPr>
        <p:grpSp>
          <p:nvGrpSpPr>
            <p:cNvPr id="38" name="Group 37"/>
            <p:cNvGrpSpPr/>
            <p:nvPr/>
          </p:nvGrpSpPr>
          <p:grpSpPr>
            <a:xfrm>
              <a:off x="6487119" y="4293232"/>
              <a:ext cx="1263357" cy="862422"/>
              <a:chOff x="2015078" y="4093933"/>
              <a:chExt cx="1503822" cy="86242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2015078" y="4323866"/>
                <a:ext cx="1503822" cy="632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/>
                  <a:t>Lorem ipsum dolor sit </a:t>
                </a:r>
                <a:r>
                  <a:rPr lang="en-US" sz="1000" dirty="0" err="1"/>
                  <a:t>amet</a:t>
                </a:r>
                <a:r>
                  <a:rPr lang="en-US" sz="1000" dirty="0"/>
                  <a:t> </a:t>
                </a:r>
                <a:r>
                  <a:rPr lang="en-US" sz="1000" dirty="0" err="1"/>
                  <a:t>cras</a:t>
                </a:r>
                <a:r>
                  <a:rPr lang="en-US" sz="1000" dirty="0"/>
                  <a:t>. </a:t>
                </a:r>
                <a:r>
                  <a:rPr lang="en-US" sz="1000" dirty="0" err="1"/>
                  <a:t>Amet</a:t>
                </a:r>
                <a:r>
                  <a:rPr lang="en-US" sz="1000" dirty="0"/>
                  <a:t> </a:t>
                </a:r>
                <a:r>
                  <a:rPr lang="en-US" sz="1000" dirty="0" err="1"/>
                  <a:t>nam</a:t>
                </a:r>
                <a:r>
                  <a:rPr lang="en-US" sz="1000" dirty="0"/>
                  <a:t> in. </a:t>
                </a:r>
                <a:r>
                  <a:rPr lang="en-US" sz="1000" dirty="0" err="1"/>
                  <a:t>Rutrum</a:t>
                </a:r>
                <a:r>
                  <a:rPr lang="en-US" sz="1000" dirty="0"/>
                  <a:t> </a:t>
                </a:r>
                <a:r>
                  <a:rPr lang="en-US" sz="1000" dirty="0" smtClean="0"/>
                  <a:t>integer </a:t>
                </a:r>
                <a:r>
                  <a:rPr lang="en-US" sz="1000" dirty="0" err="1" smtClean="0"/>
                  <a:t>ullamcorper</a:t>
                </a:r>
                <a:r>
                  <a:rPr lang="en-US" sz="1000" dirty="0" smtClean="0"/>
                  <a:t>.</a:t>
                </a:r>
                <a:endParaRPr lang="en-US" sz="1000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015078" y="4093933"/>
                <a:ext cx="1418666" cy="302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/>
                  <a:t>Lorem ipsum </a:t>
                </a: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995499" y="4300476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/>
                <a:t>2</a:t>
              </a:r>
              <a:endParaRPr lang="en-US" sz="5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139241" y="3795181"/>
            <a:ext cx="1964182" cy="1041505"/>
            <a:chOff x="5995499" y="4293232"/>
            <a:chExt cx="1754977" cy="930574"/>
          </a:xfrm>
        </p:grpSpPr>
        <p:grpSp>
          <p:nvGrpSpPr>
            <p:cNvPr id="43" name="Group 42"/>
            <p:cNvGrpSpPr/>
            <p:nvPr/>
          </p:nvGrpSpPr>
          <p:grpSpPr>
            <a:xfrm>
              <a:off x="6487119" y="4293232"/>
              <a:ext cx="1263357" cy="862422"/>
              <a:chOff x="2015078" y="4093933"/>
              <a:chExt cx="1503822" cy="862422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2015078" y="4323866"/>
                <a:ext cx="1503822" cy="632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/>
                  <a:t>Lorem ipsum dolor sit </a:t>
                </a:r>
                <a:r>
                  <a:rPr lang="en-US" sz="1000" dirty="0" err="1"/>
                  <a:t>amet</a:t>
                </a:r>
                <a:r>
                  <a:rPr lang="en-US" sz="1000" dirty="0"/>
                  <a:t> </a:t>
                </a:r>
                <a:r>
                  <a:rPr lang="en-US" sz="1000" dirty="0" err="1"/>
                  <a:t>cras</a:t>
                </a:r>
                <a:r>
                  <a:rPr lang="en-US" sz="1000" dirty="0"/>
                  <a:t>. </a:t>
                </a:r>
                <a:r>
                  <a:rPr lang="en-US" sz="1000" dirty="0" err="1"/>
                  <a:t>Amet</a:t>
                </a:r>
                <a:r>
                  <a:rPr lang="en-US" sz="1000" dirty="0"/>
                  <a:t> </a:t>
                </a:r>
                <a:r>
                  <a:rPr lang="en-US" sz="1000" dirty="0" err="1"/>
                  <a:t>nam</a:t>
                </a:r>
                <a:r>
                  <a:rPr lang="en-US" sz="1000" dirty="0"/>
                  <a:t> in. </a:t>
                </a:r>
                <a:r>
                  <a:rPr lang="en-US" sz="1000" dirty="0" err="1"/>
                  <a:t>Rutrum</a:t>
                </a:r>
                <a:r>
                  <a:rPr lang="en-US" sz="1000" dirty="0"/>
                  <a:t> </a:t>
                </a:r>
                <a:r>
                  <a:rPr lang="en-US" sz="1000" dirty="0" smtClean="0"/>
                  <a:t>integer </a:t>
                </a:r>
                <a:r>
                  <a:rPr lang="en-US" sz="1000" dirty="0" err="1" smtClean="0"/>
                  <a:t>ullamcorper</a:t>
                </a:r>
                <a:r>
                  <a:rPr lang="en-US" sz="1000" dirty="0" smtClean="0"/>
                  <a:t>.</a:t>
                </a:r>
                <a:endParaRPr lang="en-US" sz="1000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015078" y="4093933"/>
                <a:ext cx="1418666" cy="302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/>
                  <a:t>Lorem ipsum 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995499" y="4300476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/>
                <a:t>3</a:t>
              </a:r>
              <a:endParaRPr lang="en-US" sz="5400" dirty="0"/>
            </a:p>
          </p:txBody>
        </p:sp>
      </p:grpSp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8091" y="2450521"/>
            <a:ext cx="1524132" cy="145707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3602" y="4535498"/>
            <a:ext cx="1475360" cy="14570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5949" y="4535498"/>
            <a:ext cx="1524132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4470</TotalTime>
  <Words>64</Words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Circle Diagram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2015-07-22T03:45:32Z</dcterms:modified>
</cp:coreProperties>
</file>