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99" d="100"/>
          <a:sy n="99" d="100"/>
        </p:scale>
        <p:origin x="108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Triangle Diagram for PowerPoint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-126520" y="3106434"/>
            <a:ext cx="1955320" cy="749873"/>
            <a:chOff x="-126520" y="5442485"/>
            <a:chExt cx="1955320" cy="749873"/>
          </a:xfrm>
        </p:grpSpPr>
        <p:sp>
          <p:nvSpPr>
            <p:cNvPr id="70" name="Rectangle 69"/>
            <p:cNvSpPr/>
            <p:nvPr/>
          </p:nvSpPr>
          <p:spPr>
            <a:xfrm>
              <a:off x="0" y="5518685"/>
              <a:ext cx="1828800" cy="53921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 smtClean="0"/>
                <a:t>Fully editable</a:t>
              </a:r>
              <a:endParaRPr lang="en-US" sz="20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520" y="5442485"/>
              <a:ext cx="634039" cy="749873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2181112" y="1052363"/>
            <a:ext cx="4781777" cy="4753275"/>
            <a:chOff x="3404642" y="384421"/>
            <a:chExt cx="5382715" cy="5350631"/>
          </a:xfrm>
        </p:grpSpPr>
        <p:sp>
          <p:nvSpPr>
            <p:cNvPr id="47" name="Freeform 46"/>
            <p:cNvSpPr/>
            <p:nvPr/>
          </p:nvSpPr>
          <p:spPr>
            <a:xfrm>
              <a:off x="4713452" y="384421"/>
              <a:ext cx="2765088" cy="2765095"/>
            </a:xfrm>
            <a:custGeom>
              <a:avLst/>
              <a:gdLst>
                <a:gd name="connsiteX0" fmla="*/ 1782726 w 3565443"/>
                <a:gd name="connsiteY0" fmla="*/ 0 h 3565452"/>
                <a:gd name="connsiteX1" fmla="*/ 3565443 w 3565443"/>
                <a:gd name="connsiteY1" fmla="*/ 3565434 h 3565452"/>
                <a:gd name="connsiteX2" fmla="*/ 3548616 w 3565443"/>
                <a:gd name="connsiteY2" fmla="*/ 3537736 h 3565452"/>
                <a:gd name="connsiteX3" fmla="*/ 1782727 w 3565443"/>
                <a:gd name="connsiteY3" fmla="*/ 2598820 h 3565452"/>
                <a:gd name="connsiteX4" fmla="*/ 16838 w 3565443"/>
                <a:gd name="connsiteY4" fmla="*/ 3537736 h 3565452"/>
                <a:gd name="connsiteX5" fmla="*/ 0 w 3565443"/>
                <a:gd name="connsiteY5" fmla="*/ 3565452 h 3565452"/>
                <a:gd name="connsiteX6" fmla="*/ 1782726 w 3565443"/>
                <a:gd name="connsiteY6" fmla="*/ 0 h 356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65443" h="3565452">
                  <a:moveTo>
                    <a:pt x="1782726" y="0"/>
                  </a:moveTo>
                  <a:lnTo>
                    <a:pt x="3565443" y="3565434"/>
                  </a:lnTo>
                  <a:lnTo>
                    <a:pt x="3548616" y="3537736"/>
                  </a:lnTo>
                  <a:cubicBezTo>
                    <a:pt x="3165914" y="2971262"/>
                    <a:pt x="2517815" y="2598820"/>
                    <a:pt x="1782727" y="2598820"/>
                  </a:cubicBezTo>
                  <a:cubicBezTo>
                    <a:pt x="1047640" y="2598820"/>
                    <a:pt x="399541" y="2971262"/>
                    <a:pt x="16838" y="3537736"/>
                  </a:cubicBezTo>
                  <a:lnTo>
                    <a:pt x="0" y="3565452"/>
                  </a:lnTo>
                  <a:lnTo>
                    <a:pt x="1782726" y="0"/>
                  </a:lnTo>
                  <a:close/>
                </a:path>
              </a:pathLst>
            </a:custGeom>
            <a:solidFill>
              <a:srgbClr val="DE3F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3404642" y="3512972"/>
              <a:ext cx="2659274" cy="2222080"/>
            </a:xfrm>
            <a:custGeom>
              <a:avLst/>
              <a:gdLst>
                <a:gd name="connsiteX0" fmla="*/ 1432631 w 3429001"/>
                <a:gd name="connsiteY0" fmla="*/ 0 h 2865261"/>
                <a:gd name="connsiteX1" fmla="*/ 1395153 w 3429001"/>
                <a:gd name="connsiteY1" fmla="*/ 102396 h 2865261"/>
                <a:gd name="connsiteX2" fmla="*/ 1299411 w 3429001"/>
                <a:gd name="connsiteY2" fmla="*/ 735671 h 2865261"/>
                <a:gd name="connsiteX3" fmla="*/ 3429001 w 3429001"/>
                <a:gd name="connsiteY3" fmla="*/ 2865261 h 2865261"/>
                <a:gd name="connsiteX4" fmla="*/ 0 w 3429001"/>
                <a:gd name="connsiteY4" fmla="*/ 2865261 h 2865261"/>
                <a:gd name="connsiteX5" fmla="*/ 1432631 w 3429001"/>
                <a:gd name="connsiteY5" fmla="*/ 0 h 2865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01" h="2865261">
                  <a:moveTo>
                    <a:pt x="1432631" y="0"/>
                  </a:moveTo>
                  <a:lnTo>
                    <a:pt x="1395153" y="102396"/>
                  </a:lnTo>
                  <a:cubicBezTo>
                    <a:pt x="1332931" y="302448"/>
                    <a:pt x="1299411" y="515145"/>
                    <a:pt x="1299411" y="735671"/>
                  </a:cubicBezTo>
                  <a:cubicBezTo>
                    <a:pt x="1299411" y="1911811"/>
                    <a:pt x="2252861" y="2865261"/>
                    <a:pt x="3429001" y="2865261"/>
                  </a:cubicBezTo>
                  <a:lnTo>
                    <a:pt x="0" y="2865261"/>
                  </a:lnTo>
                  <a:lnTo>
                    <a:pt x="1432631" y="0"/>
                  </a:lnTo>
                  <a:close/>
                </a:path>
              </a:pathLst>
            </a:custGeom>
            <a:solidFill>
              <a:srgbClr val="F3AC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8640" rtlCol="0" anchor="b"/>
            <a:lstStyle/>
            <a:p>
              <a:r>
                <a:rPr lang="en-US" sz="6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6128084" y="3512984"/>
              <a:ext cx="2659273" cy="2222068"/>
            </a:xfrm>
            <a:custGeom>
              <a:avLst/>
              <a:gdLst>
                <a:gd name="connsiteX0" fmla="*/ 1996376 w 3428999"/>
                <a:gd name="connsiteY0" fmla="*/ 0 h 2865246"/>
                <a:gd name="connsiteX1" fmla="*/ 3428999 w 3428999"/>
                <a:gd name="connsiteY1" fmla="*/ 2865246 h 2865246"/>
                <a:gd name="connsiteX2" fmla="*/ 0 w 3428999"/>
                <a:gd name="connsiteY2" fmla="*/ 2865246 h 2865246"/>
                <a:gd name="connsiteX3" fmla="*/ 2129590 w 3428999"/>
                <a:gd name="connsiteY3" fmla="*/ 735656 h 2865246"/>
                <a:gd name="connsiteX4" fmla="*/ 2033848 w 3428999"/>
                <a:gd name="connsiteY4" fmla="*/ 102381 h 2865246"/>
                <a:gd name="connsiteX5" fmla="*/ 1996376 w 3428999"/>
                <a:gd name="connsiteY5" fmla="*/ 0 h 2865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8999" h="2865246">
                  <a:moveTo>
                    <a:pt x="1996376" y="0"/>
                  </a:moveTo>
                  <a:lnTo>
                    <a:pt x="3428999" y="2865246"/>
                  </a:lnTo>
                  <a:lnTo>
                    <a:pt x="0" y="2865246"/>
                  </a:lnTo>
                  <a:cubicBezTo>
                    <a:pt x="1176140" y="2865246"/>
                    <a:pt x="2129590" y="1911796"/>
                    <a:pt x="2129590" y="735656"/>
                  </a:cubicBezTo>
                  <a:cubicBezTo>
                    <a:pt x="2129590" y="515130"/>
                    <a:pt x="2096071" y="302433"/>
                    <a:pt x="2033848" y="102381"/>
                  </a:cubicBezTo>
                  <a:lnTo>
                    <a:pt x="1996376" y="0"/>
                  </a:lnTo>
                  <a:close/>
                </a:path>
              </a:pathLst>
            </a:custGeom>
            <a:solidFill>
              <a:srgbClr val="2EA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548640" rtlCol="0" anchor="b"/>
            <a:lstStyle/>
            <a:p>
              <a:pPr algn="r"/>
              <a:r>
                <a:rPr lang="en-US" sz="6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4634705" y="2618568"/>
              <a:ext cx="2922581" cy="2922581"/>
            </a:xfrm>
            <a:prstGeom prst="ellipse">
              <a:avLst/>
            </a:prstGeom>
            <a:solidFill>
              <a:srgbClr val="103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998264" y="3118689"/>
              <a:ext cx="2195473" cy="1823474"/>
              <a:chOff x="2015078" y="3997681"/>
              <a:chExt cx="2613353" cy="182347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2015080" y="4436160"/>
                <a:ext cx="242931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2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200" dirty="0">
                    <a:solidFill>
                      <a:schemeClr val="bg1"/>
                    </a:solidFill>
                  </a:rPr>
                  <a:t>, ad pro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etiam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labores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sadipscing</a:t>
                </a:r>
                <a:r>
                  <a:rPr lang="en-US" sz="1200" dirty="0">
                    <a:solidFill>
                      <a:schemeClr val="bg1"/>
                    </a:solidFill>
                  </a:rPr>
                  <a:t>. Ex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eos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equidem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abhorreant</a:t>
                </a:r>
                <a:r>
                  <a:rPr lang="en-US" sz="1200" dirty="0">
                    <a:solidFill>
                      <a:schemeClr val="bg1"/>
                    </a:solidFill>
                  </a:rPr>
                  <a:t>,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ius</a:t>
                </a:r>
                <a:r>
                  <a:rPr lang="en-US" sz="1200" dirty="0">
                    <a:solidFill>
                      <a:schemeClr val="bg1"/>
                    </a:solidFill>
                  </a:rPr>
                  <a:t> no ipsum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accusamus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deterruisset</a:t>
                </a:r>
                <a:r>
                  <a:rPr lang="en-US" sz="1200" dirty="0">
                    <a:solidFill>
                      <a:schemeClr val="bg1"/>
                    </a:solidFill>
                  </a:rPr>
                  <a:t>, qui </a:t>
                </a:r>
                <a:r>
                  <a:rPr lang="en-US" sz="12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200" dirty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nus.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015078" y="3997681"/>
                <a:ext cx="26133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Lorem ipsum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4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4472</TotalTime>
  <Words>38</Words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Triangle Diagram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2015-07-22T05:54:34Z</dcterms:modified>
</cp:coreProperties>
</file>