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7" autoAdjust="0"/>
    <p:restoredTop sz="96374" autoAdjust="0"/>
  </p:normalViewPr>
  <p:slideViewPr>
    <p:cSldViewPr snapToGrid="0" showGuides="1">
      <p:cViewPr>
        <p:scale>
          <a:sx n="100" d="100"/>
          <a:sy n="100" d="100"/>
        </p:scale>
        <p:origin x="1908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8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Infographic Timeline for </a:t>
            </a:r>
            <a:r>
              <a:rPr lang="en-US" b="1" dirty="0" smtClean="0"/>
              <a:t>PowerPoint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248134" y="1045310"/>
            <a:ext cx="2647732" cy="4767379"/>
            <a:chOff x="3243117" y="1108304"/>
            <a:chExt cx="2647732" cy="4767379"/>
          </a:xfrm>
        </p:grpSpPr>
        <p:sp>
          <p:nvSpPr>
            <p:cNvPr id="14" name="Freeform 13"/>
            <p:cNvSpPr/>
            <p:nvPr/>
          </p:nvSpPr>
          <p:spPr>
            <a:xfrm>
              <a:off x="4354855" y="3106434"/>
              <a:ext cx="1535994" cy="1770184"/>
            </a:xfrm>
            <a:custGeom>
              <a:avLst/>
              <a:gdLst>
                <a:gd name="connsiteX0" fmla="*/ 650902 w 1535994"/>
                <a:gd name="connsiteY0" fmla="*/ 0 h 1770184"/>
                <a:gd name="connsiteX1" fmla="*/ 1535994 w 1535994"/>
                <a:gd name="connsiteY1" fmla="*/ 885092 h 1770184"/>
                <a:gd name="connsiteX2" fmla="*/ 650902 w 1535994"/>
                <a:gd name="connsiteY2" fmla="*/ 1770184 h 1770184"/>
                <a:gd name="connsiteX3" fmla="*/ 25047 w 1535994"/>
                <a:gd name="connsiteY3" fmla="*/ 1510947 h 1770184"/>
                <a:gd name="connsiteX4" fmla="*/ 0 w 1535994"/>
                <a:gd name="connsiteY4" fmla="*/ 1480590 h 1770184"/>
                <a:gd name="connsiteX5" fmla="*/ 385977 w 1535994"/>
                <a:gd name="connsiteY5" fmla="*/ 1256723 h 1770184"/>
                <a:gd name="connsiteX6" fmla="*/ 395196 w 1535994"/>
                <a:gd name="connsiteY6" fmla="*/ 1264329 h 1770184"/>
                <a:gd name="connsiteX7" fmla="*/ 650901 w 1535994"/>
                <a:gd name="connsiteY7" fmla="*/ 1342436 h 1770184"/>
                <a:gd name="connsiteX8" fmla="*/ 1108245 w 1535994"/>
                <a:gd name="connsiteY8" fmla="*/ 885092 h 1770184"/>
                <a:gd name="connsiteX9" fmla="*/ 650901 w 1535994"/>
                <a:gd name="connsiteY9" fmla="*/ 427748 h 1770184"/>
                <a:gd name="connsiteX10" fmla="*/ 395196 w 1535994"/>
                <a:gd name="connsiteY10" fmla="*/ 505855 h 1770184"/>
                <a:gd name="connsiteX11" fmla="*/ 385979 w 1535994"/>
                <a:gd name="connsiteY11" fmla="*/ 513460 h 1770184"/>
                <a:gd name="connsiteX12" fmla="*/ 2 w 1535994"/>
                <a:gd name="connsiteY12" fmla="*/ 289593 h 1770184"/>
                <a:gd name="connsiteX13" fmla="*/ 25047 w 1535994"/>
                <a:gd name="connsiteY13" fmla="*/ 259237 h 1770184"/>
                <a:gd name="connsiteX14" fmla="*/ 650902 w 1535994"/>
                <a:gd name="connsiteY14" fmla="*/ 0 h 177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35994" h="1770184">
                  <a:moveTo>
                    <a:pt x="650902" y="0"/>
                  </a:moveTo>
                  <a:cubicBezTo>
                    <a:pt x="1139725" y="0"/>
                    <a:pt x="1535994" y="396269"/>
                    <a:pt x="1535994" y="885092"/>
                  </a:cubicBezTo>
                  <a:cubicBezTo>
                    <a:pt x="1535994" y="1373915"/>
                    <a:pt x="1139725" y="1770184"/>
                    <a:pt x="650902" y="1770184"/>
                  </a:cubicBezTo>
                  <a:cubicBezTo>
                    <a:pt x="406491" y="1770184"/>
                    <a:pt x="185218" y="1671117"/>
                    <a:pt x="25047" y="1510947"/>
                  </a:cubicBezTo>
                  <a:lnTo>
                    <a:pt x="0" y="1480590"/>
                  </a:lnTo>
                  <a:lnTo>
                    <a:pt x="385977" y="1256723"/>
                  </a:lnTo>
                  <a:lnTo>
                    <a:pt x="395196" y="1264329"/>
                  </a:lnTo>
                  <a:cubicBezTo>
                    <a:pt x="468188" y="1313642"/>
                    <a:pt x="556182" y="1342436"/>
                    <a:pt x="650901" y="1342436"/>
                  </a:cubicBezTo>
                  <a:cubicBezTo>
                    <a:pt x="903485" y="1342436"/>
                    <a:pt x="1108245" y="1137676"/>
                    <a:pt x="1108245" y="885092"/>
                  </a:cubicBezTo>
                  <a:cubicBezTo>
                    <a:pt x="1108245" y="632508"/>
                    <a:pt x="903485" y="427748"/>
                    <a:pt x="650901" y="427748"/>
                  </a:cubicBezTo>
                  <a:cubicBezTo>
                    <a:pt x="556182" y="427748"/>
                    <a:pt x="468188" y="456542"/>
                    <a:pt x="395196" y="505855"/>
                  </a:cubicBezTo>
                  <a:lnTo>
                    <a:pt x="385979" y="513460"/>
                  </a:lnTo>
                  <a:lnTo>
                    <a:pt x="2" y="289593"/>
                  </a:lnTo>
                  <a:lnTo>
                    <a:pt x="25047" y="259237"/>
                  </a:lnTo>
                  <a:cubicBezTo>
                    <a:pt x="185218" y="99067"/>
                    <a:pt x="406491" y="0"/>
                    <a:pt x="6509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EAEB7">
                    <a:shade val="30000"/>
                    <a:satMod val="115000"/>
                  </a:srgbClr>
                </a:gs>
                <a:gs pos="50000">
                  <a:srgbClr val="2EAEB7">
                    <a:shade val="67500"/>
                    <a:satMod val="115000"/>
                  </a:srgbClr>
                </a:gs>
                <a:gs pos="100000">
                  <a:srgbClr val="2EAEB7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10800000">
              <a:off x="3243117" y="4105499"/>
              <a:ext cx="1535994" cy="1770184"/>
            </a:xfrm>
            <a:custGeom>
              <a:avLst/>
              <a:gdLst>
                <a:gd name="connsiteX0" fmla="*/ 650902 w 1535994"/>
                <a:gd name="connsiteY0" fmla="*/ 0 h 1770184"/>
                <a:gd name="connsiteX1" fmla="*/ 1535994 w 1535994"/>
                <a:gd name="connsiteY1" fmla="*/ 885092 h 1770184"/>
                <a:gd name="connsiteX2" fmla="*/ 650902 w 1535994"/>
                <a:gd name="connsiteY2" fmla="*/ 1770184 h 1770184"/>
                <a:gd name="connsiteX3" fmla="*/ 25047 w 1535994"/>
                <a:gd name="connsiteY3" fmla="*/ 1510947 h 1770184"/>
                <a:gd name="connsiteX4" fmla="*/ 0 w 1535994"/>
                <a:gd name="connsiteY4" fmla="*/ 1480590 h 1770184"/>
                <a:gd name="connsiteX5" fmla="*/ 385977 w 1535994"/>
                <a:gd name="connsiteY5" fmla="*/ 1256723 h 1770184"/>
                <a:gd name="connsiteX6" fmla="*/ 395196 w 1535994"/>
                <a:gd name="connsiteY6" fmla="*/ 1264329 h 1770184"/>
                <a:gd name="connsiteX7" fmla="*/ 650901 w 1535994"/>
                <a:gd name="connsiteY7" fmla="*/ 1342436 h 1770184"/>
                <a:gd name="connsiteX8" fmla="*/ 1108245 w 1535994"/>
                <a:gd name="connsiteY8" fmla="*/ 885092 h 1770184"/>
                <a:gd name="connsiteX9" fmla="*/ 650901 w 1535994"/>
                <a:gd name="connsiteY9" fmla="*/ 427748 h 1770184"/>
                <a:gd name="connsiteX10" fmla="*/ 395196 w 1535994"/>
                <a:gd name="connsiteY10" fmla="*/ 505855 h 1770184"/>
                <a:gd name="connsiteX11" fmla="*/ 385979 w 1535994"/>
                <a:gd name="connsiteY11" fmla="*/ 513460 h 1770184"/>
                <a:gd name="connsiteX12" fmla="*/ 2 w 1535994"/>
                <a:gd name="connsiteY12" fmla="*/ 289593 h 1770184"/>
                <a:gd name="connsiteX13" fmla="*/ 25047 w 1535994"/>
                <a:gd name="connsiteY13" fmla="*/ 259237 h 1770184"/>
                <a:gd name="connsiteX14" fmla="*/ 650902 w 1535994"/>
                <a:gd name="connsiteY14" fmla="*/ 0 h 177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35994" h="1770184">
                  <a:moveTo>
                    <a:pt x="650902" y="0"/>
                  </a:moveTo>
                  <a:cubicBezTo>
                    <a:pt x="1139725" y="0"/>
                    <a:pt x="1535994" y="396269"/>
                    <a:pt x="1535994" y="885092"/>
                  </a:cubicBezTo>
                  <a:cubicBezTo>
                    <a:pt x="1535994" y="1373915"/>
                    <a:pt x="1139725" y="1770184"/>
                    <a:pt x="650902" y="1770184"/>
                  </a:cubicBezTo>
                  <a:cubicBezTo>
                    <a:pt x="406491" y="1770184"/>
                    <a:pt x="185218" y="1671117"/>
                    <a:pt x="25047" y="1510947"/>
                  </a:cubicBezTo>
                  <a:lnTo>
                    <a:pt x="0" y="1480590"/>
                  </a:lnTo>
                  <a:lnTo>
                    <a:pt x="385977" y="1256723"/>
                  </a:lnTo>
                  <a:lnTo>
                    <a:pt x="395196" y="1264329"/>
                  </a:lnTo>
                  <a:cubicBezTo>
                    <a:pt x="468188" y="1313642"/>
                    <a:pt x="556182" y="1342436"/>
                    <a:pt x="650901" y="1342436"/>
                  </a:cubicBezTo>
                  <a:cubicBezTo>
                    <a:pt x="903485" y="1342436"/>
                    <a:pt x="1108245" y="1137676"/>
                    <a:pt x="1108245" y="885092"/>
                  </a:cubicBezTo>
                  <a:cubicBezTo>
                    <a:pt x="1108245" y="632508"/>
                    <a:pt x="903485" y="427748"/>
                    <a:pt x="650901" y="427748"/>
                  </a:cubicBezTo>
                  <a:cubicBezTo>
                    <a:pt x="556182" y="427748"/>
                    <a:pt x="468188" y="456542"/>
                    <a:pt x="395196" y="505855"/>
                  </a:cubicBezTo>
                  <a:lnTo>
                    <a:pt x="385979" y="513460"/>
                  </a:lnTo>
                  <a:lnTo>
                    <a:pt x="2" y="289593"/>
                  </a:lnTo>
                  <a:lnTo>
                    <a:pt x="25047" y="259237"/>
                  </a:lnTo>
                  <a:cubicBezTo>
                    <a:pt x="185218" y="99067"/>
                    <a:pt x="406491" y="0"/>
                    <a:pt x="6509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3AC1E">
                    <a:shade val="30000"/>
                    <a:satMod val="115000"/>
                  </a:srgbClr>
                </a:gs>
                <a:gs pos="50000">
                  <a:srgbClr val="F3AC1E">
                    <a:shade val="67500"/>
                    <a:satMod val="115000"/>
                  </a:srgbClr>
                </a:gs>
                <a:gs pos="100000">
                  <a:srgbClr val="F3AC1E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54855" y="1108304"/>
              <a:ext cx="1535994" cy="1770184"/>
            </a:xfrm>
            <a:custGeom>
              <a:avLst/>
              <a:gdLst>
                <a:gd name="connsiteX0" fmla="*/ 650902 w 1535994"/>
                <a:gd name="connsiteY0" fmla="*/ 0 h 1770184"/>
                <a:gd name="connsiteX1" fmla="*/ 1535994 w 1535994"/>
                <a:gd name="connsiteY1" fmla="*/ 885092 h 1770184"/>
                <a:gd name="connsiteX2" fmla="*/ 650902 w 1535994"/>
                <a:gd name="connsiteY2" fmla="*/ 1770184 h 1770184"/>
                <a:gd name="connsiteX3" fmla="*/ 25047 w 1535994"/>
                <a:gd name="connsiteY3" fmla="*/ 1510947 h 1770184"/>
                <a:gd name="connsiteX4" fmla="*/ 0 w 1535994"/>
                <a:gd name="connsiteY4" fmla="*/ 1480590 h 1770184"/>
                <a:gd name="connsiteX5" fmla="*/ 385977 w 1535994"/>
                <a:gd name="connsiteY5" fmla="*/ 1256723 h 1770184"/>
                <a:gd name="connsiteX6" fmla="*/ 395196 w 1535994"/>
                <a:gd name="connsiteY6" fmla="*/ 1264329 h 1770184"/>
                <a:gd name="connsiteX7" fmla="*/ 650901 w 1535994"/>
                <a:gd name="connsiteY7" fmla="*/ 1342436 h 1770184"/>
                <a:gd name="connsiteX8" fmla="*/ 1108245 w 1535994"/>
                <a:gd name="connsiteY8" fmla="*/ 885092 h 1770184"/>
                <a:gd name="connsiteX9" fmla="*/ 650901 w 1535994"/>
                <a:gd name="connsiteY9" fmla="*/ 427748 h 1770184"/>
                <a:gd name="connsiteX10" fmla="*/ 395196 w 1535994"/>
                <a:gd name="connsiteY10" fmla="*/ 505855 h 1770184"/>
                <a:gd name="connsiteX11" fmla="*/ 385979 w 1535994"/>
                <a:gd name="connsiteY11" fmla="*/ 513460 h 1770184"/>
                <a:gd name="connsiteX12" fmla="*/ 2 w 1535994"/>
                <a:gd name="connsiteY12" fmla="*/ 289593 h 1770184"/>
                <a:gd name="connsiteX13" fmla="*/ 25047 w 1535994"/>
                <a:gd name="connsiteY13" fmla="*/ 259237 h 1770184"/>
                <a:gd name="connsiteX14" fmla="*/ 650902 w 1535994"/>
                <a:gd name="connsiteY14" fmla="*/ 0 h 177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35994" h="1770184">
                  <a:moveTo>
                    <a:pt x="650902" y="0"/>
                  </a:moveTo>
                  <a:cubicBezTo>
                    <a:pt x="1139725" y="0"/>
                    <a:pt x="1535994" y="396269"/>
                    <a:pt x="1535994" y="885092"/>
                  </a:cubicBezTo>
                  <a:cubicBezTo>
                    <a:pt x="1535994" y="1373915"/>
                    <a:pt x="1139725" y="1770184"/>
                    <a:pt x="650902" y="1770184"/>
                  </a:cubicBezTo>
                  <a:cubicBezTo>
                    <a:pt x="406491" y="1770184"/>
                    <a:pt x="185218" y="1671117"/>
                    <a:pt x="25047" y="1510947"/>
                  </a:cubicBezTo>
                  <a:lnTo>
                    <a:pt x="0" y="1480590"/>
                  </a:lnTo>
                  <a:lnTo>
                    <a:pt x="385977" y="1256723"/>
                  </a:lnTo>
                  <a:lnTo>
                    <a:pt x="395196" y="1264329"/>
                  </a:lnTo>
                  <a:cubicBezTo>
                    <a:pt x="468188" y="1313642"/>
                    <a:pt x="556182" y="1342436"/>
                    <a:pt x="650901" y="1342436"/>
                  </a:cubicBezTo>
                  <a:cubicBezTo>
                    <a:pt x="903485" y="1342436"/>
                    <a:pt x="1108245" y="1137676"/>
                    <a:pt x="1108245" y="885092"/>
                  </a:cubicBezTo>
                  <a:cubicBezTo>
                    <a:pt x="1108245" y="632508"/>
                    <a:pt x="903485" y="427748"/>
                    <a:pt x="650901" y="427748"/>
                  </a:cubicBezTo>
                  <a:cubicBezTo>
                    <a:pt x="556182" y="427748"/>
                    <a:pt x="468188" y="456542"/>
                    <a:pt x="395196" y="505855"/>
                  </a:cubicBezTo>
                  <a:lnTo>
                    <a:pt x="385979" y="513460"/>
                  </a:lnTo>
                  <a:lnTo>
                    <a:pt x="2" y="289593"/>
                  </a:lnTo>
                  <a:lnTo>
                    <a:pt x="25047" y="259237"/>
                  </a:lnTo>
                  <a:cubicBezTo>
                    <a:pt x="185218" y="99067"/>
                    <a:pt x="406491" y="0"/>
                    <a:pt x="650902" y="0"/>
                  </a:cubicBezTo>
                  <a:close/>
                </a:path>
              </a:pathLst>
            </a:custGeom>
            <a:gradFill>
              <a:gsLst>
                <a:gs pos="0">
                  <a:schemeClr val="tx2">
                    <a:lumMod val="50000"/>
                  </a:schemeClr>
                </a:gs>
                <a:gs pos="50000">
                  <a:srgbClr val="1D5685"/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0800000">
              <a:off x="3243117" y="2107369"/>
              <a:ext cx="1535994" cy="1770184"/>
            </a:xfrm>
            <a:custGeom>
              <a:avLst/>
              <a:gdLst>
                <a:gd name="connsiteX0" fmla="*/ 650902 w 1535994"/>
                <a:gd name="connsiteY0" fmla="*/ 0 h 1770184"/>
                <a:gd name="connsiteX1" fmla="*/ 1535994 w 1535994"/>
                <a:gd name="connsiteY1" fmla="*/ 885092 h 1770184"/>
                <a:gd name="connsiteX2" fmla="*/ 650902 w 1535994"/>
                <a:gd name="connsiteY2" fmla="*/ 1770184 h 1770184"/>
                <a:gd name="connsiteX3" fmla="*/ 25047 w 1535994"/>
                <a:gd name="connsiteY3" fmla="*/ 1510947 h 1770184"/>
                <a:gd name="connsiteX4" fmla="*/ 0 w 1535994"/>
                <a:gd name="connsiteY4" fmla="*/ 1480590 h 1770184"/>
                <a:gd name="connsiteX5" fmla="*/ 385977 w 1535994"/>
                <a:gd name="connsiteY5" fmla="*/ 1256723 h 1770184"/>
                <a:gd name="connsiteX6" fmla="*/ 395196 w 1535994"/>
                <a:gd name="connsiteY6" fmla="*/ 1264329 h 1770184"/>
                <a:gd name="connsiteX7" fmla="*/ 650901 w 1535994"/>
                <a:gd name="connsiteY7" fmla="*/ 1342436 h 1770184"/>
                <a:gd name="connsiteX8" fmla="*/ 1108245 w 1535994"/>
                <a:gd name="connsiteY8" fmla="*/ 885092 h 1770184"/>
                <a:gd name="connsiteX9" fmla="*/ 650901 w 1535994"/>
                <a:gd name="connsiteY9" fmla="*/ 427748 h 1770184"/>
                <a:gd name="connsiteX10" fmla="*/ 395196 w 1535994"/>
                <a:gd name="connsiteY10" fmla="*/ 505855 h 1770184"/>
                <a:gd name="connsiteX11" fmla="*/ 385979 w 1535994"/>
                <a:gd name="connsiteY11" fmla="*/ 513460 h 1770184"/>
                <a:gd name="connsiteX12" fmla="*/ 2 w 1535994"/>
                <a:gd name="connsiteY12" fmla="*/ 289593 h 1770184"/>
                <a:gd name="connsiteX13" fmla="*/ 25047 w 1535994"/>
                <a:gd name="connsiteY13" fmla="*/ 259237 h 1770184"/>
                <a:gd name="connsiteX14" fmla="*/ 650902 w 1535994"/>
                <a:gd name="connsiteY14" fmla="*/ 0 h 177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35994" h="1770184">
                  <a:moveTo>
                    <a:pt x="650902" y="0"/>
                  </a:moveTo>
                  <a:cubicBezTo>
                    <a:pt x="1139725" y="0"/>
                    <a:pt x="1535994" y="396269"/>
                    <a:pt x="1535994" y="885092"/>
                  </a:cubicBezTo>
                  <a:cubicBezTo>
                    <a:pt x="1535994" y="1373915"/>
                    <a:pt x="1139725" y="1770184"/>
                    <a:pt x="650902" y="1770184"/>
                  </a:cubicBezTo>
                  <a:cubicBezTo>
                    <a:pt x="406491" y="1770184"/>
                    <a:pt x="185218" y="1671117"/>
                    <a:pt x="25047" y="1510947"/>
                  </a:cubicBezTo>
                  <a:lnTo>
                    <a:pt x="0" y="1480590"/>
                  </a:lnTo>
                  <a:lnTo>
                    <a:pt x="385977" y="1256723"/>
                  </a:lnTo>
                  <a:lnTo>
                    <a:pt x="395196" y="1264329"/>
                  </a:lnTo>
                  <a:cubicBezTo>
                    <a:pt x="468188" y="1313642"/>
                    <a:pt x="556182" y="1342436"/>
                    <a:pt x="650901" y="1342436"/>
                  </a:cubicBezTo>
                  <a:cubicBezTo>
                    <a:pt x="903485" y="1342436"/>
                    <a:pt x="1108245" y="1137676"/>
                    <a:pt x="1108245" y="885092"/>
                  </a:cubicBezTo>
                  <a:cubicBezTo>
                    <a:pt x="1108245" y="632508"/>
                    <a:pt x="903485" y="427748"/>
                    <a:pt x="650901" y="427748"/>
                  </a:cubicBezTo>
                  <a:cubicBezTo>
                    <a:pt x="556182" y="427748"/>
                    <a:pt x="468188" y="456542"/>
                    <a:pt x="395196" y="505855"/>
                  </a:cubicBezTo>
                  <a:lnTo>
                    <a:pt x="385979" y="513460"/>
                  </a:lnTo>
                  <a:lnTo>
                    <a:pt x="2" y="289593"/>
                  </a:lnTo>
                  <a:lnTo>
                    <a:pt x="25047" y="259237"/>
                  </a:lnTo>
                  <a:cubicBezTo>
                    <a:pt x="185218" y="99067"/>
                    <a:pt x="406491" y="0"/>
                    <a:pt x="6509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E3F18">
                    <a:shade val="30000"/>
                    <a:satMod val="115000"/>
                  </a:srgbClr>
                </a:gs>
                <a:gs pos="50000">
                  <a:srgbClr val="DE3F18">
                    <a:shade val="67500"/>
                    <a:satMod val="115000"/>
                  </a:srgbClr>
                </a:gs>
                <a:gs pos="100000">
                  <a:srgbClr val="DE3F18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>
              <a:spLocks/>
            </p:cNvSpPr>
            <p:nvPr/>
          </p:nvSpPr>
          <p:spPr>
            <a:xfrm>
              <a:off x="3330157" y="2855301"/>
              <a:ext cx="274320" cy="274320"/>
            </a:xfrm>
            <a:prstGeom prst="ellipse">
              <a:avLst/>
            </a:prstGeom>
            <a:solidFill>
              <a:srgbClr val="E63408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4149600" y="4237228"/>
              <a:ext cx="902883" cy="527426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149600" y="2233168"/>
              <a:ext cx="902883" cy="527426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149600" y="5224652"/>
              <a:ext cx="905000" cy="520992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49600" y="3222313"/>
              <a:ext cx="905000" cy="520992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51737" y="1278127"/>
              <a:ext cx="893463" cy="514350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800000">
              <a:off x="4088604" y="1478004"/>
              <a:ext cx="767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START</a:t>
              </a:r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800000">
              <a:off x="4269852" y="5134575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FINISH</a:t>
              </a:r>
              <a:endParaRPr lang="en-US" b="1" dirty="0"/>
            </a:p>
          </p:txBody>
        </p:sp>
        <p:sp>
          <p:nvSpPr>
            <p:cNvPr id="26" name="TextBox 25"/>
            <p:cNvSpPr txBox="1">
              <a:spLocks/>
            </p:cNvSpPr>
            <p:nvPr/>
          </p:nvSpPr>
          <p:spPr>
            <a:xfrm>
              <a:off x="5531490" y="1856236"/>
              <a:ext cx="274320" cy="274320"/>
            </a:xfrm>
            <a:prstGeom prst="ellipse">
              <a:avLst/>
            </a:prstGeom>
            <a:solidFill>
              <a:srgbClr val="296CA7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>
              <a:spLocks/>
            </p:cNvSpPr>
            <p:nvPr/>
          </p:nvSpPr>
          <p:spPr>
            <a:xfrm>
              <a:off x="5529489" y="3859557"/>
              <a:ext cx="274320" cy="274320"/>
            </a:xfrm>
            <a:prstGeom prst="ellipse">
              <a:avLst/>
            </a:prstGeom>
            <a:solidFill>
              <a:srgbClr val="22AEB8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TextBox 28"/>
            <p:cNvSpPr txBox="1">
              <a:spLocks/>
            </p:cNvSpPr>
            <p:nvPr/>
          </p:nvSpPr>
          <p:spPr>
            <a:xfrm>
              <a:off x="3329408" y="4853431"/>
              <a:ext cx="274320" cy="274320"/>
            </a:xfrm>
            <a:prstGeom prst="ellipse">
              <a:avLst/>
            </a:prstGeom>
            <a:solidFill>
              <a:srgbClr val="F8AB0D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006914" y="1410140"/>
            <a:ext cx="1503823" cy="997345"/>
            <a:chOff x="2015078" y="4111351"/>
            <a:chExt cx="1503823" cy="997345"/>
          </a:xfrm>
        </p:grpSpPr>
        <p:sp>
          <p:nvSpPr>
            <p:cNvPr id="31" name="Rectangle 30"/>
            <p:cNvSpPr/>
            <p:nvPr/>
          </p:nvSpPr>
          <p:spPr>
            <a:xfrm>
              <a:off x="2015080" y="4323866"/>
              <a:ext cx="1503821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015078" y="411135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Lorem ipsum 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06914" y="3429859"/>
            <a:ext cx="1503823" cy="997345"/>
            <a:chOff x="2015078" y="4111351"/>
            <a:chExt cx="1503823" cy="997345"/>
          </a:xfrm>
        </p:grpSpPr>
        <p:sp>
          <p:nvSpPr>
            <p:cNvPr id="34" name="Rectangle 33"/>
            <p:cNvSpPr/>
            <p:nvPr/>
          </p:nvSpPr>
          <p:spPr>
            <a:xfrm>
              <a:off x="2015080" y="4323866"/>
              <a:ext cx="1503821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15078" y="411135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Lorem ipsum 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613465" y="4314951"/>
            <a:ext cx="1503821" cy="997345"/>
            <a:chOff x="2015080" y="4111351"/>
            <a:chExt cx="1503821" cy="997345"/>
          </a:xfrm>
        </p:grpSpPr>
        <p:sp>
          <p:nvSpPr>
            <p:cNvPr id="37" name="Rectangle 36"/>
            <p:cNvSpPr/>
            <p:nvPr/>
          </p:nvSpPr>
          <p:spPr>
            <a:xfrm>
              <a:off x="2015080" y="4323866"/>
              <a:ext cx="1503821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30434" y="411135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/>
                <a:t>Lorem </a:t>
              </a:r>
              <a:r>
                <a:rPr lang="en-US" sz="1400" b="1" dirty="0" smtClean="0"/>
                <a:t>ipsum</a:t>
              </a:r>
              <a:endParaRPr lang="en-US" sz="1400" b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613465" y="2409951"/>
            <a:ext cx="1503821" cy="997345"/>
            <a:chOff x="2015080" y="4111351"/>
            <a:chExt cx="1503821" cy="997345"/>
          </a:xfrm>
        </p:grpSpPr>
        <p:sp>
          <p:nvSpPr>
            <p:cNvPr id="40" name="Rectangle 39"/>
            <p:cNvSpPr/>
            <p:nvPr/>
          </p:nvSpPr>
          <p:spPr>
            <a:xfrm>
              <a:off x="2015080" y="4323866"/>
              <a:ext cx="1503821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30434" y="411135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/>
                <a:t>Lorem </a:t>
              </a:r>
              <a:r>
                <a:rPr lang="en-US" sz="1400" b="1" dirty="0" smtClean="0"/>
                <a:t>ipsum</a:t>
              </a:r>
              <a:endParaRPr lang="en-US" sz="1400" b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126520" y="5442485"/>
            <a:ext cx="1955320" cy="749873"/>
            <a:chOff x="-126520" y="5442485"/>
            <a:chExt cx="1955320" cy="749873"/>
          </a:xfrm>
        </p:grpSpPr>
        <p:sp>
          <p:nvSpPr>
            <p:cNvPr id="43" name="Rectangle 42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4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5128</TotalTime>
  <Words>116</Words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Infographic Timeline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2015-07-31T04:25:08Z</dcterms:modified>
</cp:coreProperties>
</file>