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00B09B"/>
    <a:srgbClr val="F0EEEF"/>
    <a:srgbClr val="0D95BC"/>
    <a:srgbClr val="DF361F"/>
    <a:srgbClr val="6C2B43"/>
    <a:srgbClr val="7B0051"/>
    <a:srgbClr val="063951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6" y="17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65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6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Hexagons Puzzle Diagram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516E5F-3513-417B-9B72-126C7061E786}"/>
              </a:ext>
            </a:extLst>
          </p:cNvPr>
          <p:cNvGrpSpPr/>
          <p:nvPr/>
        </p:nvGrpSpPr>
        <p:grpSpPr>
          <a:xfrm>
            <a:off x="957905" y="4306004"/>
            <a:ext cx="2238790" cy="1460058"/>
            <a:chOff x="332936" y="2391804"/>
            <a:chExt cx="2937088" cy="194674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EFB6DA-64C2-4C73-AC03-52C93C4A2EED}"/>
                </a:ext>
              </a:extLst>
            </p:cNvPr>
            <p:cNvSpPr txBox="1"/>
            <p:nvPr/>
          </p:nvSpPr>
          <p:spPr>
            <a:xfrm>
              <a:off x="332936" y="2391804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2F5B21-FE56-4185-B4F5-0D2C1A34484C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516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197A976-8972-4F8D-9BAE-F66DFF3CA835}"/>
              </a:ext>
            </a:extLst>
          </p:cNvPr>
          <p:cNvGrpSpPr/>
          <p:nvPr/>
        </p:nvGrpSpPr>
        <p:grpSpPr>
          <a:xfrm>
            <a:off x="3452605" y="4306004"/>
            <a:ext cx="2238790" cy="1460058"/>
            <a:chOff x="332936" y="2391804"/>
            <a:chExt cx="2937088" cy="194674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17AEAF-AD4E-46F1-95B1-7C6629286417}"/>
                </a:ext>
              </a:extLst>
            </p:cNvPr>
            <p:cNvSpPr txBox="1"/>
            <p:nvPr/>
          </p:nvSpPr>
          <p:spPr>
            <a:xfrm>
              <a:off x="332936" y="2391804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BF39733-BA33-449B-8B0F-D76632FB6CE6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516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AB7E447-CFDD-40F0-ACDF-073043F85938}"/>
              </a:ext>
            </a:extLst>
          </p:cNvPr>
          <p:cNvGrpSpPr/>
          <p:nvPr/>
        </p:nvGrpSpPr>
        <p:grpSpPr>
          <a:xfrm>
            <a:off x="5947305" y="4306004"/>
            <a:ext cx="2238790" cy="1460058"/>
            <a:chOff x="332936" y="2391804"/>
            <a:chExt cx="2937088" cy="194674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02A0596-8CF9-47CF-B97C-BFDF14CA00BD}"/>
                </a:ext>
              </a:extLst>
            </p:cNvPr>
            <p:cNvSpPr txBox="1"/>
            <p:nvPr/>
          </p:nvSpPr>
          <p:spPr>
            <a:xfrm>
              <a:off x="332936" y="2391804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168F136-DD45-4ED5-AF0D-56D09829939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516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50534650-3931-4CBB-81BE-3595BEF929EE}"/>
              </a:ext>
            </a:extLst>
          </p:cNvPr>
          <p:cNvSpPr/>
          <p:nvPr/>
        </p:nvSpPr>
        <p:spPr>
          <a:xfrm>
            <a:off x="1637755" y="3652763"/>
            <a:ext cx="5854952" cy="615143"/>
          </a:xfrm>
          <a:prstGeom prst="ellipse">
            <a:avLst/>
          </a:prstGeom>
          <a:gradFill flip="none" rotWithShape="1">
            <a:gsLst>
              <a:gs pos="100000">
                <a:srgbClr val="F0EEEF">
                  <a:alpha val="0"/>
                </a:srgbClr>
              </a:gs>
              <a:gs pos="80000">
                <a:srgbClr val="F0EEEF">
                  <a:alpha val="35000"/>
                </a:srgbClr>
              </a:gs>
              <a:gs pos="5000">
                <a:schemeClr val="bg1">
                  <a:lumMod val="65000"/>
                  <a:alpha val="42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69B38134-524F-4410-A585-F3654E64AD43}"/>
              </a:ext>
            </a:extLst>
          </p:cNvPr>
          <p:cNvSpPr/>
          <p:nvPr/>
        </p:nvSpPr>
        <p:spPr>
          <a:xfrm>
            <a:off x="5796071" y="1104900"/>
            <a:ext cx="3195124" cy="2696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2" y="4688"/>
                  <a:pt x="1444" y="4079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3ADEACC3-60AE-4BC2-B68C-04DFC71A067B}"/>
              </a:ext>
            </a:extLst>
          </p:cNvPr>
          <p:cNvSpPr/>
          <p:nvPr/>
        </p:nvSpPr>
        <p:spPr>
          <a:xfrm>
            <a:off x="3364558" y="1104900"/>
            <a:ext cx="3195124" cy="2696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B648CF7F-D863-4A9A-BAE0-DED883164518}"/>
              </a:ext>
            </a:extLst>
          </p:cNvPr>
          <p:cNvSpPr/>
          <p:nvPr/>
        </p:nvSpPr>
        <p:spPr>
          <a:xfrm>
            <a:off x="898794" y="1104900"/>
            <a:ext cx="3195126" cy="2696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323A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D5C1A43-C1B1-4CFE-9E09-7C543962CC06}"/>
              </a:ext>
            </a:extLst>
          </p:cNvPr>
          <p:cNvSpPr/>
          <p:nvPr/>
        </p:nvSpPr>
        <p:spPr>
          <a:xfrm>
            <a:off x="1021083" y="1807418"/>
            <a:ext cx="22211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</a:rPr>
              <a:t>Step 1</a:t>
            </a:r>
          </a:p>
          <a:p>
            <a:pPr lvl="0"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57A4C71-A97A-4486-BB0D-A9900FA8BF86}"/>
              </a:ext>
            </a:extLst>
          </p:cNvPr>
          <p:cNvSpPr/>
          <p:nvPr/>
        </p:nvSpPr>
        <p:spPr>
          <a:xfrm>
            <a:off x="3805165" y="1807418"/>
            <a:ext cx="222998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2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2234222-403C-4D68-9F46-DAF947EEF657}"/>
              </a:ext>
            </a:extLst>
          </p:cNvPr>
          <p:cNvSpPr/>
          <p:nvPr/>
        </p:nvSpPr>
        <p:spPr>
          <a:xfrm>
            <a:off x="6274237" y="1807418"/>
            <a:ext cx="223879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3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59803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Hexagons Puzzle Diagram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516E5F-3513-417B-9B72-126C7061E786}"/>
              </a:ext>
            </a:extLst>
          </p:cNvPr>
          <p:cNvGrpSpPr/>
          <p:nvPr/>
        </p:nvGrpSpPr>
        <p:grpSpPr>
          <a:xfrm>
            <a:off x="957905" y="4306004"/>
            <a:ext cx="2238790" cy="1460058"/>
            <a:chOff x="332936" y="2391804"/>
            <a:chExt cx="2937088" cy="194674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1EFB6DA-64C2-4C73-AC03-52C93C4A2EED}"/>
                </a:ext>
              </a:extLst>
            </p:cNvPr>
            <p:cNvSpPr txBox="1"/>
            <p:nvPr/>
          </p:nvSpPr>
          <p:spPr>
            <a:xfrm>
              <a:off x="332936" y="2391804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62F5B21-FE56-4185-B4F5-0D2C1A34484C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516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197A976-8972-4F8D-9BAE-F66DFF3CA835}"/>
              </a:ext>
            </a:extLst>
          </p:cNvPr>
          <p:cNvGrpSpPr/>
          <p:nvPr/>
        </p:nvGrpSpPr>
        <p:grpSpPr>
          <a:xfrm>
            <a:off x="3452605" y="4306004"/>
            <a:ext cx="2238790" cy="1460058"/>
            <a:chOff x="332936" y="2391804"/>
            <a:chExt cx="2937088" cy="194674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17AEAF-AD4E-46F1-95B1-7C6629286417}"/>
                </a:ext>
              </a:extLst>
            </p:cNvPr>
            <p:cNvSpPr txBox="1"/>
            <p:nvPr/>
          </p:nvSpPr>
          <p:spPr>
            <a:xfrm>
              <a:off x="332936" y="2391804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BF39733-BA33-449B-8B0F-D76632FB6CE6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516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AB7E447-CFDD-40F0-ACDF-073043F85938}"/>
              </a:ext>
            </a:extLst>
          </p:cNvPr>
          <p:cNvGrpSpPr/>
          <p:nvPr/>
        </p:nvGrpSpPr>
        <p:grpSpPr>
          <a:xfrm>
            <a:off x="5947305" y="4306004"/>
            <a:ext cx="2238790" cy="1460058"/>
            <a:chOff x="332936" y="2391804"/>
            <a:chExt cx="2937088" cy="194674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02A0596-8CF9-47CF-B97C-BFDF14CA00BD}"/>
                </a:ext>
              </a:extLst>
            </p:cNvPr>
            <p:cNvSpPr txBox="1"/>
            <p:nvPr/>
          </p:nvSpPr>
          <p:spPr>
            <a:xfrm>
              <a:off x="332936" y="2391804"/>
              <a:ext cx="2937088" cy="697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168F136-DD45-4ED5-AF0D-56D09829939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5162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50534650-3931-4CBB-81BE-3595BEF929EE}"/>
              </a:ext>
            </a:extLst>
          </p:cNvPr>
          <p:cNvSpPr/>
          <p:nvPr/>
        </p:nvSpPr>
        <p:spPr>
          <a:xfrm>
            <a:off x="1637755" y="3652763"/>
            <a:ext cx="5854952" cy="615143"/>
          </a:xfrm>
          <a:prstGeom prst="ellipse">
            <a:avLst/>
          </a:prstGeom>
          <a:gradFill flip="none" rotWithShape="1">
            <a:gsLst>
              <a:gs pos="100000">
                <a:srgbClr val="2B323B"/>
              </a:gs>
              <a:gs pos="66000">
                <a:srgbClr val="2B323B">
                  <a:alpha val="0"/>
                </a:srgbClr>
              </a:gs>
              <a:gs pos="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69B38134-524F-4410-A585-F3654E64AD43}"/>
              </a:ext>
            </a:extLst>
          </p:cNvPr>
          <p:cNvSpPr/>
          <p:nvPr/>
        </p:nvSpPr>
        <p:spPr>
          <a:xfrm>
            <a:off x="5796071" y="1104900"/>
            <a:ext cx="3195124" cy="2696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2" y="4688"/>
                  <a:pt x="1444" y="4079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3ADEACC3-60AE-4BC2-B68C-04DFC71A067B}"/>
              </a:ext>
            </a:extLst>
          </p:cNvPr>
          <p:cNvSpPr/>
          <p:nvPr/>
        </p:nvSpPr>
        <p:spPr>
          <a:xfrm>
            <a:off x="3364558" y="1104900"/>
            <a:ext cx="3195124" cy="2696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B648CF7F-D863-4A9A-BAE0-DED883164518}"/>
              </a:ext>
            </a:extLst>
          </p:cNvPr>
          <p:cNvSpPr/>
          <p:nvPr/>
        </p:nvSpPr>
        <p:spPr>
          <a:xfrm>
            <a:off x="898794" y="1104900"/>
            <a:ext cx="3195126" cy="2696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4" h="21297" extrusionOk="0">
                <a:moveTo>
                  <a:pt x="1444" y="4079"/>
                </a:moveTo>
                <a:lnTo>
                  <a:pt x="6764" y="455"/>
                </a:lnTo>
                <a:cubicBezTo>
                  <a:pt x="7655" y="-151"/>
                  <a:pt x="8753" y="-151"/>
                  <a:pt x="9643" y="455"/>
                </a:cubicBezTo>
                <a:lnTo>
                  <a:pt x="14962" y="4079"/>
                </a:lnTo>
                <a:cubicBezTo>
                  <a:pt x="15854" y="4685"/>
                  <a:pt x="16402" y="5808"/>
                  <a:pt x="16402" y="7022"/>
                </a:cubicBezTo>
                <a:lnTo>
                  <a:pt x="16402" y="7923"/>
                </a:lnTo>
                <a:cubicBezTo>
                  <a:pt x="16402" y="8921"/>
                  <a:pt x="17057" y="9813"/>
                  <a:pt x="17901" y="9811"/>
                </a:cubicBezTo>
                <a:cubicBezTo>
                  <a:pt x="18242" y="9808"/>
                  <a:pt x="18554" y="9670"/>
                  <a:pt x="18804" y="9443"/>
                </a:cubicBezTo>
                <a:cubicBezTo>
                  <a:pt x="18859" y="9375"/>
                  <a:pt x="18918" y="9310"/>
                  <a:pt x="18980" y="9253"/>
                </a:cubicBezTo>
                <a:cubicBezTo>
                  <a:pt x="19102" y="9142"/>
                  <a:pt x="19239" y="9053"/>
                  <a:pt x="19386" y="8991"/>
                </a:cubicBezTo>
                <a:cubicBezTo>
                  <a:pt x="19544" y="8923"/>
                  <a:pt x="19714" y="8886"/>
                  <a:pt x="19890" y="8886"/>
                </a:cubicBezTo>
                <a:cubicBezTo>
                  <a:pt x="20851" y="8886"/>
                  <a:pt x="21600" y="9957"/>
                  <a:pt x="21327" y="11141"/>
                </a:cubicBezTo>
                <a:cubicBezTo>
                  <a:pt x="21210" y="11652"/>
                  <a:pt x="20880" y="12077"/>
                  <a:pt x="20465" y="12275"/>
                </a:cubicBezTo>
                <a:cubicBezTo>
                  <a:pt x="20078" y="12458"/>
                  <a:pt x="19707" y="12440"/>
                  <a:pt x="19386" y="12304"/>
                </a:cubicBezTo>
                <a:cubicBezTo>
                  <a:pt x="19237" y="12239"/>
                  <a:pt x="19097" y="12150"/>
                  <a:pt x="18973" y="12037"/>
                </a:cubicBezTo>
                <a:cubicBezTo>
                  <a:pt x="18916" y="11982"/>
                  <a:pt x="18861" y="11923"/>
                  <a:pt x="18808" y="11861"/>
                </a:cubicBezTo>
                <a:cubicBezTo>
                  <a:pt x="18558" y="11631"/>
                  <a:pt x="18244" y="11490"/>
                  <a:pt x="17903" y="11487"/>
                </a:cubicBezTo>
                <a:cubicBezTo>
                  <a:pt x="17073" y="11479"/>
                  <a:pt x="16397" y="12396"/>
                  <a:pt x="16397" y="13375"/>
                </a:cubicBezTo>
                <a:lnTo>
                  <a:pt x="16397" y="14276"/>
                </a:lnTo>
                <a:cubicBezTo>
                  <a:pt x="16397" y="15490"/>
                  <a:pt x="15849" y="16610"/>
                  <a:pt x="14958" y="17219"/>
                </a:cubicBezTo>
                <a:lnTo>
                  <a:pt x="9638" y="20843"/>
                </a:lnTo>
                <a:cubicBezTo>
                  <a:pt x="8746" y="21449"/>
                  <a:pt x="7648" y="21449"/>
                  <a:pt x="6759" y="20843"/>
                </a:cubicBezTo>
                <a:lnTo>
                  <a:pt x="1439" y="17219"/>
                </a:lnTo>
                <a:cubicBezTo>
                  <a:pt x="548" y="16613"/>
                  <a:pt x="0" y="15490"/>
                  <a:pt x="0" y="14276"/>
                </a:cubicBezTo>
                <a:lnTo>
                  <a:pt x="0" y="7027"/>
                </a:lnTo>
                <a:cubicBezTo>
                  <a:pt x="5" y="5808"/>
                  <a:pt x="555" y="4688"/>
                  <a:pt x="1444" y="4079"/>
                </a:cubicBezTo>
                <a:close/>
              </a:path>
            </a:pathLst>
          </a:custGeom>
          <a:solidFill>
            <a:srgbClr val="EB1E42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0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D5C1A43-C1B1-4CFE-9E09-7C543962CC06}"/>
              </a:ext>
            </a:extLst>
          </p:cNvPr>
          <p:cNvSpPr/>
          <p:nvPr/>
        </p:nvSpPr>
        <p:spPr>
          <a:xfrm>
            <a:off x="1021083" y="1807418"/>
            <a:ext cx="2221185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prstClr val="white"/>
                </a:solidFill>
              </a:rPr>
              <a:t>Step 1</a:t>
            </a:r>
          </a:p>
          <a:p>
            <a:pPr lvl="0"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prstClr val="white"/>
                </a:solidFill>
              </a:rPr>
              <a:t>Your text goes here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57A4C71-A97A-4486-BB0D-A9900FA8BF86}"/>
              </a:ext>
            </a:extLst>
          </p:cNvPr>
          <p:cNvSpPr/>
          <p:nvPr/>
        </p:nvSpPr>
        <p:spPr>
          <a:xfrm>
            <a:off x="3805165" y="1807418"/>
            <a:ext cx="222998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2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2234222-403C-4D68-9F46-DAF947EEF657}"/>
              </a:ext>
            </a:extLst>
          </p:cNvPr>
          <p:cNvSpPr/>
          <p:nvPr/>
        </p:nvSpPr>
        <p:spPr>
          <a:xfrm>
            <a:off x="6274237" y="1807418"/>
            <a:ext cx="2238791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Step 3</a:t>
            </a:r>
          </a:p>
          <a:p>
            <a:pPr lvl="0"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09229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10130</TotalTime>
  <Words>347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Hexagons Puzzle Diagram</vt:lpstr>
      <vt:lpstr>3-Step Hexagons Puzzle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Hexagons Puzzle Diagram</dc:title>
  <dc:creator>PresentationGO.com</dc:creator>
  <dc:description>© Copyright PresentationGO.com</dc:description>
  <dcterms:created xsi:type="dcterms:W3CDTF">2014-11-26T05:14:11Z</dcterms:created>
  <dcterms:modified xsi:type="dcterms:W3CDTF">2019-07-26T22:26:50Z</dcterms:modified>
  <cp:category>Charts &amp; Diagrams</cp:category>
</cp:coreProperties>
</file>