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C25"/>
    <a:srgbClr val="B32931"/>
    <a:srgbClr val="5E9601"/>
    <a:srgbClr val="EAEDF2"/>
    <a:srgbClr val="D4DAE4"/>
    <a:srgbClr val="28B9D4"/>
    <a:srgbClr val="F37741"/>
    <a:srgbClr val="323A45"/>
    <a:srgbClr val="C4CCDA"/>
    <a:srgbClr val="2DB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15" autoAdjust="0"/>
    <p:restoredTop sz="96374" autoAdjust="0"/>
  </p:normalViewPr>
  <p:slideViewPr>
    <p:cSldViewPr snapToGrid="0" showGuides="1">
      <p:cViewPr>
        <p:scale>
          <a:sx n="75" d="100"/>
          <a:sy n="75" d="100"/>
        </p:scale>
        <p:origin x="1386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731001" y="4441741"/>
            <a:ext cx="2638531" cy="2416260"/>
            <a:chOff x="6959601" y="4673601"/>
            <a:chExt cx="2385342" cy="2184400"/>
          </a:xfrm>
        </p:grpSpPr>
        <p:grpSp>
          <p:nvGrpSpPr>
            <p:cNvPr id="5" name="Group 4"/>
            <p:cNvGrpSpPr/>
            <p:nvPr userDrawn="1"/>
          </p:nvGrpSpPr>
          <p:grpSpPr>
            <a:xfrm>
              <a:off x="6959601" y="4673601"/>
              <a:ext cx="2184400" cy="2184400"/>
              <a:chOff x="7135390" y="4727422"/>
              <a:chExt cx="1700099" cy="1700099"/>
            </a:xfrm>
          </p:grpSpPr>
          <p:sp>
            <p:nvSpPr>
              <p:cNvPr id="6" name="Diagonal Stripe 5"/>
              <p:cNvSpPr/>
              <p:nvPr/>
            </p:nvSpPr>
            <p:spPr>
              <a:xfrm rot="5400000" flipH="1">
                <a:off x="7135390" y="4727422"/>
                <a:ext cx="1700098" cy="1700098"/>
              </a:xfrm>
              <a:prstGeom prst="diagStripe">
                <a:avLst>
                  <a:gd name="adj" fmla="val 28377"/>
                </a:avLst>
              </a:prstGeom>
              <a:solidFill>
                <a:srgbClr val="EE1C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Diagonal Stripe 6"/>
              <p:cNvSpPr/>
              <p:nvPr/>
            </p:nvSpPr>
            <p:spPr>
              <a:xfrm rot="5400000" flipH="1">
                <a:off x="7315197" y="4907229"/>
                <a:ext cx="1520292" cy="1520292"/>
              </a:xfrm>
              <a:prstGeom prst="diagStripe">
                <a:avLst>
                  <a:gd name="adj" fmla="val 43317"/>
                </a:avLst>
              </a:prstGeom>
              <a:solidFill>
                <a:srgbClr val="B329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>
                <a:scene3d>
                  <a:camera prst="orthographicFront">
                    <a:rot lat="0" lon="0" rev="8100000"/>
                  </a:camera>
                  <a:lightRig rig="threePt" dir="t"/>
                </a:scene3d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8" name="Rectangle 7"/>
            <p:cNvSpPr/>
            <p:nvPr userDrawn="1"/>
          </p:nvSpPr>
          <p:spPr>
            <a:xfrm rot="18900000">
              <a:off x="7507581" y="5792731"/>
              <a:ext cx="1837362" cy="707886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FREE!</a:t>
              </a:r>
              <a:endPara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445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resentationgo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6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6-Step </a:t>
            </a:r>
            <a:r>
              <a:rPr lang="en-US" b="1" dirty="0"/>
              <a:t>Hexagons </a:t>
            </a:r>
            <a:r>
              <a:rPr lang="en-US" b="1" dirty="0" smtClean="0"/>
              <a:t>Diagram for PowerPoint</a:t>
            </a:r>
            <a:endParaRPr lang="en-US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-126520" y="5442485"/>
            <a:ext cx="1955320" cy="749873"/>
            <a:chOff x="-126520" y="5442485"/>
            <a:chExt cx="1955320" cy="749873"/>
          </a:xfrm>
        </p:grpSpPr>
        <p:sp>
          <p:nvSpPr>
            <p:cNvPr id="43" name="Rectangle 42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rgbClr val="5E9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  <p:sp>
        <p:nvSpPr>
          <p:cNvPr id="25" name="Oval 24"/>
          <p:cNvSpPr/>
          <p:nvPr/>
        </p:nvSpPr>
        <p:spPr>
          <a:xfrm>
            <a:off x="2296935" y="5554640"/>
            <a:ext cx="4550127" cy="637718"/>
          </a:xfrm>
          <a:prstGeom prst="ellipse">
            <a:avLst/>
          </a:prstGeom>
          <a:gradFill flip="none" rotWithShape="1">
            <a:gsLst>
              <a:gs pos="100000">
                <a:srgbClr val="EAEDF2"/>
              </a:gs>
              <a:gs pos="65000">
                <a:srgbClr val="EAEDF2"/>
              </a:gs>
              <a:gs pos="0">
                <a:srgbClr val="C4CC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055890" y="1314790"/>
            <a:ext cx="1517903" cy="1694869"/>
          </a:xfrm>
          <a:custGeom>
            <a:avLst/>
            <a:gdLst>
              <a:gd name="connsiteX0" fmla="*/ 1016211 w 2032423"/>
              <a:gd name="connsiteY0" fmla="*/ 2269068 h 2269068"/>
              <a:gd name="connsiteX1" fmla="*/ 0 w 2032423"/>
              <a:gd name="connsiteY1" fmla="*/ 1701801 h 2269068"/>
              <a:gd name="connsiteX2" fmla="*/ 0 w 2032423"/>
              <a:gd name="connsiteY2" fmla="*/ 567267 h 2269068"/>
              <a:gd name="connsiteX3" fmla="*/ 1016212 w 2032423"/>
              <a:gd name="connsiteY3" fmla="*/ 0 h 2269068"/>
              <a:gd name="connsiteX4" fmla="*/ 2032423 w 2032423"/>
              <a:gd name="connsiteY4" fmla="*/ 567267 h 2269068"/>
              <a:gd name="connsiteX5" fmla="*/ 2032423 w 2032423"/>
              <a:gd name="connsiteY5" fmla="*/ 1701801 h 226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423" h="2269068">
                <a:moveTo>
                  <a:pt x="1016211" y="2269068"/>
                </a:moveTo>
                <a:lnTo>
                  <a:pt x="0" y="1701801"/>
                </a:lnTo>
                <a:lnTo>
                  <a:pt x="0" y="567267"/>
                </a:lnTo>
                <a:lnTo>
                  <a:pt x="1016212" y="0"/>
                </a:lnTo>
                <a:lnTo>
                  <a:pt x="2032423" y="567267"/>
                </a:lnTo>
                <a:lnTo>
                  <a:pt x="2032423" y="1701801"/>
                </a:lnTo>
                <a:close/>
              </a:path>
            </a:pathLst>
          </a:custGeom>
          <a:solidFill>
            <a:srgbClr val="323A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8" name="Freeform 67"/>
          <p:cNvSpPr/>
          <p:nvPr/>
        </p:nvSpPr>
        <p:spPr>
          <a:xfrm rot="10800000">
            <a:off x="4573792" y="1314790"/>
            <a:ext cx="1517903" cy="1694869"/>
          </a:xfrm>
          <a:custGeom>
            <a:avLst/>
            <a:gdLst>
              <a:gd name="connsiteX0" fmla="*/ 1016211 w 2032423"/>
              <a:gd name="connsiteY0" fmla="*/ 2269068 h 2269068"/>
              <a:gd name="connsiteX1" fmla="*/ 0 w 2032423"/>
              <a:gd name="connsiteY1" fmla="*/ 1701801 h 2269068"/>
              <a:gd name="connsiteX2" fmla="*/ 0 w 2032423"/>
              <a:gd name="connsiteY2" fmla="*/ 567267 h 2269068"/>
              <a:gd name="connsiteX3" fmla="*/ 1016212 w 2032423"/>
              <a:gd name="connsiteY3" fmla="*/ 0 h 2269068"/>
              <a:gd name="connsiteX4" fmla="*/ 2032423 w 2032423"/>
              <a:gd name="connsiteY4" fmla="*/ 567267 h 2269068"/>
              <a:gd name="connsiteX5" fmla="*/ 2032423 w 2032423"/>
              <a:gd name="connsiteY5" fmla="*/ 1701801 h 226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423" h="2269068">
                <a:moveTo>
                  <a:pt x="1016211" y="2269068"/>
                </a:moveTo>
                <a:lnTo>
                  <a:pt x="0" y="1701801"/>
                </a:lnTo>
                <a:lnTo>
                  <a:pt x="0" y="567267"/>
                </a:lnTo>
                <a:lnTo>
                  <a:pt x="1016212" y="0"/>
                </a:lnTo>
                <a:lnTo>
                  <a:pt x="2032423" y="567267"/>
                </a:lnTo>
                <a:lnTo>
                  <a:pt x="2032423" y="1701801"/>
                </a:lnTo>
                <a:close/>
              </a:path>
            </a:pathLst>
          </a:custGeom>
          <a:solidFill>
            <a:srgbClr val="F3774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69" name="Freeform 68"/>
          <p:cNvSpPr/>
          <p:nvPr/>
        </p:nvSpPr>
        <p:spPr>
          <a:xfrm rot="10800000">
            <a:off x="2296938" y="2579620"/>
            <a:ext cx="1517903" cy="1694869"/>
          </a:xfrm>
          <a:custGeom>
            <a:avLst/>
            <a:gdLst>
              <a:gd name="connsiteX0" fmla="*/ 1016211 w 2032423"/>
              <a:gd name="connsiteY0" fmla="*/ 2269068 h 2269068"/>
              <a:gd name="connsiteX1" fmla="*/ 0 w 2032423"/>
              <a:gd name="connsiteY1" fmla="*/ 1701801 h 2269068"/>
              <a:gd name="connsiteX2" fmla="*/ 0 w 2032423"/>
              <a:gd name="connsiteY2" fmla="*/ 567267 h 2269068"/>
              <a:gd name="connsiteX3" fmla="*/ 1016212 w 2032423"/>
              <a:gd name="connsiteY3" fmla="*/ 0 h 2269068"/>
              <a:gd name="connsiteX4" fmla="*/ 2032423 w 2032423"/>
              <a:gd name="connsiteY4" fmla="*/ 567267 h 2269068"/>
              <a:gd name="connsiteX5" fmla="*/ 2032423 w 2032423"/>
              <a:gd name="connsiteY5" fmla="*/ 1701801 h 226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423" h="2269068">
                <a:moveTo>
                  <a:pt x="1016211" y="2269068"/>
                </a:moveTo>
                <a:lnTo>
                  <a:pt x="0" y="1701801"/>
                </a:lnTo>
                <a:lnTo>
                  <a:pt x="0" y="567267"/>
                </a:lnTo>
                <a:lnTo>
                  <a:pt x="1016212" y="0"/>
                </a:lnTo>
                <a:lnTo>
                  <a:pt x="2032423" y="567267"/>
                </a:lnTo>
                <a:lnTo>
                  <a:pt x="2032423" y="1701801"/>
                </a:lnTo>
                <a:close/>
              </a:path>
            </a:pathLst>
          </a:custGeom>
          <a:solidFill>
            <a:srgbClr val="28B9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0" name="Freeform 69"/>
          <p:cNvSpPr/>
          <p:nvPr/>
        </p:nvSpPr>
        <p:spPr>
          <a:xfrm rot="10800000">
            <a:off x="5332744" y="2579620"/>
            <a:ext cx="1517903" cy="1694869"/>
          </a:xfrm>
          <a:custGeom>
            <a:avLst/>
            <a:gdLst>
              <a:gd name="connsiteX0" fmla="*/ 1016211 w 2032423"/>
              <a:gd name="connsiteY0" fmla="*/ 2269068 h 2269068"/>
              <a:gd name="connsiteX1" fmla="*/ 0 w 2032423"/>
              <a:gd name="connsiteY1" fmla="*/ 1701801 h 2269068"/>
              <a:gd name="connsiteX2" fmla="*/ 0 w 2032423"/>
              <a:gd name="connsiteY2" fmla="*/ 567267 h 2269068"/>
              <a:gd name="connsiteX3" fmla="*/ 1016212 w 2032423"/>
              <a:gd name="connsiteY3" fmla="*/ 0 h 2269068"/>
              <a:gd name="connsiteX4" fmla="*/ 2032423 w 2032423"/>
              <a:gd name="connsiteY4" fmla="*/ 567267 h 2269068"/>
              <a:gd name="connsiteX5" fmla="*/ 2032423 w 2032423"/>
              <a:gd name="connsiteY5" fmla="*/ 1701801 h 226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423" h="2269068">
                <a:moveTo>
                  <a:pt x="1016211" y="2269068"/>
                </a:moveTo>
                <a:lnTo>
                  <a:pt x="0" y="1701801"/>
                </a:lnTo>
                <a:lnTo>
                  <a:pt x="0" y="567267"/>
                </a:lnTo>
                <a:lnTo>
                  <a:pt x="1016212" y="0"/>
                </a:lnTo>
                <a:lnTo>
                  <a:pt x="2032423" y="567267"/>
                </a:lnTo>
                <a:lnTo>
                  <a:pt x="2032423" y="17018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 rot="10800000">
            <a:off x="3055890" y="3844449"/>
            <a:ext cx="1517903" cy="1694869"/>
          </a:xfrm>
          <a:custGeom>
            <a:avLst/>
            <a:gdLst>
              <a:gd name="connsiteX0" fmla="*/ 1016211 w 2032423"/>
              <a:gd name="connsiteY0" fmla="*/ 2269068 h 2269068"/>
              <a:gd name="connsiteX1" fmla="*/ 0 w 2032423"/>
              <a:gd name="connsiteY1" fmla="*/ 1701801 h 2269068"/>
              <a:gd name="connsiteX2" fmla="*/ 0 w 2032423"/>
              <a:gd name="connsiteY2" fmla="*/ 567267 h 2269068"/>
              <a:gd name="connsiteX3" fmla="*/ 1016212 w 2032423"/>
              <a:gd name="connsiteY3" fmla="*/ 0 h 2269068"/>
              <a:gd name="connsiteX4" fmla="*/ 2032423 w 2032423"/>
              <a:gd name="connsiteY4" fmla="*/ 567267 h 2269068"/>
              <a:gd name="connsiteX5" fmla="*/ 2032423 w 2032423"/>
              <a:gd name="connsiteY5" fmla="*/ 1701801 h 226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423" h="2269068">
                <a:moveTo>
                  <a:pt x="1016211" y="2269068"/>
                </a:moveTo>
                <a:lnTo>
                  <a:pt x="0" y="1701801"/>
                </a:lnTo>
                <a:lnTo>
                  <a:pt x="0" y="567267"/>
                </a:lnTo>
                <a:lnTo>
                  <a:pt x="1016212" y="0"/>
                </a:lnTo>
                <a:lnTo>
                  <a:pt x="2032423" y="567267"/>
                </a:lnTo>
                <a:lnTo>
                  <a:pt x="2032423" y="1701801"/>
                </a:lnTo>
                <a:close/>
              </a:path>
            </a:pathLst>
          </a:custGeom>
          <a:solidFill>
            <a:srgbClr val="F1C50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2" name="Freeform 71"/>
          <p:cNvSpPr/>
          <p:nvPr/>
        </p:nvSpPr>
        <p:spPr>
          <a:xfrm rot="10800000">
            <a:off x="4573792" y="3844449"/>
            <a:ext cx="1517903" cy="1694869"/>
          </a:xfrm>
          <a:custGeom>
            <a:avLst/>
            <a:gdLst>
              <a:gd name="connsiteX0" fmla="*/ 1016211 w 2032423"/>
              <a:gd name="connsiteY0" fmla="*/ 2269068 h 2269068"/>
              <a:gd name="connsiteX1" fmla="*/ 0 w 2032423"/>
              <a:gd name="connsiteY1" fmla="*/ 1701801 h 2269068"/>
              <a:gd name="connsiteX2" fmla="*/ 0 w 2032423"/>
              <a:gd name="connsiteY2" fmla="*/ 567267 h 2269068"/>
              <a:gd name="connsiteX3" fmla="*/ 1016212 w 2032423"/>
              <a:gd name="connsiteY3" fmla="*/ 0 h 2269068"/>
              <a:gd name="connsiteX4" fmla="*/ 2032423 w 2032423"/>
              <a:gd name="connsiteY4" fmla="*/ 567267 h 2269068"/>
              <a:gd name="connsiteX5" fmla="*/ 2032423 w 2032423"/>
              <a:gd name="connsiteY5" fmla="*/ 1701801 h 226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423" h="2269068">
                <a:moveTo>
                  <a:pt x="1016211" y="2269068"/>
                </a:moveTo>
                <a:lnTo>
                  <a:pt x="0" y="1701801"/>
                </a:lnTo>
                <a:lnTo>
                  <a:pt x="0" y="567267"/>
                </a:lnTo>
                <a:lnTo>
                  <a:pt x="1016212" y="0"/>
                </a:lnTo>
                <a:lnTo>
                  <a:pt x="2032423" y="567267"/>
                </a:lnTo>
                <a:lnTo>
                  <a:pt x="2032423" y="1701801"/>
                </a:lnTo>
                <a:close/>
              </a:path>
            </a:pathLst>
          </a:custGeom>
          <a:solidFill>
            <a:srgbClr val="2DBAA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6" name="Freeform 85"/>
          <p:cNvSpPr/>
          <p:nvPr/>
        </p:nvSpPr>
        <p:spPr>
          <a:xfrm rot="10800000">
            <a:off x="3814840" y="2579620"/>
            <a:ext cx="1517903" cy="1694869"/>
          </a:xfrm>
          <a:custGeom>
            <a:avLst/>
            <a:gdLst>
              <a:gd name="connsiteX0" fmla="*/ 758951 w 1517903"/>
              <a:gd name="connsiteY0" fmla="*/ 1694869 h 1694869"/>
              <a:gd name="connsiteX1" fmla="*/ 0 w 1517903"/>
              <a:gd name="connsiteY1" fmla="*/ 1271152 h 1694869"/>
              <a:gd name="connsiteX2" fmla="*/ 0 w 1517903"/>
              <a:gd name="connsiteY2" fmla="*/ 423717 h 1694869"/>
              <a:gd name="connsiteX3" fmla="*/ 758952 w 1517903"/>
              <a:gd name="connsiteY3" fmla="*/ 0 h 1694869"/>
              <a:gd name="connsiteX4" fmla="*/ 1517903 w 1517903"/>
              <a:gd name="connsiteY4" fmla="*/ 423717 h 1694869"/>
              <a:gd name="connsiteX5" fmla="*/ 1517903 w 1517903"/>
              <a:gd name="connsiteY5" fmla="*/ 1271152 h 169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7903" h="1694869">
                <a:moveTo>
                  <a:pt x="758951" y="1694869"/>
                </a:moveTo>
                <a:lnTo>
                  <a:pt x="0" y="1271152"/>
                </a:lnTo>
                <a:lnTo>
                  <a:pt x="0" y="423717"/>
                </a:lnTo>
                <a:lnTo>
                  <a:pt x="758952" y="0"/>
                </a:lnTo>
                <a:lnTo>
                  <a:pt x="1517903" y="423717"/>
                </a:lnTo>
                <a:lnTo>
                  <a:pt x="1517903" y="1271152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055289" y="1765228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Step 1</a:t>
            </a:r>
          </a:p>
          <a:p>
            <a:pPr lvl="0" algn="ctr"/>
            <a:r>
              <a:rPr lang="en-US" sz="1050" dirty="0">
                <a:solidFill>
                  <a:prstClr val="white"/>
                </a:solidFill>
              </a:rPr>
              <a:t>Your text goes </a:t>
            </a:r>
            <a:r>
              <a:rPr lang="en-US" sz="1050" dirty="0" smtClean="0">
                <a:solidFill>
                  <a:prstClr val="white"/>
                </a:solidFill>
              </a:rPr>
              <a:t>here</a:t>
            </a:r>
          </a:p>
          <a:p>
            <a:pPr algn="ctr"/>
            <a:r>
              <a:rPr lang="en-US" sz="1050" dirty="0">
                <a:solidFill>
                  <a:prstClr val="white"/>
                </a:solidFill>
              </a:rPr>
              <a:t>Your text goes </a:t>
            </a:r>
            <a:r>
              <a:rPr lang="en-US" sz="1050" dirty="0" smtClean="0">
                <a:solidFill>
                  <a:prstClr val="white"/>
                </a:solidFill>
              </a:rPr>
              <a:t>here</a:t>
            </a:r>
            <a:endParaRPr lang="en-US" sz="1050" dirty="0">
              <a:solidFill>
                <a:prstClr val="white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571996" y="1765228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en-US" sz="1050" dirty="0">
                <a:solidFill>
                  <a:prstClr val="white"/>
                </a:solidFill>
              </a:rPr>
              <a:t>Your text goes </a:t>
            </a:r>
            <a:r>
              <a:rPr lang="en-US" sz="1050" dirty="0" smtClean="0">
                <a:solidFill>
                  <a:prstClr val="white"/>
                </a:solidFill>
              </a:rPr>
              <a:t>here</a:t>
            </a:r>
          </a:p>
          <a:p>
            <a:pPr algn="ctr"/>
            <a:r>
              <a:rPr lang="en-US" sz="1050" dirty="0">
                <a:solidFill>
                  <a:prstClr val="white"/>
                </a:solidFill>
              </a:rPr>
              <a:t>Your text goes </a:t>
            </a:r>
            <a:r>
              <a:rPr lang="en-US" sz="1050" dirty="0" smtClean="0">
                <a:solidFill>
                  <a:prstClr val="white"/>
                </a:solidFill>
              </a:rPr>
              <a:t>here</a:t>
            </a:r>
            <a:endParaRPr lang="en-US" sz="1050" dirty="0">
              <a:solidFill>
                <a:prstClr val="white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330355" y="3042049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  <a:p>
            <a:pPr lvl="0"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</a:t>
            </a:r>
            <a:r>
              <a:rPr lang="en-US" sz="1050" dirty="0" smtClean="0">
                <a:solidFill>
                  <a:schemeClr val="bg2">
                    <a:lumMod val="10000"/>
                  </a:schemeClr>
                </a:solidFill>
              </a:rPr>
              <a:t>here</a:t>
            </a:r>
          </a:p>
          <a:p>
            <a:pPr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</a:t>
            </a:r>
            <a:r>
              <a:rPr lang="en-US" sz="1050" dirty="0" smtClean="0">
                <a:solidFill>
                  <a:schemeClr val="bg2">
                    <a:lumMod val="10000"/>
                  </a:schemeClr>
                </a:solidFill>
              </a:rPr>
              <a:t>here</a:t>
            </a:r>
            <a:endParaRPr lang="en-US" sz="10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571996" y="4290975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en-US" sz="1050" dirty="0">
                <a:solidFill>
                  <a:schemeClr val="bg1"/>
                </a:solidFill>
              </a:rPr>
              <a:t>Your text goes </a:t>
            </a:r>
            <a:r>
              <a:rPr lang="en-US" sz="1050" dirty="0" smtClean="0">
                <a:solidFill>
                  <a:schemeClr val="bg1"/>
                </a:solidFill>
              </a:rPr>
              <a:t>here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Your text goes </a:t>
            </a:r>
            <a:r>
              <a:rPr lang="en-US" sz="1050" dirty="0" smtClean="0">
                <a:solidFill>
                  <a:schemeClr val="bg1"/>
                </a:solidFill>
              </a:rPr>
              <a:t>here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055289" y="4290975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5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  <a:p>
            <a:pPr lvl="0"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</a:t>
            </a:r>
            <a:r>
              <a:rPr lang="en-US" sz="1050" dirty="0" smtClean="0">
                <a:solidFill>
                  <a:schemeClr val="bg2">
                    <a:lumMod val="10000"/>
                  </a:schemeClr>
                </a:solidFill>
              </a:rPr>
              <a:t>here</a:t>
            </a:r>
          </a:p>
          <a:p>
            <a:pPr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Your text goes </a:t>
            </a:r>
            <a:r>
              <a:rPr lang="en-US" sz="1050" dirty="0" smtClean="0">
                <a:solidFill>
                  <a:schemeClr val="bg2">
                    <a:lumMod val="10000"/>
                  </a:schemeClr>
                </a:solidFill>
              </a:rPr>
              <a:t>here</a:t>
            </a:r>
            <a:endParaRPr lang="en-US" sz="10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296935" y="3028890"/>
            <a:ext cx="1516707" cy="8002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Your text goes </a:t>
            </a:r>
            <a:r>
              <a:rPr lang="en-US" sz="1050" dirty="0" smtClean="0">
                <a:solidFill>
                  <a:schemeClr val="bg1"/>
                </a:solidFill>
              </a:rPr>
              <a:t>here</a:t>
            </a:r>
          </a:p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Your </a:t>
            </a:r>
            <a:r>
              <a:rPr lang="en-US" sz="1050" dirty="0">
                <a:solidFill>
                  <a:schemeClr val="bg1"/>
                </a:solidFill>
              </a:rPr>
              <a:t>text goes </a:t>
            </a:r>
            <a:r>
              <a:rPr lang="en-US" sz="1050" dirty="0" smtClean="0">
                <a:solidFill>
                  <a:schemeClr val="bg1"/>
                </a:solidFill>
              </a:rPr>
              <a:t>here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146244" y="3198168"/>
            <a:ext cx="85151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323A45"/>
                </a:solidFill>
              </a:rPr>
              <a:t>TITLE</a:t>
            </a:r>
            <a:endParaRPr lang="en-US" sz="2400" b="1" dirty="0">
              <a:solidFill>
                <a:srgbClr val="323A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5683</TotalTime>
  <Words>68</Words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Open Sans</vt:lpstr>
      <vt:lpstr>Template PresentationGo</vt:lpstr>
      <vt:lpstr>6-Step Hexagons Diagram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Hexagons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2015-08-28T00:26:56Z</dcterms:modified>
</cp:coreProperties>
</file>