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05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2-Link Chain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7B96A85-64E4-4BA0-9336-F80ECD1E8B3B}"/>
              </a:ext>
            </a:extLst>
          </p:cNvPr>
          <p:cNvSpPr/>
          <p:nvPr/>
        </p:nvSpPr>
        <p:spPr>
          <a:xfrm>
            <a:off x="0" y="1430103"/>
            <a:ext cx="3474886" cy="2968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76" y="17884"/>
                </a:moveTo>
                <a:cubicBezTo>
                  <a:pt x="12834" y="17966"/>
                  <a:pt x="12893" y="18048"/>
                  <a:pt x="12951" y="18143"/>
                </a:cubicBezTo>
                <a:cubicBezTo>
                  <a:pt x="12986" y="18184"/>
                  <a:pt x="13009" y="18238"/>
                  <a:pt x="13044" y="18279"/>
                </a:cubicBezTo>
                <a:cubicBezTo>
                  <a:pt x="13160" y="18456"/>
                  <a:pt x="13288" y="18619"/>
                  <a:pt x="13416" y="18783"/>
                </a:cubicBezTo>
                <a:cubicBezTo>
                  <a:pt x="13439" y="18810"/>
                  <a:pt x="13462" y="18837"/>
                  <a:pt x="13485" y="18864"/>
                </a:cubicBezTo>
                <a:cubicBezTo>
                  <a:pt x="13590" y="19000"/>
                  <a:pt x="13706" y="19136"/>
                  <a:pt x="13823" y="19259"/>
                </a:cubicBezTo>
                <a:cubicBezTo>
                  <a:pt x="13869" y="19313"/>
                  <a:pt x="13916" y="19354"/>
                  <a:pt x="13951" y="19409"/>
                </a:cubicBezTo>
                <a:cubicBezTo>
                  <a:pt x="14055" y="19518"/>
                  <a:pt x="14148" y="19626"/>
                  <a:pt x="14253" y="19722"/>
                </a:cubicBezTo>
                <a:cubicBezTo>
                  <a:pt x="14299" y="19763"/>
                  <a:pt x="14346" y="19817"/>
                  <a:pt x="14392" y="19858"/>
                </a:cubicBezTo>
                <a:cubicBezTo>
                  <a:pt x="14532" y="19994"/>
                  <a:pt x="14660" y="20116"/>
                  <a:pt x="14799" y="20239"/>
                </a:cubicBezTo>
                <a:cubicBezTo>
                  <a:pt x="14811" y="20253"/>
                  <a:pt x="14822" y="20266"/>
                  <a:pt x="14834" y="20266"/>
                </a:cubicBezTo>
                <a:cubicBezTo>
                  <a:pt x="14985" y="20402"/>
                  <a:pt x="15136" y="20525"/>
                  <a:pt x="15299" y="20647"/>
                </a:cubicBezTo>
                <a:cubicBezTo>
                  <a:pt x="15346" y="20688"/>
                  <a:pt x="15392" y="20715"/>
                  <a:pt x="15439" y="20756"/>
                </a:cubicBezTo>
                <a:cubicBezTo>
                  <a:pt x="15508" y="20811"/>
                  <a:pt x="15578" y="20865"/>
                  <a:pt x="15648" y="20906"/>
                </a:cubicBezTo>
                <a:cubicBezTo>
                  <a:pt x="14613" y="21369"/>
                  <a:pt x="13520" y="21600"/>
                  <a:pt x="12393" y="21600"/>
                </a:cubicBezTo>
                <a:lnTo>
                  <a:pt x="35" y="21600"/>
                </a:lnTo>
                <a:lnTo>
                  <a:pt x="35" y="17898"/>
                </a:lnTo>
                <a:lnTo>
                  <a:pt x="12393" y="17898"/>
                </a:lnTo>
                <a:cubicBezTo>
                  <a:pt x="12509" y="17912"/>
                  <a:pt x="12637" y="17898"/>
                  <a:pt x="12776" y="17884"/>
                </a:cubicBezTo>
                <a:close/>
                <a:moveTo>
                  <a:pt x="17194" y="15121"/>
                </a:moveTo>
                <a:cubicBezTo>
                  <a:pt x="17206" y="15135"/>
                  <a:pt x="17229" y="15162"/>
                  <a:pt x="17240" y="15176"/>
                </a:cubicBezTo>
                <a:cubicBezTo>
                  <a:pt x="17275" y="15217"/>
                  <a:pt x="17322" y="15257"/>
                  <a:pt x="17357" y="15312"/>
                </a:cubicBezTo>
                <a:cubicBezTo>
                  <a:pt x="17426" y="15394"/>
                  <a:pt x="17508" y="15462"/>
                  <a:pt x="17578" y="15543"/>
                </a:cubicBezTo>
                <a:cubicBezTo>
                  <a:pt x="17624" y="15584"/>
                  <a:pt x="17671" y="15625"/>
                  <a:pt x="17705" y="15666"/>
                </a:cubicBezTo>
                <a:cubicBezTo>
                  <a:pt x="17787" y="15734"/>
                  <a:pt x="17868" y="15802"/>
                  <a:pt x="17950" y="15870"/>
                </a:cubicBezTo>
                <a:cubicBezTo>
                  <a:pt x="17996" y="15911"/>
                  <a:pt x="18043" y="15938"/>
                  <a:pt x="18078" y="15979"/>
                </a:cubicBezTo>
                <a:cubicBezTo>
                  <a:pt x="18171" y="16047"/>
                  <a:pt x="18264" y="16115"/>
                  <a:pt x="18357" y="16169"/>
                </a:cubicBezTo>
                <a:cubicBezTo>
                  <a:pt x="18391" y="16197"/>
                  <a:pt x="18426" y="16210"/>
                  <a:pt x="18461" y="16237"/>
                </a:cubicBezTo>
                <a:cubicBezTo>
                  <a:pt x="18589" y="16319"/>
                  <a:pt x="18729" y="16387"/>
                  <a:pt x="18868" y="16455"/>
                </a:cubicBezTo>
                <a:cubicBezTo>
                  <a:pt x="18891" y="16469"/>
                  <a:pt x="18915" y="16469"/>
                  <a:pt x="18938" y="16482"/>
                </a:cubicBezTo>
                <a:cubicBezTo>
                  <a:pt x="19054" y="16537"/>
                  <a:pt x="19170" y="16578"/>
                  <a:pt x="19287" y="16632"/>
                </a:cubicBezTo>
                <a:cubicBezTo>
                  <a:pt x="19333" y="16646"/>
                  <a:pt x="19391" y="16659"/>
                  <a:pt x="19438" y="16687"/>
                </a:cubicBezTo>
                <a:cubicBezTo>
                  <a:pt x="19531" y="16714"/>
                  <a:pt x="19624" y="16741"/>
                  <a:pt x="19717" y="16768"/>
                </a:cubicBezTo>
                <a:cubicBezTo>
                  <a:pt x="19775" y="16782"/>
                  <a:pt x="19833" y="16795"/>
                  <a:pt x="19891" y="16809"/>
                </a:cubicBezTo>
                <a:cubicBezTo>
                  <a:pt x="19938" y="16823"/>
                  <a:pt x="19984" y="16823"/>
                  <a:pt x="20031" y="16836"/>
                </a:cubicBezTo>
                <a:cubicBezTo>
                  <a:pt x="21065" y="15053"/>
                  <a:pt x="21600" y="12971"/>
                  <a:pt x="21600" y="10807"/>
                </a:cubicBezTo>
                <a:cubicBezTo>
                  <a:pt x="21600" y="8547"/>
                  <a:pt x="21007" y="6370"/>
                  <a:pt x="19879" y="4532"/>
                </a:cubicBezTo>
                <a:cubicBezTo>
                  <a:pt x="18984" y="3062"/>
                  <a:pt x="17775" y="1865"/>
                  <a:pt x="16403" y="1089"/>
                </a:cubicBezTo>
                <a:cubicBezTo>
                  <a:pt x="15136" y="367"/>
                  <a:pt x="13776" y="0"/>
                  <a:pt x="12358" y="0"/>
                </a:cubicBezTo>
                <a:lnTo>
                  <a:pt x="0" y="0"/>
                </a:lnTo>
                <a:lnTo>
                  <a:pt x="0" y="3702"/>
                </a:lnTo>
                <a:lnTo>
                  <a:pt x="12358" y="3702"/>
                </a:lnTo>
                <a:cubicBezTo>
                  <a:pt x="12486" y="3702"/>
                  <a:pt x="12614" y="3716"/>
                  <a:pt x="12741" y="3716"/>
                </a:cubicBezTo>
                <a:lnTo>
                  <a:pt x="12741" y="3702"/>
                </a:lnTo>
                <a:lnTo>
                  <a:pt x="12997" y="3729"/>
                </a:lnTo>
                <a:cubicBezTo>
                  <a:pt x="14125" y="3865"/>
                  <a:pt x="15194" y="4383"/>
                  <a:pt x="16090" y="5199"/>
                </a:cubicBezTo>
                <a:cubicBezTo>
                  <a:pt x="16392" y="5471"/>
                  <a:pt x="16659" y="5771"/>
                  <a:pt x="16915" y="6111"/>
                </a:cubicBezTo>
                <a:lnTo>
                  <a:pt x="17171" y="6451"/>
                </a:lnTo>
                <a:lnTo>
                  <a:pt x="17159" y="6465"/>
                </a:lnTo>
                <a:cubicBezTo>
                  <a:pt x="17985" y="7717"/>
                  <a:pt x="18438" y="9242"/>
                  <a:pt x="18438" y="10807"/>
                </a:cubicBezTo>
                <a:cubicBezTo>
                  <a:pt x="18461" y="12358"/>
                  <a:pt x="18008" y="13883"/>
                  <a:pt x="17194" y="1512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3E08DC3-D1AC-4BF3-AC54-3E0EB5185887}"/>
              </a:ext>
            </a:extLst>
          </p:cNvPr>
          <p:cNvSpPr/>
          <p:nvPr/>
        </p:nvSpPr>
        <p:spPr>
          <a:xfrm>
            <a:off x="1870228" y="1430103"/>
            <a:ext cx="5034642" cy="2971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114" y="3697"/>
                </a:moveTo>
                <a:cubicBezTo>
                  <a:pt x="6074" y="3616"/>
                  <a:pt x="6034" y="3534"/>
                  <a:pt x="5994" y="3453"/>
                </a:cubicBezTo>
                <a:cubicBezTo>
                  <a:pt x="5970" y="3412"/>
                  <a:pt x="5954" y="3358"/>
                  <a:pt x="5930" y="3317"/>
                </a:cubicBezTo>
                <a:cubicBezTo>
                  <a:pt x="5849" y="3140"/>
                  <a:pt x="5761" y="2977"/>
                  <a:pt x="5673" y="2814"/>
                </a:cubicBezTo>
                <a:cubicBezTo>
                  <a:pt x="5657" y="2787"/>
                  <a:pt x="5641" y="2759"/>
                  <a:pt x="5625" y="2732"/>
                </a:cubicBezTo>
                <a:cubicBezTo>
                  <a:pt x="5552" y="2596"/>
                  <a:pt x="5472" y="2474"/>
                  <a:pt x="5400" y="2338"/>
                </a:cubicBezTo>
                <a:cubicBezTo>
                  <a:pt x="5368" y="2284"/>
                  <a:pt x="5336" y="2243"/>
                  <a:pt x="5304" y="2189"/>
                </a:cubicBezTo>
                <a:cubicBezTo>
                  <a:pt x="5239" y="2080"/>
                  <a:pt x="5167" y="1971"/>
                  <a:pt x="5095" y="1876"/>
                </a:cubicBezTo>
                <a:cubicBezTo>
                  <a:pt x="5063" y="1835"/>
                  <a:pt x="5031" y="1781"/>
                  <a:pt x="4999" y="1740"/>
                </a:cubicBezTo>
                <a:cubicBezTo>
                  <a:pt x="4902" y="1604"/>
                  <a:pt x="4814" y="1482"/>
                  <a:pt x="4718" y="1359"/>
                </a:cubicBezTo>
                <a:cubicBezTo>
                  <a:pt x="4710" y="1346"/>
                  <a:pt x="4702" y="1332"/>
                  <a:pt x="4694" y="1332"/>
                </a:cubicBezTo>
                <a:cubicBezTo>
                  <a:pt x="4590" y="1196"/>
                  <a:pt x="4485" y="1074"/>
                  <a:pt x="4373" y="952"/>
                </a:cubicBezTo>
                <a:cubicBezTo>
                  <a:pt x="4341" y="911"/>
                  <a:pt x="4309" y="884"/>
                  <a:pt x="4277" y="843"/>
                </a:cubicBezTo>
                <a:cubicBezTo>
                  <a:pt x="4228" y="788"/>
                  <a:pt x="4188" y="734"/>
                  <a:pt x="4140" y="693"/>
                </a:cubicBezTo>
                <a:cubicBezTo>
                  <a:pt x="4854" y="231"/>
                  <a:pt x="5609" y="0"/>
                  <a:pt x="6387" y="0"/>
                </a:cubicBezTo>
                <a:lnTo>
                  <a:pt x="15221" y="0"/>
                </a:lnTo>
                <a:cubicBezTo>
                  <a:pt x="16200" y="0"/>
                  <a:pt x="17139" y="367"/>
                  <a:pt x="18013" y="1087"/>
                </a:cubicBezTo>
                <a:cubicBezTo>
                  <a:pt x="18960" y="1876"/>
                  <a:pt x="19795" y="3072"/>
                  <a:pt x="20412" y="4527"/>
                </a:cubicBezTo>
                <a:cubicBezTo>
                  <a:pt x="21191" y="6375"/>
                  <a:pt x="21600" y="8537"/>
                  <a:pt x="21600" y="10793"/>
                </a:cubicBezTo>
                <a:cubicBezTo>
                  <a:pt x="21600" y="12955"/>
                  <a:pt x="21223" y="15021"/>
                  <a:pt x="20517" y="16815"/>
                </a:cubicBezTo>
                <a:cubicBezTo>
                  <a:pt x="20485" y="16802"/>
                  <a:pt x="20453" y="16802"/>
                  <a:pt x="20421" y="16788"/>
                </a:cubicBezTo>
                <a:cubicBezTo>
                  <a:pt x="20380" y="16774"/>
                  <a:pt x="20340" y="16761"/>
                  <a:pt x="20300" y="16747"/>
                </a:cubicBezTo>
                <a:cubicBezTo>
                  <a:pt x="20236" y="16720"/>
                  <a:pt x="20172" y="16693"/>
                  <a:pt x="20108" y="16666"/>
                </a:cubicBezTo>
                <a:cubicBezTo>
                  <a:pt x="20075" y="16652"/>
                  <a:pt x="20035" y="16638"/>
                  <a:pt x="20003" y="16611"/>
                </a:cubicBezTo>
                <a:cubicBezTo>
                  <a:pt x="19923" y="16570"/>
                  <a:pt x="19843" y="16516"/>
                  <a:pt x="19763" y="16462"/>
                </a:cubicBezTo>
                <a:cubicBezTo>
                  <a:pt x="19747" y="16448"/>
                  <a:pt x="19730" y="16434"/>
                  <a:pt x="19714" y="16434"/>
                </a:cubicBezTo>
                <a:cubicBezTo>
                  <a:pt x="19618" y="16367"/>
                  <a:pt x="19530" y="16299"/>
                  <a:pt x="19434" y="16217"/>
                </a:cubicBezTo>
                <a:cubicBezTo>
                  <a:pt x="19410" y="16190"/>
                  <a:pt x="19385" y="16163"/>
                  <a:pt x="19353" y="16149"/>
                </a:cubicBezTo>
                <a:cubicBezTo>
                  <a:pt x="19289" y="16095"/>
                  <a:pt x="19225" y="16027"/>
                  <a:pt x="19161" y="15959"/>
                </a:cubicBezTo>
                <a:cubicBezTo>
                  <a:pt x="19129" y="15918"/>
                  <a:pt x="19097" y="15891"/>
                  <a:pt x="19064" y="15850"/>
                </a:cubicBezTo>
                <a:cubicBezTo>
                  <a:pt x="19008" y="15782"/>
                  <a:pt x="18952" y="15728"/>
                  <a:pt x="18904" y="15660"/>
                </a:cubicBezTo>
                <a:cubicBezTo>
                  <a:pt x="18872" y="15619"/>
                  <a:pt x="18840" y="15578"/>
                  <a:pt x="18808" y="15537"/>
                </a:cubicBezTo>
                <a:cubicBezTo>
                  <a:pt x="18760" y="15469"/>
                  <a:pt x="18703" y="15388"/>
                  <a:pt x="18655" y="15320"/>
                </a:cubicBezTo>
                <a:cubicBezTo>
                  <a:pt x="18623" y="15279"/>
                  <a:pt x="18599" y="15238"/>
                  <a:pt x="18567" y="15184"/>
                </a:cubicBezTo>
                <a:cubicBezTo>
                  <a:pt x="18559" y="15170"/>
                  <a:pt x="18543" y="15143"/>
                  <a:pt x="18535" y="15130"/>
                </a:cubicBezTo>
                <a:cubicBezTo>
                  <a:pt x="19097" y="13893"/>
                  <a:pt x="19410" y="12370"/>
                  <a:pt x="19410" y="10807"/>
                </a:cubicBezTo>
                <a:cubicBezTo>
                  <a:pt x="19410" y="9230"/>
                  <a:pt x="19097" y="7707"/>
                  <a:pt x="18527" y="6470"/>
                </a:cubicBezTo>
                <a:lnTo>
                  <a:pt x="18535" y="6457"/>
                </a:lnTo>
                <a:lnTo>
                  <a:pt x="18358" y="6117"/>
                </a:lnTo>
                <a:cubicBezTo>
                  <a:pt x="18182" y="5777"/>
                  <a:pt x="17989" y="5478"/>
                  <a:pt x="17789" y="5206"/>
                </a:cubicBezTo>
                <a:cubicBezTo>
                  <a:pt x="17171" y="4391"/>
                  <a:pt x="16441" y="3874"/>
                  <a:pt x="15654" y="3738"/>
                </a:cubicBezTo>
                <a:lnTo>
                  <a:pt x="15478" y="3711"/>
                </a:lnTo>
                <a:lnTo>
                  <a:pt x="15478" y="3725"/>
                </a:lnTo>
                <a:cubicBezTo>
                  <a:pt x="15390" y="3711"/>
                  <a:pt x="15301" y="3711"/>
                  <a:pt x="15213" y="3711"/>
                </a:cubicBezTo>
                <a:lnTo>
                  <a:pt x="6379" y="3711"/>
                </a:lnTo>
                <a:cubicBezTo>
                  <a:pt x="6299" y="3684"/>
                  <a:pt x="6210" y="3684"/>
                  <a:pt x="6114" y="3697"/>
                </a:cubicBezTo>
                <a:close/>
                <a:moveTo>
                  <a:pt x="15221" y="21600"/>
                </a:moveTo>
                <a:cubicBezTo>
                  <a:pt x="15999" y="21600"/>
                  <a:pt x="16754" y="21369"/>
                  <a:pt x="17468" y="20907"/>
                </a:cubicBezTo>
                <a:cubicBezTo>
                  <a:pt x="17420" y="20852"/>
                  <a:pt x="17371" y="20812"/>
                  <a:pt x="17331" y="20757"/>
                </a:cubicBezTo>
                <a:cubicBezTo>
                  <a:pt x="17299" y="20716"/>
                  <a:pt x="17267" y="20689"/>
                  <a:pt x="17235" y="20648"/>
                </a:cubicBezTo>
                <a:cubicBezTo>
                  <a:pt x="17123" y="20526"/>
                  <a:pt x="17018" y="20404"/>
                  <a:pt x="16914" y="20268"/>
                </a:cubicBezTo>
                <a:cubicBezTo>
                  <a:pt x="16906" y="20254"/>
                  <a:pt x="16898" y="20241"/>
                  <a:pt x="16890" y="20241"/>
                </a:cubicBezTo>
                <a:cubicBezTo>
                  <a:pt x="16794" y="20118"/>
                  <a:pt x="16697" y="19996"/>
                  <a:pt x="16609" y="19860"/>
                </a:cubicBezTo>
                <a:cubicBezTo>
                  <a:pt x="16577" y="19819"/>
                  <a:pt x="16545" y="19765"/>
                  <a:pt x="16513" y="19724"/>
                </a:cubicBezTo>
                <a:cubicBezTo>
                  <a:pt x="16441" y="19615"/>
                  <a:pt x="16377" y="19520"/>
                  <a:pt x="16304" y="19411"/>
                </a:cubicBezTo>
                <a:cubicBezTo>
                  <a:pt x="16272" y="19357"/>
                  <a:pt x="16240" y="19316"/>
                  <a:pt x="16208" y="19262"/>
                </a:cubicBezTo>
                <a:cubicBezTo>
                  <a:pt x="16128" y="19140"/>
                  <a:pt x="16056" y="19004"/>
                  <a:pt x="15983" y="18868"/>
                </a:cubicBezTo>
                <a:cubicBezTo>
                  <a:pt x="15967" y="18841"/>
                  <a:pt x="15951" y="18813"/>
                  <a:pt x="15935" y="18773"/>
                </a:cubicBezTo>
                <a:cubicBezTo>
                  <a:pt x="15847" y="18609"/>
                  <a:pt x="15759" y="18446"/>
                  <a:pt x="15678" y="18270"/>
                </a:cubicBezTo>
                <a:cubicBezTo>
                  <a:pt x="15654" y="18215"/>
                  <a:pt x="15630" y="18174"/>
                  <a:pt x="15606" y="18120"/>
                </a:cubicBezTo>
                <a:cubicBezTo>
                  <a:pt x="15566" y="18039"/>
                  <a:pt x="15526" y="17957"/>
                  <a:pt x="15494" y="17875"/>
                </a:cubicBezTo>
                <a:cubicBezTo>
                  <a:pt x="15406" y="17889"/>
                  <a:pt x="15309" y="17889"/>
                  <a:pt x="15221" y="17889"/>
                </a:cubicBezTo>
                <a:lnTo>
                  <a:pt x="6387" y="17889"/>
                </a:lnTo>
                <a:cubicBezTo>
                  <a:pt x="6299" y="17889"/>
                  <a:pt x="6210" y="17875"/>
                  <a:pt x="6122" y="17875"/>
                </a:cubicBezTo>
                <a:lnTo>
                  <a:pt x="6122" y="17889"/>
                </a:lnTo>
                <a:lnTo>
                  <a:pt x="5946" y="17862"/>
                </a:lnTo>
                <a:cubicBezTo>
                  <a:pt x="4903" y="17671"/>
                  <a:pt x="3940" y="16829"/>
                  <a:pt x="3242" y="15483"/>
                </a:cubicBezTo>
                <a:lnTo>
                  <a:pt x="3065" y="15143"/>
                </a:lnTo>
                <a:lnTo>
                  <a:pt x="3073" y="15130"/>
                </a:lnTo>
                <a:cubicBezTo>
                  <a:pt x="2503" y="13879"/>
                  <a:pt x="2190" y="12356"/>
                  <a:pt x="2190" y="10793"/>
                </a:cubicBezTo>
                <a:cubicBezTo>
                  <a:pt x="2190" y="9230"/>
                  <a:pt x="2495" y="7708"/>
                  <a:pt x="3065" y="6470"/>
                </a:cubicBezTo>
                <a:cubicBezTo>
                  <a:pt x="3057" y="6457"/>
                  <a:pt x="3041" y="6430"/>
                  <a:pt x="3033" y="6416"/>
                </a:cubicBezTo>
                <a:cubicBezTo>
                  <a:pt x="3009" y="6375"/>
                  <a:pt x="2977" y="6321"/>
                  <a:pt x="2945" y="6280"/>
                </a:cubicBezTo>
                <a:cubicBezTo>
                  <a:pt x="2897" y="6199"/>
                  <a:pt x="2848" y="6131"/>
                  <a:pt x="2792" y="6063"/>
                </a:cubicBezTo>
                <a:cubicBezTo>
                  <a:pt x="2760" y="6022"/>
                  <a:pt x="2728" y="5981"/>
                  <a:pt x="2696" y="5940"/>
                </a:cubicBezTo>
                <a:cubicBezTo>
                  <a:pt x="2640" y="5872"/>
                  <a:pt x="2592" y="5804"/>
                  <a:pt x="2536" y="5750"/>
                </a:cubicBezTo>
                <a:cubicBezTo>
                  <a:pt x="2503" y="5709"/>
                  <a:pt x="2471" y="5682"/>
                  <a:pt x="2439" y="5641"/>
                </a:cubicBezTo>
                <a:cubicBezTo>
                  <a:pt x="2375" y="5573"/>
                  <a:pt x="2311" y="5519"/>
                  <a:pt x="2247" y="5451"/>
                </a:cubicBezTo>
                <a:cubicBezTo>
                  <a:pt x="2223" y="5424"/>
                  <a:pt x="2199" y="5397"/>
                  <a:pt x="2166" y="5383"/>
                </a:cubicBezTo>
                <a:cubicBezTo>
                  <a:pt x="2078" y="5301"/>
                  <a:pt x="1982" y="5233"/>
                  <a:pt x="1886" y="5166"/>
                </a:cubicBezTo>
                <a:cubicBezTo>
                  <a:pt x="1870" y="5152"/>
                  <a:pt x="1854" y="5138"/>
                  <a:pt x="1837" y="5138"/>
                </a:cubicBezTo>
                <a:cubicBezTo>
                  <a:pt x="1757" y="5084"/>
                  <a:pt x="1677" y="5043"/>
                  <a:pt x="1597" y="4989"/>
                </a:cubicBezTo>
                <a:cubicBezTo>
                  <a:pt x="1565" y="4975"/>
                  <a:pt x="1525" y="4962"/>
                  <a:pt x="1492" y="4934"/>
                </a:cubicBezTo>
                <a:cubicBezTo>
                  <a:pt x="1428" y="4907"/>
                  <a:pt x="1364" y="4880"/>
                  <a:pt x="1300" y="4853"/>
                </a:cubicBezTo>
                <a:cubicBezTo>
                  <a:pt x="1260" y="4839"/>
                  <a:pt x="1220" y="4826"/>
                  <a:pt x="1179" y="4812"/>
                </a:cubicBezTo>
                <a:cubicBezTo>
                  <a:pt x="1147" y="4798"/>
                  <a:pt x="1115" y="4798"/>
                  <a:pt x="1083" y="4785"/>
                </a:cubicBezTo>
                <a:cubicBezTo>
                  <a:pt x="369" y="6566"/>
                  <a:pt x="0" y="8645"/>
                  <a:pt x="0" y="10807"/>
                </a:cubicBezTo>
                <a:cubicBezTo>
                  <a:pt x="0" y="13063"/>
                  <a:pt x="409" y="15238"/>
                  <a:pt x="1188" y="17073"/>
                </a:cubicBezTo>
                <a:cubicBezTo>
                  <a:pt x="1805" y="18541"/>
                  <a:pt x="2640" y="19724"/>
                  <a:pt x="3587" y="20513"/>
                </a:cubicBezTo>
                <a:cubicBezTo>
                  <a:pt x="4461" y="21233"/>
                  <a:pt x="5400" y="21600"/>
                  <a:pt x="6379" y="21600"/>
                </a:cubicBezTo>
                <a:lnTo>
                  <a:pt x="15221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46C8D97-2E63-4432-B54E-51875300C9FD}"/>
              </a:ext>
            </a:extLst>
          </p:cNvPr>
          <p:cNvSpPr/>
          <p:nvPr/>
        </p:nvSpPr>
        <p:spPr>
          <a:xfrm>
            <a:off x="8715257" y="1430103"/>
            <a:ext cx="3476743" cy="2971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54" y="3711"/>
                </a:moveTo>
                <a:cubicBezTo>
                  <a:pt x="8796" y="3629"/>
                  <a:pt x="8738" y="3548"/>
                  <a:pt x="8680" y="3466"/>
                </a:cubicBezTo>
                <a:cubicBezTo>
                  <a:pt x="8645" y="3426"/>
                  <a:pt x="8621" y="3371"/>
                  <a:pt x="8587" y="3330"/>
                </a:cubicBezTo>
                <a:cubicBezTo>
                  <a:pt x="8470" y="3154"/>
                  <a:pt x="8343" y="2991"/>
                  <a:pt x="8215" y="2827"/>
                </a:cubicBezTo>
                <a:cubicBezTo>
                  <a:pt x="8192" y="2800"/>
                  <a:pt x="8168" y="2773"/>
                  <a:pt x="8145" y="2746"/>
                </a:cubicBezTo>
                <a:cubicBezTo>
                  <a:pt x="8040" y="2610"/>
                  <a:pt x="7924" y="2474"/>
                  <a:pt x="7808" y="2352"/>
                </a:cubicBezTo>
                <a:cubicBezTo>
                  <a:pt x="7762" y="2297"/>
                  <a:pt x="7715" y="2257"/>
                  <a:pt x="7680" y="2202"/>
                </a:cubicBezTo>
                <a:cubicBezTo>
                  <a:pt x="7576" y="2093"/>
                  <a:pt x="7483" y="1985"/>
                  <a:pt x="7378" y="1876"/>
                </a:cubicBezTo>
                <a:cubicBezTo>
                  <a:pt x="7332" y="1835"/>
                  <a:pt x="7285" y="1781"/>
                  <a:pt x="7250" y="1740"/>
                </a:cubicBezTo>
                <a:cubicBezTo>
                  <a:pt x="7111" y="1604"/>
                  <a:pt x="6972" y="1482"/>
                  <a:pt x="6832" y="1359"/>
                </a:cubicBezTo>
                <a:cubicBezTo>
                  <a:pt x="6820" y="1346"/>
                  <a:pt x="6809" y="1346"/>
                  <a:pt x="6797" y="1332"/>
                </a:cubicBezTo>
                <a:cubicBezTo>
                  <a:pt x="6646" y="1196"/>
                  <a:pt x="6495" y="1074"/>
                  <a:pt x="6332" y="952"/>
                </a:cubicBezTo>
                <a:cubicBezTo>
                  <a:pt x="6286" y="911"/>
                  <a:pt x="6240" y="884"/>
                  <a:pt x="6193" y="843"/>
                </a:cubicBezTo>
                <a:cubicBezTo>
                  <a:pt x="6123" y="788"/>
                  <a:pt x="6065" y="748"/>
                  <a:pt x="5995" y="693"/>
                </a:cubicBezTo>
                <a:cubicBezTo>
                  <a:pt x="7030" y="231"/>
                  <a:pt x="8122" y="0"/>
                  <a:pt x="9249" y="0"/>
                </a:cubicBezTo>
                <a:lnTo>
                  <a:pt x="21600" y="0"/>
                </a:lnTo>
                <a:lnTo>
                  <a:pt x="21600" y="3697"/>
                </a:lnTo>
                <a:lnTo>
                  <a:pt x="9249" y="3697"/>
                </a:lnTo>
                <a:cubicBezTo>
                  <a:pt x="9121" y="3697"/>
                  <a:pt x="8982" y="3697"/>
                  <a:pt x="8854" y="3711"/>
                </a:cubicBezTo>
                <a:close/>
                <a:moveTo>
                  <a:pt x="4439" y="6470"/>
                </a:moveTo>
                <a:cubicBezTo>
                  <a:pt x="4427" y="6457"/>
                  <a:pt x="4404" y="6430"/>
                  <a:pt x="4392" y="6416"/>
                </a:cubicBezTo>
                <a:cubicBezTo>
                  <a:pt x="4357" y="6375"/>
                  <a:pt x="4311" y="6335"/>
                  <a:pt x="4264" y="6280"/>
                </a:cubicBezTo>
                <a:cubicBezTo>
                  <a:pt x="4195" y="6199"/>
                  <a:pt x="4125" y="6131"/>
                  <a:pt x="4044" y="6063"/>
                </a:cubicBezTo>
                <a:cubicBezTo>
                  <a:pt x="3997" y="6022"/>
                  <a:pt x="3951" y="5981"/>
                  <a:pt x="3904" y="5940"/>
                </a:cubicBezTo>
                <a:cubicBezTo>
                  <a:pt x="3823" y="5872"/>
                  <a:pt x="3753" y="5804"/>
                  <a:pt x="3672" y="5750"/>
                </a:cubicBezTo>
                <a:cubicBezTo>
                  <a:pt x="3625" y="5709"/>
                  <a:pt x="3579" y="5682"/>
                  <a:pt x="3532" y="5641"/>
                </a:cubicBezTo>
                <a:cubicBezTo>
                  <a:pt x="3439" y="5573"/>
                  <a:pt x="3346" y="5519"/>
                  <a:pt x="3253" y="5451"/>
                </a:cubicBezTo>
                <a:cubicBezTo>
                  <a:pt x="3219" y="5424"/>
                  <a:pt x="3172" y="5397"/>
                  <a:pt x="3137" y="5369"/>
                </a:cubicBezTo>
                <a:cubicBezTo>
                  <a:pt x="3009" y="5288"/>
                  <a:pt x="2870" y="5220"/>
                  <a:pt x="2731" y="5152"/>
                </a:cubicBezTo>
                <a:cubicBezTo>
                  <a:pt x="2707" y="5138"/>
                  <a:pt x="2672" y="5125"/>
                  <a:pt x="2649" y="5125"/>
                </a:cubicBezTo>
                <a:cubicBezTo>
                  <a:pt x="2533" y="5070"/>
                  <a:pt x="2428" y="5030"/>
                  <a:pt x="2312" y="4989"/>
                </a:cubicBezTo>
                <a:cubicBezTo>
                  <a:pt x="2266" y="4975"/>
                  <a:pt x="2208" y="4962"/>
                  <a:pt x="2161" y="4934"/>
                </a:cubicBezTo>
                <a:cubicBezTo>
                  <a:pt x="2068" y="4907"/>
                  <a:pt x="1975" y="4880"/>
                  <a:pt x="1882" y="4853"/>
                </a:cubicBezTo>
                <a:cubicBezTo>
                  <a:pt x="1824" y="4839"/>
                  <a:pt x="1766" y="4826"/>
                  <a:pt x="1708" y="4812"/>
                </a:cubicBezTo>
                <a:cubicBezTo>
                  <a:pt x="1662" y="4798"/>
                  <a:pt x="1615" y="4798"/>
                  <a:pt x="1569" y="4785"/>
                </a:cubicBezTo>
                <a:cubicBezTo>
                  <a:pt x="534" y="6566"/>
                  <a:pt x="0" y="8645"/>
                  <a:pt x="0" y="10807"/>
                </a:cubicBezTo>
                <a:cubicBezTo>
                  <a:pt x="0" y="13063"/>
                  <a:pt x="593" y="15238"/>
                  <a:pt x="1720" y="17073"/>
                </a:cubicBezTo>
                <a:cubicBezTo>
                  <a:pt x="2614" y="18541"/>
                  <a:pt x="3823" y="19738"/>
                  <a:pt x="5194" y="20513"/>
                </a:cubicBezTo>
                <a:cubicBezTo>
                  <a:pt x="6460" y="21233"/>
                  <a:pt x="7820" y="21600"/>
                  <a:pt x="9237" y="21600"/>
                </a:cubicBezTo>
                <a:lnTo>
                  <a:pt x="21588" y="21600"/>
                </a:lnTo>
                <a:lnTo>
                  <a:pt x="21588" y="17903"/>
                </a:lnTo>
                <a:lnTo>
                  <a:pt x="9237" y="17903"/>
                </a:lnTo>
                <a:cubicBezTo>
                  <a:pt x="9109" y="17903"/>
                  <a:pt x="8982" y="17889"/>
                  <a:pt x="8854" y="17889"/>
                </a:cubicBezTo>
                <a:lnTo>
                  <a:pt x="8854" y="17903"/>
                </a:lnTo>
                <a:lnTo>
                  <a:pt x="8598" y="17875"/>
                </a:lnTo>
                <a:cubicBezTo>
                  <a:pt x="7088" y="17685"/>
                  <a:pt x="5693" y="16842"/>
                  <a:pt x="4682" y="15497"/>
                </a:cubicBezTo>
                <a:lnTo>
                  <a:pt x="4427" y="15157"/>
                </a:lnTo>
                <a:lnTo>
                  <a:pt x="4438" y="15143"/>
                </a:lnTo>
                <a:cubicBezTo>
                  <a:pt x="3613" y="13893"/>
                  <a:pt x="3160" y="12370"/>
                  <a:pt x="3160" y="10807"/>
                </a:cubicBezTo>
                <a:cubicBezTo>
                  <a:pt x="3172" y="9230"/>
                  <a:pt x="3614" y="7721"/>
                  <a:pt x="4439" y="647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A17057A-F729-4BB9-AAF6-F7C75E811977}"/>
              </a:ext>
            </a:extLst>
          </p:cNvPr>
          <p:cNvSpPr/>
          <p:nvPr/>
        </p:nvSpPr>
        <p:spPr>
          <a:xfrm>
            <a:off x="5292743" y="1430104"/>
            <a:ext cx="5032783" cy="2973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92" y="17891"/>
                </a:moveTo>
                <a:cubicBezTo>
                  <a:pt x="15532" y="17973"/>
                  <a:pt x="15572" y="18054"/>
                  <a:pt x="15612" y="18136"/>
                </a:cubicBezTo>
                <a:cubicBezTo>
                  <a:pt x="15636" y="18177"/>
                  <a:pt x="15652" y="18231"/>
                  <a:pt x="15676" y="18272"/>
                </a:cubicBezTo>
                <a:cubicBezTo>
                  <a:pt x="15756" y="18448"/>
                  <a:pt x="15845" y="18611"/>
                  <a:pt x="15933" y="18774"/>
                </a:cubicBezTo>
                <a:cubicBezTo>
                  <a:pt x="15949" y="18801"/>
                  <a:pt x="15965" y="18829"/>
                  <a:pt x="15981" y="18856"/>
                </a:cubicBezTo>
                <a:cubicBezTo>
                  <a:pt x="16053" y="18992"/>
                  <a:pt x="16134" y="19128"/>
                  <a:pt x="16214" y="19250"/>
                </a:cubicBezTo>
                <a:cubicBezTo>
                  <a:pt x="16246" y="19304"/>
                  <a:pt x="16278" y="19345"/>
                  <a:pt x="16302" y="19399"/>
                </a:cubicBezTo>
                <a:cubicBezTo>
                  <a:pt x="16375" y="19508"/>
                  <a:pt x="16439" y="19617"/>
                  <a:pt x="16511" y="19725"/>
                </a:cubicBezTo>
                <a:cubicBezTo>
                  <a:pt x="16543" y="19766"/>
                  <a:pt x="16575" y="19820"/>
                  <a:pt x="16599" y="19861"/>
                </a:cubicBezTo>
                <a:cubicBezTo>
                  <a:pt x="16696" y="19997"/>
                  <a:pt x="16792" y="20119"/>
                  <a:pt x="16888" y="20242"/>
                </a:cubicBezTo>
                <a:cubicBezTo>
                  <a:pt x="16896" y="20255"/>
                  <a:pt x="16904" y="20255"/>
                  <a:pt x="16912" y="20269"/>
                </a:cubicBezTo>
                <a:cubicBezTo>
                  <a:pt x="17017" y="20405"/>
                  <a:pt x="17121" y="20527"/>
                  <a:pt x="17233" y="20649"/>
                </a:cubicBezTo>
                <a:cubicBezTo>
                  <a:pt x="17266" y="20690"/>
                  <a:pt x="17298" y="20717"/>
                  <a:pt x="17330" y="20758"/>
                </a:cubicBezTo>
                <a:cubicBezTo>
                  <a:pt x="17378" y="20812"/>
                  <a:pt x="17426" y="20866"/>
                  <a:pt x="17466" y="20907"/>
                </a:cubicBezTo>
                <a:cubicBezTo>
                  <a:pt x="16752" y="21369"/>
                  <a:pt x="15997" y="21600"/>
                  <a:pt x="15219" y="21600"/>
                </a:cubicBezTo>
                <a:lnTo>
                  <a:pt x="6381" y="21600"/>
                </a:lnTo>
                <a:cubicBezTo>
                  <a:pt x="5402" y="21600"/>
                  <a:pt x="4463" y="21233"/>
                  <a:pt x="3588" y="20513"/>
                </a:cubicBezTo>
                <a:cubicBezTo>
                  <a:pt x="2641" y="19725"/>
                  <a:pt x="1806" y="18530"/>
                  <a:pt x="1188" y="17076"/>
                </a:cubicBezTo>
                <a:cubicBezTo>
                  <a:pt x="409" y="15229"/>
                  <a:pt x="0" y="13069"/>
                  <a:pt x="0" y="10814"/>
                </a:cubicBezTo>
                <a:cubicBezTo>
                  <a:pt x="0" y="8654"/>
                  <a:pt x="377" y="6589"/>
                  <a:pt x="1084" y="4795"/>
                </a:cubicBezTo>
                <a:cubicBezTo>
                  <a:pt x="1116" y="4809"/>
                  <a:pt x="1148" y="4809"/>
                  <a:pt x="1180" y="4823"/>
                </a:cubicBezTo>
                <a:cubicBezTo>
                  <a:pt x="1220" y="4836"/>
                  <a:pt x="1260" y="4850"/>
                  <a:pt x="1300" y="4863"/>
                </a:cubicBezTo>
                <a:cubicBezTo>
                  <a:pt x="1365" y="4891"/>
                  <a:pt x="1429" y="4918"/>
                  <a:pt x="1493" y="4945"/>
                </a:cubicBezTo>
                <a:cubicBezTo>
                  <a:pt x="1525" y="4958"/>
                  <a:pt x="1565" y="4972"/>
                  <a:pt x="1597" y="4999"/>
                </a:cubicBezTo>
                <a:cubicBezTo>
                  <a:pt x="1678" y="5040"/>
                  <a:pt x="1758" y="5094"/>
                  <a:pt x="1830" y="5135"/>
                </a:cubicBezTo>
                <a:cubicBezTo>
                  <a:pt x="1846" y="5149"/>
                  <a:pt x="1870" y="5162"/>
                  <a:pt x="1886" y="5162"/>
                </a:cubicBezTo>
                <a:cubicBezTo>
                  <a:pt x="1983" y="5230"/>
                  <a:pt x="2071" y="5298"/>
                  <a:pt x="2167" y="5380"/>
                </a:cubicBezTo>
                <a:cubicBezTo>
                  <a:pt x="2191" y="5407"/>
                  <a:pt x="2223" y="5434"/>
                  <a:pt x="2247" y="5461"/>
                </a:cubicBezTo>
                <a:cubicBezTo>
                  <a:pt x="2312" y="5515"/>
                  <a:pt x="2376" y="5583"/>
                  <a:pt x="2440" y="5651"/>
                </a:cubicBezTo>
                <a:cubicBezTo>
                  <a:pt x="2472" y="5692"/>
                  <a:pt x="2504" y="5719"/>
                  <a:pt x="2536" y="5760"/>
                </a:cubicBezTo>
                <a:cubicBezTo>
                  <a:pt x="2593" y="5828"/>
                  <a:pt x="2649" y="5882"/>
                  <a:pt x="2697" y="5950"/>
                </a:cubicBezTo>
                <a:cubicBezTo>
                  <a:pt x="2729" y="5991"/>
                  <a:pt x="2761" y="6032"/>
                  <a:pt x="2793" y="6072"/>
                </a:cubicBezTo>
                <a:cubicBezTo>
                  <a:pt x="2841" y="6140"/>
                  <a:pt x="2898" y="6222"/>
                  <a:pt x="2946" y="6290"/>
                </a:cubicBezTo>
                <a:cubicBezTo>
                  <a:pt x="2978" y="6331"/>
                  <a:pt x="3002" y="6371"/>
                  <a:pt x="3034" y="6426"/>
                </a:cubicBezTo>
                <a:cubicBezTo>
                  <a:pt x="3042" y="6439"/>
                  <a:pt x="3058" y="6466"/>
                  <a:pt x="3066" y="6480"/>
                </a:cubicBezTo>
                <a:cubicBezTo>
                  <a:pt x="2504" y="7716"/>
                  <a:pt x="2191" y="9238"/>
                  <a:pt x="2191" y="10800"/>
                </a:cubicBezTo>
                <a:cubicBezTo>
                  <a:pt x="2191" y="12376"/>
                  <a:pt x="2504" y="13897"/>
                  <a:pt x="3074" y="15134"/>
                </a:cubicBezTo>
                <a:lnTo>
                  <a:pt x="3066" y="15147"/>
                </a:lnTo>
                <a:lnTo>
                  <a:pt x="3243" y="15487"/>
                </a:lnTo>
                <a:cubicBezTo>
                  <a:pt x="3853" y="16669"/>
                  <a:pt x="4672" y="17457"/>
                  <a:pt x="5562" y="17769"/>
                </a:cubicBezTo>
                <a:cubicBezTo>
                  <a:pt x="5691" y="17810"/>
                  <a:pt x="5819" y="17851"/>
                  <a:pt x="5948" y="17864"/>
                </a:cubicBezTo>
                <a:lnTo>
                  <a:pt x="6124" y="17891"/>
                </a:lnTo>
                <a:lnTo>
                  <a:pt x="6124" y="17878"/>
                </a:lnTo>
                <a:cubicBezTo>
                  <a:pt x="6213" y="17891"/>
                  <a:pt x="6309" y="17891"/>
                  <a:pt x="6389" y="17891"/>
                </a:cubicBezTo>
                <a:lnTo>
                  <a:pt x="15227" y="17891"/>
                </a:lnTo>
                <a:cubicBezTo>
                  <a:pt x="15307" y="17918"/>
                  <a:pt x="15395" y="17905"/>
                  <a:pt x="15492" y="17891"/>
                </a:cubicBezTo>
                <a:close/>
                <a:moveTo>
                  <a:pt x="6381" y="3709"/>
                </a:moveTo>
                <a:lnTo>
                  <a:pt x="15219" y="3709"/>
                </a:lnTo>
                <a:cubicBezTo>
                  <a:pt x="15307" y="3709"/>
                  <a:pt x="15395" y="3722"/>
                  <a:pt x="15484" y="3722"/>
                </a:cubicBezTo>
                <a:lnTo>
                  <a:pt x="15484" y="3709"/>
                </a:lnTo>
                <a:lnTo>
                  <a:pt x="15660" y="3736"/>
                </a:lnTo>
                <a:cubicBezTo>
                  <a:pt x="16439" y="3872"/>
                  <a:pt x="17177" y="4388"/>
                  <a:pt x="17795" y="5203"/>
                </a:cubicBezTo>
                <a:cubicBezTo>
                  <a:pt x="18004" y="5475"/>
                  <a:pt x="18189" y="5774"/>
                  <a:pt x="18365" y="6113"/>
                </a:cubicBezTo>
                <a:lnTo>
                  <a:pt x="18542" y="6453"/>
                </a:lnTo>
                <a:lnTo>
                  <a:pt x="18534" y="6466"/>
                </a:lnTo>
                <a:cubicBezTo>
                  <a:pt x="19104" y="7716"/>
                  <a:pt x="19417" y="9238"/>
                  <a:pt x="19417" y="10800"/>
                </a:cubicBezTo>
                <a:cubicBezTo>
                  <a:pt x="19417" y="12362"/>
                  <a:pt x="19112" y="13884"/>
                  <a:pt x="18542" y="15120"/>
                </a:cubicBezTo>
                <a:cubicBezTo>
                  <a:pt x="18550" y="15134"/>
                  <a:pt x="18566" y="15161"/>
                  <a:pt x="18574" y="15174"/>
                </a:cubicBezTo>
                <a:cubicBezTo>
                  <a:pt x="18598" y="15215"/>
                  <a:pt x="18630" y="15269"/>
                  <a:pt x="18662" y="15310"/>
                </a:cubicBezTo>
                <a:cubicBezTo>
                  <a:pt x="18710" y="15392"/>
                  <a:pt x="18759" y="15460"/>
                  <a:pt x="18815" y="15528"/>
                </a:cubicBezTo>
                <a:cubicBezTo>
                  <a:pt x="18847" y="15568"/>
                  <a:pt x="18879" y="15609"/>
                  <a:pt x="18911" y="15650"/>
                </a:cubicBezTo>
                <a:cubicBezTo>
                  <a:pt x="18967" y="15718"/>
                  <a:pt x="19015" y="15786"/>
                  <a:pt x="19072" y="15840"/>
                </a:cubicBezTo>
                <a:cubicBezTo>
                  <a:pt x="19104" y="15881"/>
                  <a:pt x="19136" y="15908"/>
                  <a:pt x="19168" y="15949"/>
                </a:cubicBezTo>
                <a:cubicBezTo>
                  <a:pt x="19232" y="16017"/>
                  <a:pt x="19296" y="16085"/>
                  <a:pt x="19361" y="16139"/>
                </a:cubicBezTo>
                <a:cubicBezTo>
                  <a:pt x="19385" y="16166"/>
                  <a:pt x="19409" y="16193"/>
                  <a:pt x="19433" y="16207"/>
                </a:cubicBezTo>
                <a:cubicBezTo>
                  <a:pt x="19521" y="16288"/>
                  <a:pt x="19617" y="16356"/>
                  <a:pt x="19714" y="16424"/>
                </a:cubicBezTo>
                <a:cubicBezTo>
                  <a:pt x="19730" y="16438"/>
                  <a:pt x="19746" y="16438"/>
                  <a:pt x="19762" y="16451"/>
                </a:cubicBezTo>
                <a:cubicBezTo>
                  <a:pt x="19842" y="16506"/>
                  <a:pt x="19922" y="16546"/>
                  <a:pt x="20003" y="16601"/>
                </a:cubicBezTo>
                <a:cubicBezTo>
                  <a:pt x="20035" y="16614"/>
                  <a:pt x="20075" y="16628"/>
                  <a:pt x="20107" y="16655"/>
                </a:cubicBezTo>
                <a:cubicBezTo>
                  <a:pt x="20171" y="16682"/>
                  <a:pt x="20235" y="16709"/>
                  <a:pt x="20300" y="16737"/>
                </a:cubicBezTo>
                <a:cubicBezTo>
                  <a:pt x="20340" y="16750"/>
                  <a:pt x="20380" y="16764"/>
                  <a:pt x="20420" y="16777"/>
                </a:cubicBezTo>
                <a:cubicBezTo>
                  <a:pt x="20452" y="16791"/>
                  <a:pt x="20484" y="16791"/>
                  <a:pt x="20516" y="16805"/>
                </a:cubicBezTo>
                <a:cubicBezTo>
                  <a:pt x="21231" y="15025"/>
                  <a:pt x="21600" y="12946"/>
                  <a:pt x="21600" y="10786"/>
                </a:cubicBezTo>
                <a:cubicBezTo>
                  <a:pt x="21600" y="8531"/>
                  <a:pt x="21191" y="6358"/>
                  <a:pt x="20412" y="4524"/>
                </a:cubicBezTo>
                <a:cubicBezTo>
                  <a:pt x="19794" y="3057"/>
                  <a:pt x="18959" y="1861"/>
                  <a:pt x="18012" y="1087"/>
                </a:cubicBezTo>
                <a:cubicBezTo>
                  <a:pt x="17137" y="367"/>
                  <a:pt x="16198" y="0"/>
                  <a:pt x="15219" y="0"/>
                </a:cubicBezTo>
                <a:lnTo>
                  <a:pt x="6381" y="0"/>
                </a:lnTo>
                <a:cubicBezTo>
                  <a:pt x="5603" y="0"/>
                  <a:pt x="4848" y="231"/>
                  <a:pt x="4134" y="693"/>
                </a:cubicBezTo>
                <a:cubicBezTo>
                  <a:pt x="4182" y="734"/>
                  <a:pt x="4222" y="788"/>
                  <a:pt x="4270" y="842"/>
                </a:cubicBezTo>
                <a:cubicBezTo>
                  <a:pt x="4302" y="883"/>
                  <a:pt x="4343" y="910"/>
                  <a:pt x="4375" y="951"/>
                </a:cubicBezTo>
                <a:cubicBezTo>
                  <a:pt x="4479" y="1073"/>
                  <a:pt x="4591" y="1195"/>
                  <a:pt x="4696" y="1331"/>
                </a:cubicBezTo>
                <a:cubicBezTo>
                  <a:pt x="4704" y="1345"/>
                  <a:pt x="4712" y="1358"/>
                  <a:pt x="4720" y="1358"/>
                </a:cubicBezTo>
                <a:cubicBezTo>
                  <a:pt x="4816" y="1481"/>
                  <a:pt x="4912" y="1603"/>
                  <a:pt x="5001" y="1739"/>
                </a:cubicBezTo>
                <a:cubicBezTo>
                  <a:pt x="5033" y="1780"/>
                  <a:pt x="5065" y="1834"/>
                  <a:pt x="5097" y="1875"/>
                </a:cubicBezTo>
                <a:cubicBezTo>
                  <a:pt x="5169" y="1983"/>
                  <a:pt x="5233" y="2078"/>
                  <a:pt x="5306" y="2187"/>
                </a:cubicBezTo>
                <a:cubicBezTo>
                  <a:pt x="5338" y="2242"/>
                  <a:pt x="5370" y="2282"/>
                  <a:pt x="5402" y="2337"/>
                </a:cubicBezTo>
                <a:cubicBezTo>
                  <a:pt x="5482" y="2459"/>
                  <a:pt x="5555" y="2595"/>
                  <a:pt x="5627" y="2731"/>
                </a:cubicBezTo>
                <a:cubicBezTo>
                  <a:pt x="5643" y="2758"/>
                  <a:pt x="5659" y="2785"/>
                  <a:pt x="5675" y="2812"/>
                </a:cubicBezTo>
                <a:cubicBezTo>
                  <a:pt x="5763" y="2975"/>
                  <a:pt x="5852" y="3138"/>
                  <a:pt x="5932" y="3315"/>
                </a:cubicBezTo>
                <a:cubicBezTo>
                  <a:pt x="5956" y="3355"/>
                  <a:pt x="5980" y="3410"/>
                  <a:pt x="5996" y="3451"/>
                </a:cubicBezTo>
                <a:cubicBezTo>
                  <a:pt x="6036" y="3532"/>
                  <a:pt x="6076" y="3614"/>
                  <a:pt x="6116" y="3695"/>
                </a:cubicBezTo>
                <a:cubicBezTo>
                  <a:pt x="6205" y="3709"/>
                  <a:pt x="6293" y="3709"/>
                  <a:pt x="6381" y="370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" name="Graphic 12" descr="Handshake outline">
            <a:extLst>
              <a:ext uri="{FF2B5EF4-FFF2-40B4-BE49-F238E27FC236}">
                <a16:creationId xmlns:a16="http://schemas.microsoft.com/office/drawing/2014/main" id="{B5863104-DC7D-46C6-BA73-9786CC5C7F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13073" y="2111424"/>
            <a:ext cx="1601452" cy="1601452"/>
          </a:xfrm>
          <a:prstGeom prst="rect">
            <a:avLst/>
          </a:prstGeom>
        </p:spPr>
      </p:pic>
      <p:pic>
        <p:nvPicPr>
          <p:cNvPr id="14" name="Graphic 13" descr="Postit Notes outline">
            <a:extLst>
              <a:ext uri="{FF2B5EF4-FFF2-40B4-BE49-F238E27FC236}">
                <a16:creationId xmlns:a16="http://schemas.microsoft.com/office/drawing/2014/main" id="{E2D3E9A8-80E6-4E72-87DD-A480D6C44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04150" y="2232486"/>
            <a:ext cx="1359329" cy="1359329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FD618EB4-8AF4-4786-ACD9-257BBA3D9AF4}"/>
              </a:ext>
            </a:extLst>
          </p:cNvPr>
          <p:cNvGrpSpPr/>
          <p:nvPr/>
        </p:nvGrpSpPr>
        <p:grpSpPr>
          <a:xfrm>
            <a:off x="6345146" y="4782819"/>
            <a:ext cx="2926080" cy="1290153"/>
            <a:chOff x="8921977" y="1466725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DDEACBF-E926-47B7-892B-293AA6A7ABA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69C55BD-5E5B-47AC-8CEE-EAD169F0392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409FAE4-BC69-458B-B0AC-9EB7853D236D}"/>
              </a:ext>
            </a:extLst>
          </p:cNvPr>
          <p:cNvGrpSpPr/>
          <p:nvPr/>
        </p:nvGrpSpPr>
        <p:grpSpPr>
          <a:xfrm>
            <a:off x="2920774" y="4782819"/>
            <a:ext cx="2926080" cy="1290153"/>
            <a:chOff x="332936" y="2627766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98D85C3-AA91-411E-8496-BCE735D465B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314A87D-4435-40FF-8D18-7708B754178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2-Link Chain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7B96A85-64E4-4BA0-9336-F80ECD1E8B3B}"/>
              </a:ext>
            </a:extLst>
          </p:cNvPr>
          <p:cNvSpPr/>
          <p:nvPr/>
        </p:nvSpPr>
        <p:spPr>
          <a:xfrm>
            <a:off x="0" y="1430103"/>
            <a:ext cx="3474886" cy="2968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76" y="17884"/>
                </a:moveTo>
                <a:cubicBezTo>
                  <a:pt x="12834" y="17966"/>
                  <a:pt x="12893" y="18048"/>
                  <a:pt x="12951" y="18143"/>
                </a:cubicBezTo>
                <a:cubicBezTo>
                  <a:pt x="12986" y="18184"/>
                  <a:pt x="13009" y="18238"/>
                  <a:pt x="13044" y="18279"/>
                </a:cubicBezTo>
                <a:cubicBezTo>
                  <a:pt x="13160" y="18456"/>
                  <a:pt x="13288" y="18619"/>
                  <a:pt x="13416" y="18783"/>
                </a:cubicBezTo>
                <a:cubicBezTo>
                  <a:pt x="13439" y="18810"/>
                  <a:pt x="13462" y="18837"/>
                  <a:pt x="13485" y="18864"/>
                </a:cubicBezTo>
                <a:cubicBezTo>
                  <a:pt x="13590" y="19000"/>
                  <a:pt x="13706" y="19136"/>
                  <a:pt x="13823" y="19259"/>
                </a:cubicBezTo>
                <a:cubicBezTo>
                  <a:pt x="13869" y="19313"/>
                  <a:pt x="13916" y="19354"/>
                  <a:pt x="13951" y="19409"/>
                </a:cubicBezTo>
                <a:cubicBezTo>
                  <a:pt x="14055" y="19518"/>
                  <a:pt x="14148" y="19626"/>
                  <a:pt x="14253" y="19722"/>
                </a:cubicBezTo>
                <a:cubicBezTo>
                  <a:pt x="14299" y="19763"/>
                  <a:pt x="14346" y="19817"/>
                  <a:pt x="14392" y="19858"/>
                </a:cubicBezTo>
                <a:cubicBezTo>
                  <a:pt x="14532" y="19994"/>
                  <a:pt x="14660" y="20116"/>
                  <a:pt x="14799" y="20239"/>
                </a:cubicBezTo>
                <a:cubicBezTo>
                  <a:pt x="14811" y="20253"/>
                  <a:pt x="14822" y="20266"/>
                  <a:pt x="14834" y="20266"/>
                </a:cubicBezTo>
                <a:cubicBezTo>
                  <a:pt x="14985" y="20402"/>
                  <a:pt x="15136" y="20525"/>
                  <a:pt x="15299" y="20647"/>
                </a:cubicBezTo>
                <a:cubicBezTo>
                  <a:pt x="15346" y="20688"/>
                  <a:pt x="15392" y="20715"/>
                  <a:pt x="15439" y="20756"/>
                </a:cubicBezTo>
                <a:cubicBezTo>
                  <a:pt x="15508" y="20811"/>
                  <a:pt x="15578" y="20865"/>
                  <a:pt x="15648" y="20906"/>
                </a:cubicBezTo>
                <a:cubicBezTo>
                  <a:pt x="14613" y="21369"/>
                  <a:pt x="13520" y="21600"/>
                  <a:pt x="12393" y="21600"/>
                </a:cubicBezTo>
                <a:lnTo>
                  <a:pt x="35" y="21600"/>
                </a:lnTo>
                <a:lnTo>
                  <a:pt x="35" y="17898"/>
                </a:lnTo>
                <a:lnTo>
                  <a:pt x="12393" y="17898"/>
                </a:lnTo>
                <a:cubicBezTo>
                  <a:pt x="12509" y="17912"/>
                  <a:pt x="12637" y="17898"/>
                  <a:pt x="12776" y="17884"/>
                </a:cubicBezTo>
                <a:close/>
                <a:moveTo>
                  <a:pt x="17194" y="15121"/>
                </a:moveTo>
                <a:cubicBezTo>
                  <a:pt x="17206" y="15135"/>
                  <a:pt x="17229" y="15162"/>
                  <a:pt x="17240" y="15176"/>
                </a:cubicBezTo>
                <a:cubicBezTo>
                  <a:pt x="17275" y="15217"/>
                  <a:pt x="17322" y="15257"/>
                  <a:pt x="17357" y="15312"/>
                </a:cubicBezTo>
                <a:cubicBezTo>
                  <a:pt x="17426" y="15394"/>
                  <a:pt x="17508" y="15462"/>
                  <a:pt x="17578" y="15543"/>
                </a:cubicBezTo>
                <a:cubicBezTo>
                  <a:pt x="17624" y="15584"/>
                  <a:pt x="17671" y="15625"/>
                  <a:pt x="17705" y="15666"/>
                </a:cubicBezTo>
                <a:cubicBezTo>
                  <a:pt x="17787" y="15734"/>
                  <a:pt x="17868" y="15802"/>
                  <a:pt x="17950" y="15870"/>
                </a:cubicBezTo>
                <a:cubicBezTo>
                  <a:pt x="17996" y="15911"/>
                  <a:pt x="18043" y="15938"/>
                  <a:pt x="18078" y="15979"/>
                </a:cubicBezTo>
                <a:cubicBezTo>
                  <a:pt x="18171" y="16047"/>
                  <a:pt x="18264" y="16115"/>
                  <a:pt x="18357" y="16169"/>
                </a:cubicBezTo>
                <a:cubicBezTo>
                  <a:pt x="18391" y="16197"/>
                  <a:pt x="18426" y="16210"/>
                  <a:pt x="18461" y="16237"/>
                </a:cubicBezTo>
                <a:cubicBezTo>
                  <a:pt x="18589" y="16319"/>
                  <a:pt x="18729" y="16387"/>
                  <a:pt x="18868" y="16455"/>
                </a:cubicBezTo>
                <a:cubicBezTo>
                  <a:pt x="18891" y="16469"/>
                  <a:pt x="18915" y="16469"/>
                  <a:pt x="18938" y="16482"/>
                </a:cubicBezTo>
                <a:cubicBezTo>
                  <a:pt x="19054" y="16537"/>
                  <a:pt x="19170" y="16578"/>
                  <a:pt x="19287" y="16632"/>
                </a:cubicBezTo>
                <a:cubicBezTo>
                  <a:pt x="19333" y="16646"/>
                  <a:pt x="19391" y="16659"/>
                  <a:pt x="19438" y="16687"/>
                </a:cubicBezTo>
                <a:cubicBezTo>
                  <a:pt x="19531" y="16714"/>
                  <a:pt x="19624" y="16741"/>
                  <a:pt x="19717" y="16768"/>
                </a:cubicBezTo>
                <a:cubicBezTo>
                  <a:pt x="19775" y="16782"/>
                  <a:pt x="19833" y="16795"/>
                  <a:pt x="19891" y="16809"/>
                </a:cubicBezTo>
                <a:cubicBezTo>
                  <a:pt x="19938" y="16823"/>
                  <a:pt x="19984" y="16823"/>
                  <a:pt x="20031" y="16836"/>
                </a:cubicBezTo>
                <a:cubicBezTo>
                  <a:pt x="21065" y="15053"/>
                  <a:pt x="21600" y="12971"/>
                  <a:pt x="21600" y="10807"/>
                </a:cubicBezTo>
                <a:cubicBezTo>
                  <a:pt x="21600" y="8547"/>
                  <a:pt x="21007" y="6370"/>
                  <a:pt x="19879" y="4532"/>
                </a:cubicBezTo>
                <a:cubicBezTo>
                  <a:pt x="18984" y="3062"/>
                  <a:pt x="17775" y="1865"/>
                  <a:pt x="16403" y="1089"/>
                </a:cubicBezTo>
                <a:cubicBezTo>
                  <a:pt x="15136" y="367"/>
                  <a:pt x="13776" y="0"/>
                  <a:pt x="12358" y="0"/>
                </a:cubicBezTo>
                <a:lnTo>
                  <a:pt x="0" y="0"/>
                </a:lnTo>
                <a:lnTo>
                  <a:pt x="0" y="3702"/>
                </a:lnTo>
                <a:lnTo>
                  <a:pt x="12358" y="3702"/>
                </a:lnTo>
                <a:cubicBezTo>
                  <a:pt x="12486" y="3702"/>
                  <a:pt x="12614" y="3716"/>
                  <a:pt x="12741" y="3716"/>
                </a:cubicBezTo>
                <a:lnTo>
                  <a:pt x="12741" y="3702"/>
                </a:lnTo>
                <a:lnTo>
                  <a:pt x="12997" y="3729"/>
                </a:lnTo>
                <a:cubicBezTo>
                  <a:pt x="14125" y="3865"/>
                  <a:pt x="15194" y="4383"/>
                  <a:pt x="16090" y="5199"/>
                </a:cubicBezTo>
                <a:cubicBezTo>
                  <a:pt x="16392" y="5471"/>
                  <a:pt x="16659" y="5771"/>
                  <a:pt x="16915" y="6111"/>
                </a:cubicBezTo>
                <a:lnTo>
                  <a:pt x="17171" y="6451"/>
                </a:lnTo>
                <a:lnTo>
                  <a:pt x="17159" y="6465"/>
                </a:lnTo>
                <a:cubicBezTo>
                  <a:pt x="17985" y="7717"/>
                  <a:pt x="18438" y="9242"/>
                  <a:pt x="18438" y="10807"/>
                </a:cubicBezTo>
                <a:cubicBezTo>
                  <a:pt x="18461" y="12358"/>
                  <a:pt x="18008" y="13883"/>
                  <a:pt x="17194" y="1512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3E08DC3-D1AC-4BF3-AC54-3E0EB5185887}"/>
              </a:ext>
            </a:extLst>
          </p:cNvPr>
          <p:cNvSpPr/>
          <p:nvPr/>
        </p:nvSpPr>
        <p:spPr>
          <a:xfrm>
            <a:off x="1870228" y="1430103"/>
            <a:ext cx="5034642" cy="2971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114" y="3697"/>
                </a:moveTo>
                <a:cubicBezTo>
                  <a:pt x="6074" y="3616"/>
                  <a:pt x="6034" y="3534"/>
                  <a:pt x="5994" y="3453"/>
                </a:cubicBezTo>
                <a:cubicBezTo>
                  <a:pt x="5970" y="3412"/>
                  <a:pt x="5954" y="3358"/>
                  <a:pt x="5930" y="3317"/>
                </a:cubicBezTo>
                <a:cubicBezTo>
                  <a:pt x="5849" y="3140"/>
                  <a:pt x="5761" y="2977"/>
                  <a:pt x="5673" y="2814"/>
                </a:cubicBezTo>
                <a:cubicBezTo>
                  <a:pt x="5657" y="2787"/>
                  <a:pt x="5641" y="2759"/>
                  <a:pt x="5625" y="2732"/>
                </a:cubicBezTo>
                <a:cubicBezTo>
                  <a:pt x="5552" y="2596"/>
                  <a:pt x="5472" y="2474"/>
                  <a:pt x="5400" y="2338"/>
                </a:cubicBezTo>
                <a:cubicBezTo>
                  <a:pt x="5368" y="2284"/>
                  <a:pt x="5336" y="2243"/>
                  <a:pt x="5304" y="2189"/>
                </a:cubicBezTo>
                <a:cubicBezTo>
                  <a:pt x="5239" y="2080"/>
                  <a:pt x="5167" y="1971"/>
                  <a:pt x="5095" y="1876"/>
                </a:cubicBezTo>
                <a:cubicBezTo>
                  <a:pt x="5063" y="1835"/>
                  <a:pt x="5031" y="1781"/>
                  <a:pt x="4999" y="1740"/>
                </a:cubicBezTo>
                <a:cubicBezTo>
                  <a:pt x="4902" y="1604"/>
                  <a:pt x="4814" y="1482"/>
                  <a:pt x="4718" y="1359"/>
                </a:cubicBezTo>
                <a:cubicBezTo>
                  <a:pt x="4710" y="1346"/>
                  <a:pt x="4702" y="1332"/>
                  <a:pt x="4694" y="1332"/>
                </a:cubicBezTo>
                <a:cubicBezTo>
                  <a:pt x="4590" y="1196"/>
                  <a:pt x="4485" y="1074"/>
                  <a:pt x="4373" y="952"/>
                </a:cubicBezTo>
                <a:cubicBezTo>
                  <a:pt x="4341" y="911"/>
                  <a:pt x="4309" y="884"/>
                  <a:pt x="4277" y="843"/>
                </a:cubicBezTo>
                <a:cubicBezTo>
                  <a:pt x="4228" y="788"/>
                  <a:pt x="4188" y="734"/>
                  <a:pt x="4140" y="693"/>
                </a:cubicBezTo>
                <a:cubicBezTo>
                  <a:pt x="4854" y="231"/>
                  <a:pt x="5609" y="0"/>
                  <a:pt x="6387" y="0"/>
                </a:cubicBezTo>
                <a:lnTo>
                  <a:pt x="15221" y="0"/>
                </a:lnTo>
                <a:cubicBezTo>
                  <a:pt x="16200" y="0"/>
                  <a:pt x="17139" y="367"/>
                  <a:pt x="18013" y="1087"/>
                </a:cubicBezTo>
                <a:cubicBezTo>
                  <a:pt x="18960" y="1876"/>
                  <a:pt x="19795" y="3072"/>
                  <a:pt x="20412" y="4527"/>
                </a:cubicBezTo>
                <a:cubicBezTo>
                  <a:pt x="21191" y="6375"/>
                  <a:pt x="21600" y="8537"/>
                  <a:pt x="21600" y="10793"/>
                </a:cubicBezTo>
                <a:cubicBezTo>
                  <a:pt x="21600" y="12955"/>
                  <a:pt x="21223" y="15021"/>
                  <a:pt x="20517" y="16815"/>
                </a:cubicBezTo>
                <a:cubicBezTo>
                  <a:pt x="20485" y="16802"/>
                  <a:pt x="20453" y="16802"/>
                  <a:pt x="20421" y="16788"/>
                </a:cubicBezTo>
                <a:cubicBezTo>
                  <a:pt x="20380" y="16774"/>
                  <a:pt x="20340" y="16761"/>
                  <a:pt x="20300" y="16747"/>
                </a:cubicBezTo>
                <a:cubicBezTo>
                  <a:pt x="20236" y="16720"/>
                  <a:pt x="20172" y="16693"/>
                  <a:pt x="20108" y="16666"/>
                </a:cubicBezTo>
                <a:cubicBezTo>
                  <a:pt x="20075" y="16652"/>
                  <a:pt x="20035" y="16638"/>
                  <a:pt x="20003" y="16611"/>
                </a:cubicBezTo>
                <a:cubicBezTo>
                  <a:pt x="19923" y="16570"/>
                  <a:pt x="19843" y="16516"/>
                  <a:pt x="19763" y="16462"/>
                </a:cubicBezTo>
                <a:cubicBezTo>
                  <a:pt x="19747" y="16448"/>
                  <a:pt x="19730" y="16434"/>
                  <a:pt x="19714" y="16434"/>
                </a:cubicBezTo>
                <a:cubicBezTo>
                  <a:pt x="19618" y="16367"/>
                  <a:pt x="19530" y="16299"/>
                  <a:pt x="19434" y="16217"/>
                </a:cubicBezTo>
                <a:cubicBezTo>
                  <a:pt x="19410" y="16190"/>
                  <a:pt x="19385" y="16163"/>
                  <a:pt x="19353" y="16149"/>
                </a:cubicBezTo>
                <a:cubicBezTo>
                  <a:pt x="19289" y="16095"/>
                  <a:pt x="19225" y="16027"/>
                  <a:pt x="19161" y="15959"/>
                </a:cubicBezTo>
                <a:cubicBezTo>
                  <a:pt x="19129" y="15918"/>
                  <a:pt x="19097" y="15891"/>
                  <a:pt x="19064" y="15850"/>
                </a:cubicBezTo>
                <a:cubicBezTo>
                  <a:pt x="19008" y="15782"/>
                  <a:pt x="18952" y="15728"/>
                  <a:pt x="18904" y="15660"/>
                </a:cubicBezTo>
                <a:cubicBezTo>
                  <a:pt x="18872" y="15619"/>
                  <a:pt x="18840" y="15578"/>
                  <a:pt x="18808" y="15537"/>
                </a:cubicBezTo>
                <a:cubicBezTo>
                  <a:pt x="18760" y="15469"/>
                  <a:pt x="18703" y="15388"/>
                  <a:pt x="18655" y="15320"/>
                </a:cubicBezTo>
                <a:cubicBezTo>
                  <a:pt x="18623" y="15279"/>
                  <a:pt x="18599" y="15238"/>
                  <a:pt x="18567" y="15184"/>
                </a:cubicBezTo>
                <a:cubicBezTo>
                  <a:pt x="18559" y="15170"/>
                  <a:pt x="18543" y="15143"/>
                  <a:pt x="18535" y="15130"/>
                </a:cubicBezTo>
                <a:cubicBezTo>
                  <a:pt x="19097" y="13893"/>
                  <a:pt x="19410" y="12370"/>
                  <a:pt x="19410" y="10807"/>
                </a:cubicBezTo>
                <a:cubicBezTo>
                  <a:pt x="19410" y="9230"/>
                  <a:pt x="19097" y="7707"/>
                  <a:pt x="18527" y="6470"/>
                </a:cubicBezTo>
                <a:lnTo>
                  <a:pt x="18535" y="6457"/>
                </a:lnTo>
                <a:lnTo>
                  <a:pt x="18358" y="6117"/>
                </a:lnTo>
                <a:cubicBezTo>
                  <a:pt x="18182" y="5777"/>
                  <a:pt x="17989" y="5478"/>
                  <a:pt x="17789" y="5206"/>
                </a:cubicBezTo>
                <a:cubicBezTo>
                  <a:pt x="17171" y="4391"/>
                  <a:pt x="16441" y="3874"/>
                  <a:pt x="15654" y="3738"/>
                </a:cubicBezTo>
                <a:lnTo>
                  <a:pt x="15478" y="3711"/>
                </a:lnTo>
                <a:lnTo>
                  <a:pt x="15478" y="3725"/>
                </a:lnTo>
                <a:cubicBezTo>
                  <a:pt x="15390" y="3711"/>
                  <a:pt x="15301" y="3711"/>
                  <a:pt x="15213" y="3711"/>
                </a:cubicBezTo>
                <a:lnTo>
                  <a:pt x="6379" y="3711"/>
                </a:lnTo>
                <a:cubicBezTo>
                  <a:pt x="6299" y="3684"/>
                  <a:pt x="6210" y="3684"/>
                  <a:pt x="6114" y="3697"/>
                </a:cubicBezTo>
                <a:close/>
                <a:moveTo>
                  <a:pt x="15221" y="21600"/>
                </a:moveTo>
                <a:cubicBezTo>
                  <a:pt x="15999" y="21600"/>
                  <a:pt x="16754" y="21369"/>
                  <a:pt x="17468" y="20907"/>
                </a:cubicBezTo>
                <a:cubicBezTo>
                  <a:pt x="17420" y="20852"/>
                  <a:pt x="17371" y="20812"/>
                  <a:pt x="17331" y="20757"/>
                </a:cubicBezTo>
                <a:cubicBezTo>
                  <a:pt x="17299" y="20716"/>
                  <a:pt x="17267" y="20689"/>
                  <a:pt x="17235" y="20648"/>
                </a:cubicBezTo>
                <a:cubicBezTo>
                  <a:pt x="17123" y="20526"/>
                  <a:pt x="17018" y="20404"/>
                  <a:pt x="16914" y="20268"/>
                </a:cubicBezTo>
                <a:cubicBezTo>
                  <a:pt x="16906" y="20254"/>
                  <a:pt x="16898" y="20241"/>
                  <a:pt x="16890" y="20241"/>
                </a:cubicBezTo>
                <a:cubicBezTo>
                  <a:pt x="16794" y="20118"/>
                  <a:pt x="16697" y="19996"/>
                  <a:pt x="16609" y="19860"/>
                </a:cubicBezTo>
                <a:cubicBezTo>
                  <a:pt x="16577" y="19819"/>
                  <a:pt x="16545" y="19765"/>
                  <a:pt x="16513" y="19724"/>
                </a:cubicBezTo>
                <a:cubicBezTo>
                  <a:pt x="16441" y="19615"/>
                  <a:pt x="16377" y="19520"/>
                  <a:pt x="16304" y="19411"/>
                </a:cubicBezTo>
                <a:cubicBezTo>
                  <a:pt x="16272" y="19357"/>
                  <a:pt x="16240" y="19316"/>
                  <a:pt x="16208" y="19262"/>
                </a:cubicBezTo>
                <a:cubicBezTo>
                  <a:pt x="16128" y="19140"/>
                  <a:pt x="16056" y="19004"/>
                  <a:pt x="15983" y="18868"/>
                </a:cubicBezTo>
                <a:cubicBezTo>
                  <a:pt x="15967" y="18841"/>
                  <a:pt x="15951" y="18813"/>
                  <a:pt x="15935" y="18773"/>
                </a:cubicBezTo>
                <a:cubicBezTo>
                  <a:pt x="15847" y="18609"/>
                  <a:pt x="15759" y="18446"/>
                  <a:pt x="15678" y="18270"/>
                </a:cubicBezTo>
                <a:cubicBezTo>
                  <a:pt x="15654" y="18215"/>
                  <a:pt x="15630" y="18174"/>
                  <a:pt x="15606" y="18120"/>
                </a:cubicBezTo>
                <a:cubicBezTo>
                  <a:pt x="15566" y="18039"/>
                  <a:pt x="15526" y="17957"/>
                  <a:pt x="15494" y="17875"/>
                </a:cubicBezTo>
                <a:cubicBezTo>
                  <a:pt x="15406" y="17889"/>
                  <a:pt x="15309" y="17889"/>
                  <a:pt x="15221" y="17889"/>
                </a:cubicBezTo>
                <a:lnTo>
                  <a:pt x="6387" y="17889"/>
                </a:lnTo>
                <a:cubicBezTo>
                  <a:pt x="6299" y="17889"/>
                  <a:pt x="6210" y="17875"/>
                  <a:pt x="6122" y="17875"/>
                </a:cubicBezTo>
                <a:lnTo>
                  <a:pt x="6122" y="17889"/>
                </a:lnTo>
                <a:lnTo>
                  <a:pt x="5946" y="17862"/>
                </a:lnTo>
                <a:cubicBezTo>
                  <a:pt x="4903" y="17671"/>
                  <a:pt x="3940" y="16829"/>
                  <a:pt x="3242" y="15483"/>
                </a:cubicBezTo>
                <a:lnTo>
                  <a:pt x="3065" y="15143"/>
                </a:lnTo>
                <a:lnTo>
                  <a:pt x="3073" y="15130"/>
                </a:lnTo>
                <a:cubicBezTo>
                  <a:pt x="2503" y="13879"/>
                  <a:pt x="2190" y="12356"/>
                  <a:pt x="2190" y="10793"/>
                </a:cubicBezTo>
                <a:cubicBezTo>
                  <a:pt x="2190" y="9230"/>
                  <a:pt x="2495" y="7708"/>
                  <a:pt x="3065" y="6470"/>
                </a:cubicBezTo>
                <a:cubicBezTo>
                  <a:pt x="3057" y="6457"/>
                  <a:pt x="3041" y="6430"/>
                  <a:pt x="3033" y="6416"/>
                </a:cubicBezTo>
                <a:cubicBezTo>
                  <a:pt x="3009" y="6375"/>
                  <a:pt x="2977" y="6321"/>
                  <a:pt x="2945" y="6280"/>
                </a:cubicBezTo>
                <a:cubicBezTo>
                  <a:pt x="2897" y="6199"/>
                  <a:pt x="2848" y="6131"/>
                  <a:pt x="2792" y="6063"/>
                </a:cubicBezTo>
                <a:cubicBezTo>
                  <a:pt x="2760" y="6022"/>
                  <a:pt x="2728" y="5981"/>
                  <a:pt x="2696" y="5940"/>
                </a:cubicBezTo>
                <a:cubicBezTo>
                  <a:pt x="2640" y="5872"/>
                  <a:pt x="2592" y="5804"/>
                  <a:pt x="2536" y="5750"/>
                </a:cubicBezTo>
                <a:cubicBezTo>
                  <a:pt x="2503" y="5709"/>
                  <a:pt x="2471" y="5682"/>
                  <a:pt x="2439" y="5641"/>
                </a:cubicBezTo>
                <a:cubicBezTo>
                  <a:pt x="2375" y="5573"/>
                  <a:pt x="2311" y="5519"/>
                  <a:pt x="2247" y="5451"/>
                </a:cubicBezTo>
                <a:cubicBezTo>
                  <a:pt x="2223" y="5424"/>
                  <a:pt x="2199" y="5397"/>
                  <a:pt x="2166" y="5383"/>
                </a:cubicBezTo>
                <a:cubicBezTo>
                  <a:pt x="2078" y="5301"/>
                  <a:pt x="1982" y="5233"/>
                  <a:pt x="1886" y="5166"/>
                </a:cubicBezTo>
                <a:cubicBezTo>
                  <a:pt x="1870" y="5152"/>
                  <a:pt x="1854" y="5138"/>
                  <a:pt x="1837" y="5138"/>
                </a:cubicBezTo>
                <a:cubicBezTo>
                  <a:pt x="1757" y="5084"/>
                  <a:pt x="1677" y="5043"/>
                  <a:pt x="1597" y="4989"/>
                </a:cubicBezTo>
                <a:cubicBezTo>
                  <a:pt x="1565" y="4975"/>
                  <a:pt x="1525" y="4962"/>
                  <a:pt x="1492" y="4934"/>
                </a:cubicBezTo>
                <a:cubicBezTo>
                  <a:pt x="1428" y="4907"/>
                  <a:pt x="1364" y="4880"/>
                  <a:pt x="1300" y="4853"/>
                </a:cubicBezTo>
                <a:cubicBezTo>
                  <a:pt x="1260" y="4839"/>
                  <a:pt x="1220" y="4826"/>
                  <a:pt x="1179" y="4812"/>
                </a:cubicBezTo>
                <a:cubicBezTo>
                  <a:pt x="1147" y="4798"/>
                  <a:pt x="1115" y="4798"/>
                  <a:pt x="1083" y="4785"/>
                </a:cubicBezTo>
                <a:cubicBezTo>
                  <a:pt x="369" y="6566"/>
                  <a:pt x="0" y="8645"/>
                  <a:pt x="0" y="10807"/>
                </a:cubicBezTo>
                <a:cubicBezTo>
                  <a:pt x="0" y="13063"/>
                  <a:pt x="409" y="15238"/>
                  <a:pt x="1188" y="17073"/>
                </a:cubicBezTo>
                <a:cubicBezTo>
                  <a:pt x="1805" y="18541"/>
                  <a:pt x="2640" y="19724"/>
                  <a:pt x="3587" y="20513"/>
                </a:cubicBezTo>
                <a:cubicBezTo>
                  <a:pt x="4461" y="21233"/>
                  <a:pt x="5400" y="21600"/>
                  <a:pt x="6379" y="21600"/>
                </a:cubicBezTo>
                <a:lnTo>
                  <a:pt x="15221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46C8D97-2E63-4432-B54E-51875300C9FD}"/>
              </a:ext>
            </a:extLst>
          </p:cNvPr>
          <p:cNvSpPr/>
          <p:nvPr/>
        </p:nvSpPr>
        <p:spPr>
          <a:xfrm>
            <a:off x="8715257" y="1430103"/>
            <a:ext cx="3476743" cy="2971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54" y="3711"/>
                </a:moveTo>
                <a:cubicBezTo>
                  <a:pt x="8796" y="3629"/>
                  <a:pt x="8738" y="3548"/>
                  <a:pt x="8680" y="3466"/>
                </a:cubicBezTo>
                <a:cubicBezTo>
                  <a:pt x="8645" y="3426"/>
                  <a:pt x="8621" y="3371"/>
                  <a:pt x="8587" y="3330"/>
                </a:cubicBezTo>
                <a:cubicBezTo>
                  <a:pt x="8470" y="3154"/>
                  <a:pt x="8343" y="2991"/>
                  <a:pt x="8215" y="2827"/>
                </a:cubicBezTo>
                <a:cubicBezTo>
                  <a:pt x="8192" y="2800"/>
                  <a:pt x="8168" y="2773"/>
                  <a:pt x="8145" y="2746"/>
                </a:cubicBezTo>
                <a:cubicBezTo>
                  <a:pt x="8040" y="2610"/>
                  <a:pt x="7924" y="2474"/>
                  <a:pt x="7808" y="2352"/>
                </a:cubicBezTo>
                <a:cubicBezTo>
                  <a:pt x="7762" y="2297"/>
                  <a:pt x="7715" y="2257"/>
                  <a:pt x="7680" y="2202"/>
                </a:cubicBezTo>
                <a:cubicBezTo>
                  <a:pt x="7576" y="2093"/>
                  <a:pt x="7483" y="1985"/>
                  <a:pt x="7378" y="1876"/>
                </a:cubicBezTo>
                <a:cubicBezTo>
                  <a:pt x="7332" y="1835"/>
                  <a:pt x="7285" y="1781"/>
                  <a:pt x="7250" y="1740"/>
                </a:cubicBezTo>
                <a:cubicBezTo>
                  <a:pt x="7111" y="1604"/>
                  <a:pt x="6972" y="1482"/>
                  <a:pt x="6832" y="1359"/>
                </a:cubicBezTo>
                <a:cubicBezTo>
                  <a:pt x="6820" y="1346"/>
                  <a:pt x="6809" y="1346"/>
                  <a:pt x="6797" y="1332"/>
                </a:cubicBezTo>
                <a:cubicBezTo>
                  <a:pt x="6646" y="1196"/>
                  <a:pt x="6495" y="1074"/>
                  <a:pt x="6332" y="952"/>
                </a:cubicBezTo>
                <a:cubicBezTo>
                  <a:pt x="6286" y="911"/>
                  <a:pt x="6240" y="884"/>
                  <a:pt x="6193" y="843"/>
                </a:cubicBezTo>
                <a:cubicBezTo>
                  <a:pt x="6123" y="788"/>
                  <a:pt x="6065" y="748"/>
                  <a:pt x="5995" y="693"/>
                </a:cubicBezTo>
                <a:cubicBezTo>
                  <a:pt x="7030" y="231"/>
                  <a:pt x="8122" y="0"/>
                  <a:pt x="9249" y="0"/>
                </a:cubicBezTo>
                <a:lnTo>
                  <a:pt x="21600" y="0"/>
                </a:lnTo>
                <a:lnTo>
                  <a:pt x="21600" y="3697"/>
                </a:lnTo>
                <a:lnTo>
                  <a:pt x="9249" y="3697"/>
                </a:lnTo>
                <a:cubicBezTo>
                  <a:pt x="9121" y="3697"/>
                  <a:pt x="8982" y="3697"/>
                  <a:pt x="8854" y="3711"/>
                </a:cubicBezTo>
                <a:close/>
                <a:moveTo>
                  <a:pt x="4439" y="6470"/>
                </a:moveTo>
                <a:cubicBezTo>
                  <a:pt x="4427" y="6457"/>
                  <a:pt x="4404" y="6430"/>
                  <a:pt x="4392" y="6416"/>
                </a:cubicBezTo>
                <a:cubicBezTo>
                  <a:pt x="4357" y="6375"/>
                  <a:pt x="4311" y="6335"/>
                  <a:pt x="4264" y="6280"/>
                </a:cubicBezTo>
                <a:cubicBezTo>
                  <a:pt x="4195" y="6199"/>
                  <a:pt x="4125" y="6131"/>
                  <a:pt x="4044" y="6063"/>
                </a:cubicBezTo>
                <a:cubicBezTo>
                  <a:pt x="3997" y="6022"/>
                  <a:pt x="3951" y="5981"/>
                  <a:pt x="3904" y="5940"/>
                </a:cubicBezTo>
                <a:cubicBezTo>
                  <a:pt x="3823" y="5872"/>
                  <a:pt x="3753" y="5804"/>
                  <a:pt x="3672" y="5750"/>
                </a:cubicBezTo>
                <a:cubicBezTo>
                  <a:pt x="3625" y="5709"/>
                  <a:pt x="3579" y="5682"/>
                  <a:pt x="3532" y="5641"/>
                </a:cubicBezTo>
                <a:cubicBezTo>
                  <a:pt x="3439" y="5573"/>
                  <a:pt x="3346" y="5519"/>
                  <a:pt x="3253" y="5451"/>
                </a:cubicBezTo>
                <a:cubicBezTo>
                  <a:pt x="3219" y="5424"/>
                  <a:pt x="3172" y="5397"/>
                  <a:pt x="3137" y="5369"/>
                </a:cubicBezTo>
                <a:cubicBezTo>
                  <a:pt x="3009" y="5288"/>
                  <a:pt x="2870" y="5220"/>
                  <a:pt x="2731" y="5152"/>
                </a:cubicBezTo>
                <a:cubicBezTo>
                  <a:pt x="2707" y="5138"/>
                  <a:pt x="2672" y="5125"/>
                  <a:pt x="2649" y="5125"/>
                </a:cubicBezTo>
                <a:cubicBezTo>
                  <a:pt x="2533" y="5070"/>
                  <a:pt x="2428" y="5030"/>
                  <a:pt x="2312" y="4989"/>
                </a:cubicBezTo>
                <a:cubicBezTo>
                  <a:pt x="2266" y="4975"/>
                  <a:pt x="2208" y="4962"/>
                  <a:pt x="2161" y="4934"/>
                </a:cubicBezTo>
                <a:cubicBezTo>
                  <a:pt x="2068" y="4907"/>
                  <a:pt x="1975" y="4880"/>
                  <a:pt x="1882" y="4853"/>
                </a:cubicBezTo>
                <a:cubicBezTo>
                  <a:pt x="1824" y="4839"/>
                  <a:pt x="1766" y="4826"/>
                  <a:pt x="1708" y="4812"/>
                </a:cubicBezTo>
                <a:cubicBezTo>
                  <a:pt x="1662" y="4798"/>
                  <a:pt x="1615" y="4798"/>
                  <a:pt x="1569" y="4785"/>
                </a:cubicBezTo>
                <a:cubicBezTo>
                  <a:pt x="534" y="6566"/>
                  <a:pt x="0" y="8645"/>
                  <a:pt x="0" y="10807"/>
                </a:cubicBezTo>
                <a:cubicBezTo>
                  <a:pt x="0" y="13063"/>
                  <a:pt x="593" y="15238"/>
                  <a:pt x="1720" y="17073"/>
                </a:cubicBezTo>
                <a:cubicBezTo>
                  <a:pt x="2614" y="18541"/>
                  <a:pt x="3823" y="19738"/>
                  <a:pt x="5194" y="20513"/>
                </a:cubicBezTo>
                <a:cubicBezTo>
                  <a:pt x="6460" y="21233"/>
                  <a:pt x="7820" y="21600"/>
                  <a:pt x="9237" y="21600"/>
                </a:cubicBezTo>
                <a:lnTo>
                  <a:pt x="21588" y="21600"/>
                </a:lnTo>
                <a:lnTo>
                  <a:pt x="21588" y="17903"/>
                </a:lnTo>
                <a:lnTo>
                  <a:pt x="9237" y="17903"/>
                </a:lnTo>
                <a:cubicBezTo>
                  <a:pt x="9109" y="17903"/>
                  <a:pt x="8982" y="17889"/>
                  <a:pt x="8854" y="17889"/>
                </a:cubicBezTo>
                <a:lnTo>
                  <a:pt x="8854" y="17903"/>
                </a:lnTo>
                <a:lnTo>
                  <a:pt x="8598" y="17875"/>
                </a:lnTo>
                <a:cubicBezTo>
                  <a:pt x="7088" y="17685"/>
                  <a:pt x="5693" y="16842"/>
                  <a:pt x="4682" y="15497"/>
                </a:cubicBezTo>
                <a:lnTo>
                  <a:pt x="4427" y="15157"/>
                </a:lnTo>
                <a:lnTo>
                  <a:pt x="4438" y="15143"/>
                </a:lnTo>
                <a:cubicBezTo>
                  <a:pt x="3613" y="13893"/>
                  <a:pt x="3160" y="12370"/>
                  <a:pt x="3160" y="10807"/>
                </a:cubicBezTo>
                <a:cubicBezTo>
                  <a:pt x="3172" y="9230"/>
                  <a:pt x="3614" y="7721"/>
                  <a:pt x="4439" y="647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A17057A-F729-4BB9-AAF6-F7C75E811977}"/>
              </a:ext>
            </a:extLst>
          </p:cNvPr>
          <p:cNvSpPr/>
          <p:nvPr/>
        </p:nvSpPr>
        <p:spPr>
          <a:xfrm>
            <a:off x="5292743" y="1430104"/>
            <a:ext cx="5032783" cy="2973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92" y="17891"/>
                </a:moveTo>
                <a:cubicBezTo>
                  <a:pt x="15532" y="17973"/>
                  <a:pt x="15572" y="18054"/>
                  <a:pt x="15612" y="18136"/>
                </a:cubicBezTo>
                <a:cubicBezTo>
                  <a:pt x="15636" y="18177"/>
                  <a:pt x="15652" y="18231"/>
                  <a:pt x="15676" y="18272"/>
                </a:cubicBezTo>
                <a:cubicBezTo>
                  <a:pt x="15756" y="18448"/>
                  <a:pt x="15845" y="18611"/>
                  <a:pt x="15933" y="18774"/>
                </a:cubicBezTo>
                <a:cubicBezTo>
                  <a:pt x="15949" y="18801"/>
                  <a:pt x="15965" y="18829"/>
                  <a:pt x="15981" y="18856"/>
                </a:cubicBezTo>
                <a:cubicBezTo>
                  <a:pt x="16053" y="18992"/>
                  <a:pt x="16134" y="19128"/>
                  <a:pt x="16214" y="19250"/>
                </a:cubicBezTo>
                <a:cubicBezTo>
                  <a:pt x="16246" y="19304"/>
                  <a:pt x="16278" y="19345"/>
                  <a:pt x="16302" y="19399"/>
                </a:cubicBezTo>
                <a:cubicBezTo>
                  <a:pt x="16375" y="19508"/>
                  <a:pt x="16439" y="19617"/>
                  <a:pt x="16511" y="19725"/>
                </a:cubicBezTo>
                <a:cubicBezTo>
                  <a:pt x="16543" y="19766"/>
                  <a:pt x="16575" y="19820"/>
                  <a:pt x="16599" y="19861"/>
                </a:cubicBezTo>
                <a:cubicBezTo>
                  <a:pt x="16696" y="19997"/>
                  <a:pt x="16792" y="20119"/>
                  <a:pt x="16888" y="20242"/>
                </a:cubicBezTo>
                <a:cubicBezTo>
                  <a:pt x="16896" y="20255"/>
                  <a:pt x="16904" y="20255"/>
                  <a:pt x="16912" y="20269"/>
                </a:cubicBezTo>
                <a:cubicBezTo>
                  <a:pt x="17017" y="20405"/>
                  <a:pt x="17121" y="20527"/>
                  <a:pt x="17233" y="20649"/>
                </a:cubicBezTo>
                <a:cubicBezTo>
                  <a:pt x="17266" y="20690"/>
                  <a:pt x="17298" y="20717"/>
                  <a:pt x="17330" y="20758"/>
                </a:cubicBezTo>
                <a:cubicBezTo>
                  <a:pt x="17378" y="20812"/>
                  <a:pt x="17426" y="20866"/>
                  <a:pt x="17466" y="20907"/>
                </a:cubicBezTo>
                <a:cubicBezTo>
                  <a:pt x="16752" y="21369"/>
                  <a:pt x="15997" y="21600"/>
                  <a:pt x="15219" y="21600"/>
                </a:cubicBezTo>
                <a:lnTo>
                  <a:pt x="6381" y="21600"/>
                </a:lnTo>
                <a:cubicBezTo>
                  <a:pt x="5402" y="21600"/>
                  <a:pt x="4463" y="21233"/>
                  <a:pt x="3588" y="20513"/>
                </a:cubicBezTo>
                <a:cubicBezTo>
                  <a:pt x="2641" y="19725"/>
                  <a:pt x="1806" y="18530"/>
                  <a:pt x="1188" y="17076"/>
                </a:cubicBezTo>
                <a:cubicBezTo>
                  <a:pt x="409" y="15229"/>
                  <a:pt x="0" y="13069"/>
                  <a:pt x="0" y="10814"/>
                </a:cubicBezTo>
                <a:cubicBezTo>
                  <a:pt x="0" y="8654"/>
                  <a:pt x="377" y="6589"/>
                  <a:pt x="1084" y="4795"/>
                </a:cubicBezTo>
                <a:cubicBezTo>
                  <a:pt x="1116" y="4809"/>
                  <a:pt x="1148" y="4809"/>
                  <a:pt x="1180" y="4823"/>
                </a:cubicBezTo>
                <a:cubicBezTo>
                  <a:pt x="1220" y="4836"/>
                  <a:pt x="1260" y="4850"/>
                  <a:pt x="1300" y="4863"/>
                </a:cubicBezTo>
                <a:cubicBezTo>
                  <a:pt x="1365" y="4891"/>
                  <a:pt x="1429" y="4918"/>
                  <a:pt x="1493" y="4945"/>
                </a:cubicBezTo>
                <a:cubicBezTo>
                  <a:pt x="1525" y="4958"/>
                  <a:pt x="1565" y="4972"/>
                  <a:pt x="1597" y="4999"/>
                </a:cubicBezTo>
                <a:cubicBezTo>
                  <a:pt x="1678" y="5040"/>
                  <a:pt x="1758" y="5094"/>
                  <a:pt x="1830" y="5135"/>
                </a:cubicBezTo>
                <a:cubicBezTo>
                  <a:pt x="1846" y="5149"/>
                  <a:pt x="1870" y="5162"/>
                  <a:pt x="1886" y="5162"/>
                </a:cubicBezTo>
                <a:cubicBezTo>
                  <a:pt x="1983" y="5230"/>
                  <a:pt x="2071" y="5298"/>
                  <a:pt x="2167" y="5380"/>
                </a:cubicBezTo>
                <a:cubicBezTo>
                  <a:pt x="2191" y="5407"/>
                  <a:pt x="2223" y="5434"/>
                  <a:pt x="2247" y="5461"/>
                </a:cubicBezTo>
                <a:cubicBezTo>
                  <a:pt x="2312" y="5515"/>
                  <a:pt x="2376" y="5583"/>
                  <a:pt x="2440" y="5651"/>
                </a:cubicBezTo>
                <a:cubicBezTo>
                  <a:pt x="2472" y="5692"/>
                  <a:pt x="2504" y="5719"/>
                  <a:pt x="2536" y="5760"/>
                </a:cubicBezTo>
                <a:cubicBezTo>
                  <a:pt x="2593" y="5828"/>
                  <a:pt x="2649" y="5882"/>
                  <a:pt x="2697" y="5950"/>
                </a:cubicBezTo>
                <a:cubicBezTo>
                  <a:pt x="2729" y="5991"/>
                  <a:pt x="2761" y="6032"/>
                  <a:pt x="2793" y="6072"/>
                </a:cubicBezTo>
                <a:cubicBezTo>
                  <a:pt x="2841" y="6140"/>
                  <a:pt x="2898" y="6222"/>
                  <a:pt x="2946" y="6290"/>
                </a:cubicBezTo>
                <a:cubicBezTo>
                  <a:pt x="2978" y="6331"/>
                  <a:pt x="3002" y="6371"/>
                  <a:pt x="3034" y="6426"/>
                </a:cubicBezTo>
                <a:cubicBezTo>
                  <a:pt x="3042" y="6439"/>
                  <a:pt x="3058" y="6466"/>
                  <a:pt x="3066" y="6480"/>
                </a:cubicBezTo>
                <a:cubicBezTo>
                  <a:pt x="2504" y="7716"/>
                  <a:pt x="2191" y="9238"/>
                  <a:pt x="2191" y="10800"/>
                </a:cubicBezTo>
                <a:cubicBezTo>
                  <a:pt x="2191" y="12376"/>
                  <a:pt x="2504" y="13897"/>
                  <a:pt x="3074" y="15134"/>
                </a:cubicBezTo>
                <a:lnTo>
                  <a:pt x="3066" y="15147"/>
                </a:lnTo>
                <a:lnTo>
                  <a:pt x="3243" y="15487"/>
                </a:lnTo>
                <a:cubicBezTo>
                  <a:pt x="3853" y="16669"/>
                  <a:pt x="4672" y="17457"/>
                  <a:pt x="5562" y="17769"/>
                </a:cubicBezTo>
                <a:cubicBezTo>
                  <a:pt x="5691" y="17810"/>
                  <a:pt x="5819" y="17851"/>
                  <a:pt x="5948" y="17864"/>
                </a:cubicBezTo>
                <a:lnTo>
                  <a:pt x="6124" y="17891"/>
                </a:lnTo>
                <a:lnTo>
                  <a:pt x="6124" y="17878"/>
                </a:lnTo>
                <a:cubicBezTo>
                  <a:pt x="6213" y="17891"/>
                  <a:pt x="6309" y="17891"/>
                  <a:pt x="6389" y="17891"/>
                </a:cubicBezTo>
                <a:lnTo>
                  <a:pt x="15227" y="17891"/>
                </a:lnTo>
                <a:cubicBezTo>
                  <a:pt x="15307" y="17918"/>
                  <a:pt x="15395" y="17905"/>
                  <a:pt x="15492" y="17891"/>
                </a:cubicBezTo>
                <a:close/>
                <a:moveTo>
                  <a:pt x="6381" y="3709"/>
                </a:moveTo>
                <a:lnTo>
                  <a:pt x="15219" y="3709"/>
                </a:lnTo>
                <a:cubicBezTo>
                  <a:pt x="15307" y="3709"/>
                  <a:pt x="15395" y="3722"/>
                  <a:pt x="15484" y="3722"/>
                </a:cubicBezTo>
                <a:lnTo>
                  <a:pt x="15484" y="3709"/>
                </a:lnTo>
                <a:lnTo>
                  <a:pt x="15660" y="3736"/>
                </a:lnTo>
                <a:cubicBezTo>
                  <a:pt x="16439" y="3872"/>
                  <a:pt x="17177" y="4388"/>
                  <a:pt x="17795" y="5203"/>
                </a:cubicBezTo>
                <a:cubicBezTo>
                  <a:pt x="18004" y="5475"/>
                  <a:pt x="18189" y="5774"/>
                  <a:pt x="18365" y="6113"/>
                </a:cubicBezTo>
                <a:lnTo>
                  <a:pt x="18542" y="6453"/>
                </a:lnTo>
                <a:lnTo>
                  <a:pt x="18534" y="6466"/>
                </a:lnTo>
                <a:cubicBezTo>
                  <a:pt x="19104" y="7716"/>
                  <a:pt x="19417" y="9238"/>
                  <a:pt x="19417" y="10800"/>
                </a:cubicBezTo>
                <a:cubicBezTo>
                  <a:pt x="19417" y="12362"/>
                  <a:pt x="19112" y="13884"/>
                  <a:pt x="18542" y="15120"/>
                </a:cubicBezTo>
                <a:cubicBezTo>
                  <a:pt x="18550" y="15134"/>
                  <a:pt x="18566" y="15161"/>
                  <a:pt x="18574" y="15174"/>
                </a:cubicBezTo>
                <a:cubicBezTo>
                  <a:pt x="18598" y="15215"/>
                  <a:pt x="18630" y="15269"/>
                  <a:pt x="18662" y="15310"/>
                </a:cubicBezTo>
                <a:cubicBezTo>
                  <a:pt x="18710" y="15392"/>
                  <a:pt x="18759" y="15460"/>
                  <a:pt x="18815" y="15528"/>
                </a:cubicBezTo>
                <a:cubicBezTo>
                  <a:pt x="18847" y="15568"/>
                  <a:pt x="18879" y="15609"/>
                  <a:pt x="18911" y="15650"/>
                </a:cubicBezTo>
                <a:cubicBezTo>
                  <a:pt x="18967" y="15718"/>
                  <a:pt x="19015" y="15786"/>
                  <a:pt x="19072" y="15840"/>
                </a:cubicBezTo>
                <a:cubicBezTo>
                  <a:pt x="19104" y="15881"/>
                  <a:pt x="19136" y="15908"/>
                  <a:pt x="19168" y="15949"/>
                </a:cubicBezTo>
                <a:cubicBezTo>
                  <a:pt x="19232" y="16017"/>
                  <a:pt x="19296" y="16085"/>
                  <a:pt x="19361" y="16139"/>
                </a:cubicBezTo>
                <a:cubicBezTo>
                  <a:pt x="19385" y="16166"/>
                  <a:pt x="19409" y="16193"/>
                  <a:pt x="19433" y="16207"/>
                </a:cubicBezTo>
                <a:cubicBezTo>
                  <a:pt x="19521" y="16288"/>
                  <a:pt x="19617" y="16356"/>
                  <a:pt x="19714" y="16424"/>
                </a:cubicBezTo>
                <a:cubicBezTo>
                  <a:pt x="19730" y="16438"/>
                  <a:pt x="19746" y="16438"/>
                  <a:pt x="19762" y="16451"/>
                </a:cubicBezTo>
                <a:cubicBezTo>
                  <a:pt x="19842" y="16506"/>
                  <a:pt x="19922" y="16546"/>
                  <a:pt x="20003" y="16601"/>
                </a:cubicBezTo>
                <a:cubicBezTo>
                  <a:pt x="20035" y="16614"/>
                  <a:pt x="20075" y="16628"/>
                  <a:pt x="20107" y="16655"/>
                </a:cubicBezTo>
                <a:cubicBezTo>
                  <a:pt x="20171" y="16682"/>
                  <a:pt x="20235" y="16709"/>
                  <a:pt x="20300" y="16737"/>
                </a:cubicBezTo>
                <a:cubicBezTo>
                  <a:pt x="20340" y="16750"/>
                  <a:pt x="20380" y="16764"/>
                  <a:pt x="20420" y="16777"/>
                </a:cubicBezTo>
                <a:cubicBezTo>
                  <a:pt x="20452" y="16791"/>
                  <a:pt x="20484" y="16791"/>
                  <a:pt x="20516" y="16805"/>
                </a:cubicBezTo>
                <a:cubicBezTo>
                  <a:pt x="21231" y="15025"/>
                  <a:pt x="21600" y="12946"/>
                  <a:pt x="21600" y="10786"/>
                </a:cubicBezTo>
                <a:cubicBezTo>
                  <a:pt x="21600" y="8531"/>
                  <a:pt x="21191" y="6358"/>
                  <a:pt x="20412" y="4524"/>
                </a:cubicBezTo>
                <a:cubicBezTo>
                  <a:pt x="19794" y="3057"/>
                  <a:pt x="18959" y="1861"/>
                  <a:pt x="18012" y="1087"/>
                </a:cubicBezTo>
                <a:cubicBezTo>
                  <a:pt x="17137" y="367"/>
                  <a:pt x="16198" y="0"/>
                  <a:pt x="15219" y="0"/>
                </a:cubicBezTo>
                <a:lnTo>
                  <a:pt x="6381" y="0"/>
                </a:lnTo>
                <a:cubicBezTo>
                  <a:pt x="5603" y="0"/>
                  <a:pt x="4848" y="231"/>
                  <a:pt x="4134" y="693"/>
                </a:cubicBezTo>
                <a:cubicBezTo>
                  <a:pt x="4182" y="734"/>
                  <a:pt x="4222" y="788"/>
                  <a:pt x="4270" y="842"/>
                </a:cubicBezTo>
                <a:cubicBezTo>
                  <a:pt x="4302" y="883"/>
                  <a:pt x="4343" y="910"/>
                  <a:pt x="4375" y="951"/>
                </a:cubicBezTo>
                <a:cubicBezTo>
                  <a:pt x="4479" y="1073"/>
                  <a:pt x="4591" y="1195"/>
                  <a:pt x="4696" y="1331"/>
                </a:cubicBezTo>
                <a:cubicBezTo>
                  <a:pt x="4704" y="1345"/>
                  <a:pt x="4712" y="1358"/>
                  <a:pt x="4720" y="1358"/>
                </a:cubicBezTo>
                <a:cubicBezTo>
                  <a:pt x="4816" y="1481"/>
                  <a:pt x="4912" y="1603"/>
                  <a:pt x="5001" y="1739"/>
                </a:cubicBezTo>
                <a:cubicBezTo>
                  <a:pt x="5033" y="1780"/>
                  <a:pt x="5065" y="1834"/>
                  <a:pt x="5097" y="1875"/>
                </a:cubicBezTo>
                <a:cubicBezTo>
                  <a:pt x="5169" y="1983"/>
                  <a:pt x="5233" y="2078"/>
                  <a:pt x="5306" y="2187"/>
                </a:cubicBezTo>
                <a:cubicBezTo>
                  <a:pt x="5338" y="2242"/>
                  <a:pt x="5370" y="2282"/>
                  <a:pt x="5402" y="2337"/>
                </a:cubicBezTo>
                <a:cubicBezTo>
                  <a:pt x="5482" y="2459"/>
                  <a:pt x="5555" y="2595"/>
                  <a:pt x="5627" y="2731"/>
                </a:cubicBezTo>
                <a:cubicBezTo>
                  <a:pt x="5643" y="2758"/>
                  <a:pt x="5659" y="2785"/>
                  <a:pt x="5675" y="2812"/>
                </a:cubicBezTo>
                <a:cubicBezTo>
                  <a:pt x="5763" y="2975"/>
                  <a:pt x="5852" y="3138"/>
                  <a:pt x="5932" y="3315"/>
                </a:cubicBezTo>
                <a:cubicBezTo>
                  <a:pt x="5956" y="3355"/>
                  <a:pt x="5980" y="3410"/>
                  <a:pt x="5996" y="3451"/>
                </a:cubicBezTo>
                <a:cubicBezTo>
                  <a:pt x="6036" y="3532"/>
                  <a:pt x="6076" y="3614"/>
                  <a:pt x="6116" y="3695"/>
                </a:cubicBezTo>
                <a:cubicBezTo>
                  <a:pt x="6205" y="3709"/>
                  <a:pt x="6293" y="3709"/>
                  <a:pt x="6381" y="370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" name="Graphic 12" descr="Handshake outline">
            <a:extLst>
              <a:ext uri="{FF2B5EF4-FFF2-40B4-BE49-F238E27FC236}">
                <a16:creationId xmlns:a16="http://schemas.microsoft.com/office/drawing/2014/main" id="{B5863104-DC7D-46C6-BA73-9786CC5C7F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13073" y="2111424"/>
            <a:ext cx="1601452" cy="1601452"/>
          </a:xfrm>
          <a:prstGeom prst="rect">
            <a:avLst/>
          </a:prstGeom>
        </p:spPr>
      </p:pic>
      <p:pic>
        <p:nvPicPr>
          <p:cNvPr id="14" name="Graphic 13" descr="Postit Notes outline">
            <a:extLst>
              <a:ext uri="{FF2B5EF4-FFF2-40B4-BE49-F238E27FC236}">
                <a16:creationId xmlns:a16="http://schemas.microsoft.com/office/drawing/2014/main" id="{E2D3E9A8-80E6-4E72-87DD-A480D6C44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04150" y="2232486"/>
            <a:ext cx="1359329" cy="1359329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FD618EB4-8AF4-4786-ACD9-257BBA3D9AF4}"/>
              </a:ext>
            </a:extLst>
          </p:cNvPr>
          <p:cNvGrpSpPr/>
          <p:nvPr/>
        </p:nvGrpSpPr>
        <p:grpSpPr>
          <a:xfrm>
            <a:off x="6345146" y="4782819"/>
            <a:ext cx="2926080" cy="1290153"/>
            <a:chOff x="8921977" y="1466725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DDEACBF-E926-47B7-892B-293AA6A7ABA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69C55BD-5E5B-47AC-8CEE-EAD169F0392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409FAE4-BC69-458B-B0AC-9EB7853D236D}"/>
              </a:ext>
            </a:extLst>
          </p:cNvPr>
          <p:cNvGrpSpPr/>
          <p:nvPr/>
        </p:nvGrpSpPr>
        <p:grpSpPr>
          <a:xfrm>
            <a:off x="2920774" y="4782819"/>
            <a:ext cx="2926080" cy="1290153"/>
            <a:chOff x="332936" y="2627766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98D85C3-AA91-411E-8496-BCE735D465B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314A87D-4435-40FF-8D18-7708B754178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303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8486</TotalTime>
  <Words>211</Words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2-Link Chain – Slide Template</vt:lpstr>
      <vt:lpstr>2-Link Chain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2-Link Chain</dc:title>
  <dc:creator>PresentationGO.com</dc:creator>
  <dc:description>© Copyright PresentationGO.com</dc:description>
  <dcterms:created xsi:type="dcterms:W3CDTF">2014-11-26T05:14:11Z</dcterms:created>
  <dcterms:modified xsi:type="dcterms:W3CDTF">2021-08-02T17:55:35Z</dcterms:modified>
  <cp:category>Charts &amp; Diagrams</cp:category>
</cp:coreProperties>
</file>