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3" r:id="rId4"/>
    <p:sldId id="357"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3" d="100"/>
          <a:sy n="153" d="100"/>
        </p:scale>
        <p:origin x="1698"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3/15/2021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793692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899493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3/15/2021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22.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6.sv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2-Part Plus Symbol – Slide Template</a:t>
            </a:r>
          </a:p>
        </p:txBody>
      </p:sp>
      <p:sp>
        <p:nvSpPr>
          <p:cNvPr id="11" name="Freeform: Shape 10">
            <a:extLst>
              <a:ext uri="{FF2B5EF4-FFF2-40B4-BE49-F238E27FC236}">
                <a16:creationId xmlns:a16="http://schemas.microsoft.com/office/drawing/2014/main" id="{86311C36-9245-4B8D-8351-F6E4B6B9C704}"/>
              </a:ext>
            </a:extLst>
          </p:cNvPr>
          <p:cNvSpPr/>
          <p:nvPr/>
        </p:nvSpPr>
        <p:spPr>
          <a:xfrm>
            <a:off x="2354893" y="1254525"/>
            <a:ext cx="2888703" cy="2891515"/>
          </a:xfrm>
          <a:custGeom>
            <a:avLst/>
            <a:gdLst>
              <a:gd name="connsiteX0" fmla="*/ 2118092 w 3045382"/>
              <a:gd name="connsiteY0" fmla="*/ 296226 h 3048347"/>
              <a:gd name="connsiteX1" fmla="*/ 1931562 w 3045382"/>
              <a:gd name="connsiteY1" fmla="*/ 482937 h 3048347"/>
              <a:gd name="connsiteX2" fmla="*/ 1931562 w 3045382"/>
              <a:gd name="connsiteY2" fmla="*/ 1525585 h 3048347"/>
              <a:gd name="connsiteX3" fmla="*/ 1525652 w 3045382"/>
              <a:gd name="connsiteY3" fmla="*/ 1931467 h 3048347"/>
              <a:gd name="connsiteX4" fmla="*/ 482891 w 3045382"/>
              <a:gd name="connsiteY4" fmla="*/ 1931467 h 3048347"/>
              <a:gd name="connsiteX5" fmla="*/ 296220 w 3045382"/>
              <a:gd name="connsiteY5" fmla="*/ 2118178 h 3048347"/>
              <a:gd name="connsiteX6" fmla="*/ 296220 w 3045382"/>
              <a:gd name="connsiteY6" fmla="*/ 2562446 h 3048347"/>
              <a:gd name="connsiteX7" fmla="*/ 482891 w 3045382"/>
              <a:gd name="connsiteY7" fmla="*/ 2749158 h 3048347"/>
              <a:gd name="connsiteX8" fmla="*/ 1641123 w 3045382"/>
              <a:gd name="connsiteY8" fmla="*/ 2749158 h 3048347"/>
              <a:gd name="connsiteX9" fmla="*/ 1641123 w 3045382"/>
              <a:gd name="connsiteY9" fmla="*/ 2824618 h 3048347"/>
              <a:gd name="connsiteX10" fmla="*/ 1934523 w 3045382"/>
              <a:gd name="connsiteY10" fmla="*/ 2824618 h 3048347"/>
              <a:gd name="connsiteX11" fmla="*/ 1934523 w 3045382"/>
              <a:gd name="connsiteY11" fmla="*/ 2752121 h 3048347"/>
              <a:gd name="connsiteX12" fmla="*/ 2162644 w 3045382"/>
              <a:gd name="connsiteY12" fmla="*/ 2752121 h 3048347"/>
              <a:gd name="connsiteX13" fmla="*/ 2749162 w 3045382"/>
              <a:gd name="connsiteY13" fmla="*/ 2165597 h 3048347"/>
              <a:gd name="connsiteX14" fmla="*/ 2749162 w 3045382"/>
              <a:gd name="connsiteY14" fmla="*/ 1931467 h 3048347"/>
              <a:gd name="connsiteX15" fmla="*/ 2749162 w 3045382"/>
              <a:gd name="connsiteY15" fmla="*/ 1635241 h 3048347"/>
              <a:gd name="connsiteX16" fmla="*/ 2749162 w 3045382"/>
              <a:gd name="connsiteY16" fmla="*/ 482937 h 3048347"/>
              <a:gd name="connsiteX17" fmla="*/ 2562492 w 3045382"/>
              <a:gd name="connsiteY17" fmla="*/ 296226 h 3048347"/>
              <a:gd name="connsiteX18" fmla="*/ 2118092 w 3045382"/>
              <a:gd name="connsiteY18" fmla="*/ 0 h 3048347"/>
              <a:gd name="connsiteX19" fmla="*/ 2562492 w 3045382"/>
              <a:gd name="connsiteY19" fmla="*/ 0 h 3048347"/>
              <a:gd name="connsiteX20" fmla="*/ 3045382 w 3045382"/>
              <a:gd name="connsiteY20" fmla="*/ 482937 h 3048347"/>
              <a:gd name="connsiteX21" fmla="*/ 3045382 w 3045382"/>
              <a:gd name="connsiteY21" fmla="*/ 1635241 h 3048347"/>
              <a:gd name="connsiteX22" fmla="*/ 3045382 w 3045382"/>
              <a:gd name="connsiteY22" fmla="*/ 1931467 h 3048347"/>
              <a:gd name="connsiteX23" fmla="*/ 3045382 w 3045382"/>
              <a:gd name="connsiteY23" fmla="*/ 2165597 h 3048347"/>
              <a:gd name="connsiteX24" fmla="*/ 2162644 w 3045382"/>
              <a:gd name="connsiteY24" fmla="*/ 3048347 h 3048347"/>
              <a:gd name="connsiteX25" fmla="*/ 1934523 w 3045382"/>
              <a:gd name="connsiteY25" fmla="*/ 3048347 h 3048347"/>
              <a:gd name="connsiteX26" fmla="*/ 1934523 w 3045382"/>
              <a:gd name="connsiteY26" fmla="*/ 2954793 h 3048347"/>
              <a:gd name="connsiteX27" fmla="*/ 1641123 w 3045382"/>
              <a:gd name="connsiteY27" fmla="*/ 2954793 h 3048347"/>
              <a:gd name="connsiteX28" fmla="*/ 1641123 w 3045382"/>
              <a:gd name="connsiteY28" fmla="*/ 3045383 h 3048347"/>
              <a:gd name="connsiteX29" fmla="*/ 482891 w 3045382"/>
              <a:gd name="connsiteY29" fmla="*/ 3045383 h 3048347"/>
              <a:gd name="connsiteX30" fmla="*/ 0 w 3045382"/>
              <a:gd name="connsiteY30" fmla="*/ 2562446 h 3048347"/>
              <a:gd name="connsiteX31" fmla="*/ 0 w 3045382"/>
              <a:gd name="connsiteY31" fmla="*/ 2118178 h 3048347"/>
              <a:gd name="connsiteX32" fmla="*/ 482891 w 3045382"/>
              <a:gd name="connsiteY32" fmla="*/ 1635241 h 3048347"/>
              <a:gd name="connsiteX33" fmla="*/ 1525652 w 3045382"/>
              <a:gd name="connsiteY33" fmla="*/ 1635241 h 3048347"/>
              <a:gd name="connsiteX34" fmla="*/ 1635201 w 3045382"/>
              <a:gd name="connsiteY34" fmla="*/ 1525585 h 3048347"/>
              <a:gd name="connsiteX35" fmla="*/ 1635201 w 3045382"/>
              <a:gd name="connsiteY35" fmla="*/ 482937 h 3048347"/>
              <a:gd name="connsiteX36" fmla="*/ 2118092 w 3045382"/>
              <a:gd name="connsiteY36" fmla="*/ 0 h 3048347"/>
              <a:gd name="connsiteX0" fmla="*/ 2118092 w 3045382"/>
              <a:gd name="connsiteY0" fmla="*/ 296226 h 3048347"/>
              <a:gd name="connsiteX1" fmla="*/ 1931562 w 3045382"/>
              <a:gd name="connsiteY1" fmla="*/ 482937 h 3048347"/>
              <a:gd name="connsiteX2" fmla="*/ 1931562 w 3045382"/>
              <a:gd name="connsiteY2" fmla="*/ 1525585 h 3048347"/>
              <a:gd name="connsiteX3" fmla="*/ 1525652 w 3045382"/>
              <a:gd name="connsiteY3" fmla="*/ 1931467 h 3048347"/>
              <a:gd name="connsiteX4" fmla="*/ 482891 w 3045382"/>
              <a:gd name="connsiteY4" fmla="*/ 1931467 h 3048347"/>
              <a:gd name="connsiteX5" fmla="*/ 296220 w 3045382"/>
              <a:gd name="connsiteY5" fmla="*/ 2118178 h 3048347"/>
              <a:gd name="connsiteX6" fmla="*/ 296220 w 3045382"/>
              <a:gd name="connsiteY6" fmla="*/ 2562446 h 3048347"/>
              <a:gd name="connsiteX7" fmla="*/ 482891 w 3045382"/>
              <a:gd name="connsiteY7" fmla="*/ 2749158 h 3048347"/>
              <a:gd name="connsiteX8" fmla="*/ 1641123 w 3045382"/>
              <a:gd name="connsiteY8" fmla="*/ 2749158 h 3048347"/>
              <a:gd name="connsiteX9" fmla="*/ 1641123 w 3045382"/>
              <a:gd name="connsiteY9" fmla="*/ 2824618 h 3048347"/>
              <a:gd name="connsiteX10" fmla="*/ 1934523 w 3045382"/>
              <a:gd name="connsiteY10" fmla="*/ 2824618 h 3048347"/>
              <a:gd name="connsiteX11" fmla="*/ 1934523 w 3045382"/>
              <a:gd name="connsiteY11" fmla="*/ 2752121 h 3048347"/>
              <a:gd name="connsiteX12" fmla="*/ 2162644 w 3045382"/>
              <a:gd name="connsiteY12" fmla="*/ 2752121 h 3048347"/>
              <a:gd name="connsiteX13" fmla="*/ 2749162 w 3045382"/>
              <a:gd name="connsiteY13" fmla="*/ 2165597 h 3048347"/>
              <a:gd name="connsiteX14" fmla="*/ 2749162 w 3045382"/>
              <a:gd name="connsiteY14" fmla="*/ 1931467 h 3048347"/>
              <a:gd name="connsiteX15" fmla="*/ 2749162 w 3045382"/>
              <a:gd name="connsiteY15" fmla="*/ 1635241 h 3048347"/>
              <a:gd name="connsiteX16" fmla="*/ 2749162 w 3045382"/>
              <a:gd name="connsiteY16" fmla="*/ 482937 h 3048347"/>
              <a:gd name="connsiteX17" fmla="*/ 2562492 w 3045382"/>
              <a:gd name="connsiteY17" fmla="*/ 296226 h 3048347"/>
              <a:gd name="connsiteX18" fmla="*/ 2118092 w 3045382"/>
              <a:gd name="connsiteY18" fmla="*/ 296226 h 3048347"/>
              <a:gd name="connsiteX19" fmla="*/ 2118092 w 3045382"/>
              <a:gd name="connsiteY19" fmla="*/ 0 h 3048347"/>
              <a:gd name="connsiteX20" fmla="*/ 2562492 w 3045382"/>
              <a:gd name="connsiteY20" fmla="*/ 0 h 3048347"/>
              <a:gd name="connsiteX21" fmla="*/ 3045382 w 3045382"/>
              <a:gd name="connsiteY21" fmla="*/ 482937 h 3048347"/>
              <a:gd name="connsiteX22" fmla="*/ 3045382 w 3045382"/>
              <a:gd name="connsiteY22" fmla="*/ 1635241 h 3048347"/>
              <a:gd name="connsiteX23" fmla="*/ 3045382 w 3045382"/>
              <a:gd name="connsiteY23" fmla="*/ 1931467 h 3048347"/>
              <a:gd name="connsiteX24" fmla="*/ 3045382 w 3045382"/>
              <a:gd name="connsiteY24" fmla="*/ 2165597 h 3048347"/>
              <a:gd name="connsiteX25" fmla="*/ 2162644 w 3045382"/>
              <a:gd name="connsiteY25" fmla="*/ 3048347 h 3048347"/>
              <a:gd name="connsiteX26" fmla="*/ 1934523 w 3045382"/>
              <a:gd name="connsiteY26" fmla="*/ 3048347 h 3048347"/>
              <a:gd name="connsiteX27" fmla="*/ 1641123 w 3045382"/>
              <a:gd name="connsiteY27" fmla="*/ 2954793 h 3048347"/>
              <a:gd name="connsiteX28" fmla="*/ 1641123 w 3045382"/>
              <a:gd name="connsiteY28" fmla="*/ 3045383 h 3048347"/>
              <a:gd name="connsiteX29" fmla="*/ 482891 w 3045382"/>
              <a:gd name="connsiteY29" fmla="*/ 3045383 h 3048347"/>
              <a:gd name="connsiteX30" fmla="*/ 0 w 3045382"/>
              <a:gd name="connsiteY30" fmla="*/ 2562446 h 3048347"/>
              <a:gd name="connsiteX31" fmla="*/ 0 w 3045382"/>
              <a:gd name="connsiteY31" fmla="*/ 2118178 h 3048347"/>
              <a:gd name="connsiteX32" fmla="*/ 482891 w 3045382"/>
              <a:gd name="connsiteY32" fmla="*/ 1635241 h 3048347"/>
              <a:gd name="connsiteX33" fmla="*/ 1525652 w 3045382"/>
              <a:gd name="connsiteY33" fmla="*/ 1635241 h 3048347"/>
              <a:gd name="connsiteX34" fmla="*/ 1635201 w 3045382"/>
              <a:gd name="connsiteY34" fmla="*/ 1525585 h 3048347"/>
              <a:gd name="connsiteX35" fmla="*/ 1635201 w 3045382"/>
              <a:gd name="connsiteY35" fmla="*/ 482937 h 3048347"/>
              <a:gd name="connsiteX36" fmla="*/ 2118092 w 3045382"/>
              <a:gd name="connsiteY36" fmla="*/ 0 h 3048347"/>
              <a:gd name="connsiteX0" fmla="*/ 2118092 w 3045382"/>
              <a:gd name="connsiteY0" fmla="*/ 296226 h 3048347"/>
              <a:gd name="connsiteX1" fmla="*/ 1931562 w 3045382"/>
              <a:gd name="connsiteY1" fmla="*/ 482937 h 3048347"/>
              <a:gd name="connsiteX2" fmla="*/ 1931562 w 3045382"/>
              <a:gd name="connsiteY2" fmla="*/ 1525585 h 3048347"/>
              <a:gd name="connsiteX3" fmla="*/ 1525652 w 3045382"/>
              <a:gd name="connsiteY3" fmla="*/ 1931467 h 3048347"/>
              <a:gd name="connsiteX4" fmla="*/ 482891 w 3045382"/>
              <a:gd name="connsiteY4" fmla="*/ 1931467 h 3048347"/>
              <a:gd name="connsiteX5" fmla="*/ 296220 w 3045382"/>
              <a:gd name="connsiteY5" fmla="*/ 2118178 h 3048347"/>
              <a:gd name="connsiteX6" fmla="*/ 296220 w 3045382"/>
              <a:gd name="connsiteY6" fmla="*/ 2562446 h 3048347"/>
              <a:gd name="connsiteX7" fmla="*/ 482891 w 3045382"/>
              <a:gd name="connsiteY7" fmla="*/ 2749158 h 3048347"/>
              <a:gd name="connsiteX8" fmla="*/ 1641123 w 3045382"/>
              <a:gd name="connsiteY8" fmla="*/ 2749158 h 3048347"/>
              <a:gd name="connsiteX9" fmla="*/ 1641123 w 3045382"/>
              <a:gd name="connsiteY9" fmla="*/ 2824618 h 3048347"/>
              <a:gd name="connsiteX10" fmla="*/ 1934523 w 3045382"/>
              <a:gd name="connsiteY10" fmla="*/ 2824618 h 3048347"/>
              <a:gd name="connsiteX11" fmla="*/ 1934523 w 3045382"/>
              <a:gd name="connsiteY11" fmla="*/ 2752121 h 3048347"/>
              <a:gd name="connsiteX12" fmla="*/ 2162644 w 3045382"/>
              <a:gd name="connsiteY12" fmla="*/ 2752121 h 3048347"/>
              <a:gd name="connsiteX13" fmla="*/ 2749162 w 3045382"/>
              <a:gd name="connsiteY13" fmla="*/ 2165597 h 3048347"/>
              <a:gd name="connsiteX14" fmla="*/ 2749162 w 3045382"/>
              <a:gd name="connsiteY14" fmla="*/ 1931467 h 3048347"/>
              <a:gd name="connsiteX15" fmla="*/ 2749162 w 3045382"/>
              <a:gd name="connsiteY15" fmla="*/ 1635241 h 3048347"/>
              <a:gd name="connsiteX16" fmla="*/ 2749162 w 3045382"/>
              <a:gd name="connsiteY16" fmla="*/ 482937 h 3048347"/>
              <a:gd name="connsiteX17" fmla="*/ 2562492 w 3045382"/>
              <a:gd name="connsiteY17" fmla="*/ 296226 h 3048347"/>
              <a:gd name="connsiteX18" fmla="*/ 2118092 w 3045382"/>
              <a:gd name="connsiteY18" fmla="*/ 296226 h 3048347"/>
              <a:gd name="connsiteX19" fmla="*/ 2118092 w 3045382"/>
              <a:gd name="connsiteY19" fmla="*/ 0 h 3048347"/>
              <a:gd name="connsiteX20" fmla="*/ 2562492 w 3045382"/>
              <a:gd name="connsiteY20" fmla="*/ 0 h 3048347"/>
              <a:gd name="connsiteX21" fmla="*/ 3045382 w 3045382"/>
              <a:gd name="connsiteY21" fmla="*/ 482937 h 3048347"/>
              <a:gd name="connsiteX22" fmla="*/ 3045382 w 3045382"/>
              <a:gd name="connsiteY22" fmla="*/ 1635241 h 3048347"/>
              <a:gd name="connsiteX23" fmla="*/ 3045382 w 3045382"/>
              <a:gd name="connsiteY23" fmla="*/ 1931467 h 3048347"/>
              <a:gd name="connsiteX24" fmla="*/ 3045382 w 3045382"/>
              <a:gd name="connsiteY24" fmla="*/ 2165597 h 3048347"/>
              <a:gd name="connsiteX25" fmla="*/ 2162644 w 3045382"/>
              <a:gd name="connsiteY25" fmla="*/ 3048347 h 3048347"/>
              <a:gd name="connsiteX26" fmla="*/ 1934523 w 3045382"/>
              <a:gd name="connsiteY26" fmla="*/ 3048347 h 3048347"/>
              <a:gd name="connsiteX27" fmla="*/ 1641123 w 3045382"/>
              <a:gd name="connsiteY27" fmla="*/ 3045383 h 3048347"/>
              <a:gd name="connsiteX28" fmla="*/ 482891 w 3045382"/>
              <a:gd name="connsiteY28" fmla="*/ 3045383 h 3048347"/>
              <a:gd name="connsiteX29" fmla="*/ 0 w 3045382"/>
              <a:gd name="connsiteY29" fmla="*/ 2562446 h 3048347"/>
              <a:gd name="connsiteX30" fmla="*/ 0 w 3045382"/>
              <a:gd name="connsiteY30" fmla="*/ 2118178 h 3048347"/>
              <a:gd name="connsiteX31" fmla="*/ 482891 w 3045382"/>
              <a:gd name="connsiteY31" fmla="*/ 1635241 h 3048347"/>
              <a:gd name="connsiteX32" fmla="*/ 1525652 w 3045382"/>
              <a:gd name="connsiteY32" fmla="*/ 1635241 h 3048347"/>
              <a:gd name="connsiteX33" fmla="*/ 1635201 w 3045382"/>
              <a:gd name="connsiteY33" fmla="*/ 1525585 h 3048347"/>
              <a:gd name="connsiteX34" fmla="*/ 1635201 w 3045382"/>
              <a:gd name="connsiteY34" fmla="*/ 482937 h 3048347"/>
              <a:gd name="connsiteX35" fmla="*/ 2118092 w 3045382"/>
              <a:gd name="connsiteY35" fmla="*/ 0 h 3048347"/>
              <a:gd name="connsiteX0" fmla="*/ 2118092 w 3045382"/>
              <a:gd name="connsiteY0" fmla="*/ 296226 h 3048347"/>
              <a:gd name="connsiteX1" fmla="*/ 1931562 w 3045382"/>
              <a:gd name="connsiteY1" fmla="*/ 482937 h 3048347"/>
              <a:gd name="connsiteX2" fmla="*/ 1931562 w 3045382"/>
              <a:gd name="connsiteY2" fmla="*/ 1525585 h 3048347"/>
              <a:gd name="connsiteX3" fmla="*/ 1525652 w 3045382"/>
              <a:gd name="connsiteY3" fmla="*/ 1931467 h 3048347"/>
              <a:gd name="connsiteX4" fmla="*/ 482891 w 3045382"/>
              <a:gd name="connsiteY4" fmla="*/ 1931467 h 3048347"/>
              <a:gd name="connsiteX5" fmla="*/ 296220 w 3045382"/>
              <a:gd name="connsiteY5" fmla="*/ 2118178 h 3048347"/>
              <a:gd name="connsiteX6" fmla="*/ 296220 w 3045382"/>
              <a:gd name="connsiteY6" fmla="*/ 2562446 h 3048347"/>
              <a:gd name="connsiteX7" fmla="*/ 482891 w 3045382"/>
              <a:gd name="connsiteY7" fmla="*/ 2749158 h 3048347"/>
              <a:gd name="connsiteX8" fmla="*/ 1641123 w 3045382"/>
              <a:gd name="connsiteY8" fmla="*/ 2749158 h 3048347"/>
              <a:gd name="connsiteX9" fmla="*/ 1641123 w 3045382"/>
              <a:gd name="connsiteY9" fmla="*/ 2824618 h 3048347"/>
              <a:gd name="connsiteX10" fmla="*/ 1934523 w 3045382"/>
              <a:gd name="connsiteY10" fmla="*/ 2824618 h 3048347"/>
              <a:gd name="connsiteX11" fmla="*/ 1934523 w 3045382"/>
              <a:gd name="connsiteY11" fmla="*/ 2752121 h 3048347"/>
              <a:gd name="connsiteX12" fmla="*/ 2162644 w 3045382"/>
              <a:gd name="connsiteY12" fmla="*/ 2752121 h 3048347"/>
              <a:gd name="connsiteX13" fmla="*/ 2749162 w 3045382"/>
              <a:gd name="connsiteY13" fmla="*/ 2165597 h 3048347"/>
              <a:gd name="connsiteX14" fmla="*/ 2749162 w 3045382"/>
              <a:gd name="connsiteY14" fmla="*/ 1931467 h 3048347"/>
              <a:gd name="connsiteX15" fmla="*/ 2749162 w 3045382"/>
              <a:gd name="connsiteY15" fmla="*/ 1635241 h 3048347"/>
              <a:gd name="connsiteX16" fmla="*/ 2749162 w 3045382"/>
              <a:gd name="connsiteY16" fmla="*/ 482937 h 3048347"/>
              <a:gd name="connsiteX17" fmla="*/ 2562492 w 3045382"/>
              <a:gd name="connsiteY17" fmla="*/ 296226 h 3048347"/>
              <a:gd name="connsiteX18" fmla="*/ 2118092 w 3045382"/>
              <a:gd name="connsiteY18" fmla="*/ 296226 h 3048347"/>
              <a:gd name="connsiteX19" fmla="*/ 2118092 w 3045382"/>
              <a:gd name="connsiteY19" fmla="*/ 0 h 3048347"/>
              <a:gd name="connsiteX20" fmla="*/ 2562492 w 3045382"/>
              <a:gd name="connsiteY20" fmla="*/ 0 h 3048347"/>
              <a:gd name="connsiteX21" fmla="*/ 3045382 w 3045382"/>
              <a:gd name="connsiteY21" fmla="*/ 482937 h 3048347"/>
              <a:gd name="connsiteX22" fmla="*/ 3045382 w 3045382"/>
              <a:gd name="connsiteY22" fmla="*/ 1635241 h 3048347"/>
              <a:gd name="connsiteX23" fmla="*/ 3045382 w 3045382"/>
              <a:gd name="connsiteY23" fmla="*/ 1931467 h 3048347"/>
              <a:gd name="connsiteX24" fmla="*/ 3045382 w 3045382"/>
              <a:gd name="connsiteY24" fmla="*/ 2165597 h 3048347"/>
              <a:gd name="connsiteX25" fmla="*/ 2162644 w 3045382"/>
              <a:gd name="connsiteY25" fmla="*/ 3048347 h 3048347"/>
              <a:gd name="connsiteX26" fmla="*/ 1934523 w 3045382"/>
              <a:gd name="connsiteY26" fmla="*/ 3048347 h 3048347"/>
              <a:gd name="connsiteX27" fmla="*/ 482891 w 3045382"/>
              <a:gd name="connsiteY27" fmla="*/ 3045383 h 3048347"/>
              <a:gd name="connsiteX28" fmla="*/ 0 w 3045382"/>
              <a:gd name="connsiteY28" fmla="*/ 2562446 h 3048347"/>
              <a:gd name="connsiteX29" fmla="*/ 0 w 3045382"/>
              <a:gd name="connsiteY29" fmla="*/ 2118178 h 3048347"/>
              <a:gd name="connsiteX30" fmla="*/ 482891 w 3045382"/>
              <a:gd name="connsiteY30" fmla="*/ 1635241 h 3048347"/>
              <a:gd name="connsiteX31" fmla="*/ 1525652 w 3045382"/>
              <a:gd name="connsiteY31" fmla="*/ 1635241 h 3048347"/>
              <a:gd name="connsiteX32" fmla="*/ 1635201 w 3045382"/>
              <a:gd name="connsiteY32" fmla="*/ 1525585 h 3048347"/>
              <a:gd name="connsiteX33" fmla="*/ 1635201 w 3045382"/>
              <a:gd name="connsiteY33" fmla="*/ 482937 h 3048347"/>
              <a:gd name="connsiteX34" fmla="*/ 2118092 w 3045382"/>
              <a:gd name="connsiteY34" fmla="*/ 0 h 3048347"/>
              <a:gd name="connsiteX0" fmla="*/ 2118092 w 3045382"/>
              <a:gd name="connsiteY0" fmla="*/ 296226 h 3048347"/>
              <a:gd name="connsiteX1" fmla="*/ 1931562 w 3045382"/>
              <a:gd name="connsiteY1" fmla="*/ 482937 h 3048347"/>
              <a:gd name="connsiteX2" fmla="*/ 1931562 w 3045382"/>
              <a:gd name="connsiteY2" fmla="*/ 1525585 h 3048347"/>
              <a:gd name="connsiteX3" fmla="*/ 1525652 w 3045382"/>
              <a:gd name="connsiteY3" fmla="*/ 1931467 h 3048347"/>
              <a:gd name="connsiteX4" fmla="*/ 482891 w 3045382"/>
              <a:gd name="connsiteY4" fmla="*/ 1931467 h 3048347"/>
              <a:gd name="connsiteX5" fmla="*/ 296220 w 3045382"/>
              <a:gd name="connsiteY5" fmla="*/ 2118178 h 3048347"/>
              <a:gd name="connsiteX6" fmla="*/ 296220 w 3045382"/>
              <a:gd name="connsiteY6" fmla="*/ 2562446 h 3048347"/>
              <a:gd name="connsiteX7" fmla="*/ 482891 w 3045382"/>
              <a:gd name="connsiteY7" fmla="*/ 2749158 h 3048347"/>
              <a:gd name="connsiteX8" fmla="*/ 1641123 w 3045382"/>
              <a:gd name="connsiteY8" fmla="*/ 2749158 h 3048347"/>
              <a:gd name="connsiteX9" fmla="*/ 1641123 w 3045382"/>
              <a:gd name="connsiteY9" fmla="*/ 2824618 h 3048347"/>
              <a:gd name="connsiteX10" fmla="*/ 1934523 w 3045382"/>
              <a:gd name="connsiteY10" fmla="*/ 2824618 h 3048347"/>
              <a:gd name="connsiteX11" fmla="*/ 1934523 w 3045382"/>
              <a:gd name="connsiteY11" fmla="*/ 2752121 h 3048347"/>
              <a:gd name="connsiteX12" fmla="*/ 2162644 w 3045382"/>
              <a:gd name="connsiteY12" fmla="*/ 2752121 h 3048347"/>
              <a:gd name="connsiteX13" fmla="*/ 2749162 w 3045382"/>
              <a:gd name="connsiteY13" fmla="*/ 2165597 h 3048347"/>
              <a:gd name="connsiteX14" fmla="*/ 2749162 w 3045382"/>
              <a:gd name="connsiteY14" fmla="*/ 1931467 h 3048347"/>
              <a:gd name="connsiteX15" fmla="*/ 2749162 w 3045382"/>
              <a:gd name="connsiteY15" fmla="*/ 1635241 h 3048347"/>
              <a:gd name="connsiteX16" fmla="*/ 2749162 w 3045382"/>
              <a:gd name="connsiteY16" fmla="*/ 482937 h 3048347"/>
              <a:gd name="connsiteX17" fmla="*/ 2562492 w 3045382"/>
              <a:gd name="connsiteY17" fmla="*/ 296226 h 3048347"/>
              <a:gd name="connsiteX18" fmla="*/ 2118092 w 3045382"/>
              <a:gd name="connsiteY18" fmla="*/ 296226 h 3048347"/>
              <a:gd name="connsiteX19" fmla="*/ 2118092 w 3045382"/>
              <a:gd name="connsiteY19" fmla="*/ 0 h 3048347"/>
              <a:gd name="connsiteX20" fmla="*/ 2562492 w 3045382"/>
              <a:gd name="connsiteY20" fmla="*/ 0 h 3048347"/>
              <a:gd name="connsiteX21" fmla="*/ 3045382 w 3045382"/>
              <a:gd name="connsiteY21" fmla="*/ 482937 h 3048347"/>
              <a:gd name="connsiteX22" fmla="*/ 3045382 w 3045382"/>
              <a:gd name="connsiteY22" fmla="*/ 1635241 h 3048347"/>
              <a:gd name="connsiteX23" fmla="*/ 3045382 w 3045382"/>
              <a:gd name="connsiteY23" fmla="*/ 1931467 h 3048347"/>
              <a:gd name="connsiteX24" fmla="*/ 3045382 w 3045382"/>
              <a:gd name="connsiteY24" fmla="*/ 2165597 h 3048347"/>
              <a:gd name="connsiteX25" fmla="*/ 2162644 w 3045382"/>
              <a:gd name="connsiteY25" fmla="*/ 3048347 h 3048347"/>
              <a:gd name="connsiteX26" fmla="*/ 482891 w 3045382"/>
              <a:gd name="connsiteY26" fmla="*/ 3045383 h 3048347"/>
              <a:gd name="connsiteX27" fmla="*/ 0 w 3045382"/>
              <a:gd name="connsiteY27" fmla="*/ 2562446 h 3048347"/>
              <a:gd name="connsiteX28" fmla="*/ 0 w 3045382"/>
              <a:gd name="connsiteY28" fmla="*/ 2118178 h 3048347"/>
              <a:gd name="connsiteX29" fmla="*/ 482891 w 3045382"/>
              <a:gd name="connsiteY29" fmla="*/ 1635241 h 3048347"/>
              <a:gd name="connsiteX30" fmla="*/ 1525652 w 3045382"/>
              <a:gd name="connsiteY30" fmla="*/ 1635241 h 3048347"/>
              <a:gd name="connsiteX31" fmla="*/ 1635201 w 3045382"/>
              <a:gd name="connsiteY31" fmla="*/ 1525585 h 3048347"/>
              <a:gd name="connsiteX32" fmla="*/ 1635201 w 3045382"/>
              <a:gd name="connsiteY32" fmla="*/ 482937 h 3048347"/>
              <a:gd name="connsiteX33" fmla="*/ 2118092 w 3045382"/>
              <a:gd name="connsiteY33" fmla="*/ 0 h 3048347"/>
              <a:gd name="connsiteX0" fmla="*/ 2118092 w 3045382"/>
              <a:gd name="connsiteY0" fmla="*/ 296226 h 3048347"/>
              <a:gd name="connsiteX1" fmla="*/ 1931562 w 3045382"/>
              <a:gd name="connsiteY1" fmla="*/ 482937 h 3048347"/>
              <a:gd name="connsiteX2" fmla="*/ 1931562 w 3045382"/>
              <a:gd name="connsiteY2" fmla="*/ 1525585 h 3048347"/>
              <a:gd name="connsiteX3" fmla="*/ 1525652 w 3045382"/>
              <a:gd name="connsiteY3" fmla="*/ 1931467 h 3048347"/>
              <a:gd name="connsiteX4" fmla="*/ 482891 w 3045382"/>
              <a:gd name="connsiteY4" fmla="*/ 1931467 h 3048347"/>
              <a:gd name="connsiteX5" fmla="*/ 296220 w 3045382"/>
              <a:gd name="connsiteY5" fmla="*/ 2118178 h 3048347"/>
              <a:gd name="connsiteX6" fmla="*/ 296220 w 3045382"/>
              <a:gd name="connsiteY6" fmla="*/ 2562446 h 3048347"/>
              <a:gd name="connsiteX7" fmla="*/ 482891 w 3045382"/>
              <a:gd name="connsiteY7" fmla="*/ 2749158 h 3048347"/>
              <a:gd name="connsiteX8" fmla="*/ 1641123 w 3045382"/>
              <a:gd name="connsiteY8" fmla="*/ 2749158 h 3048347"/>
              <a:gd name="connsiteX9" fmla="*/ 1641123 w 3045382"/>
              <a:gd name="connsiteY9" fmla="*/ 2824618 h 3048347"/>
              <a:gd name="connsiteX10" fmla="*/ 1934523 w 3045382"/>
              <a:gd name="connsiteY10" fmla="*/ 2752121 h 3048347"/>
              <a:gd name="connsiteX11" fmla="*/ 2162644 w 3045382"/>
              <a:gd name="connsiteY11" fmla="*/ 2752121 h 3048347"/>
              <a:gd name="connsiteX12" fmla="*/ 2749162 w 3045382"/>
              <a:gd name="connsiteY12" fmla="*/ 2165597 h 3048347"/>
              <a:gd name="connsiteX13" fmla="*/ 2749162 w 3045382"/>
              <a:gd name="connsiteY13" fmla="*/ 1931467 h 3048347"/>
              <a:gd name="connsiteX14" fmla="*/ 2749162 w 3045382"/>
              <a:gd name="connsiteY14" fmla="*/ 1635241 h 3048347"/>
              <a:gd name="connsiteX15" fmla="*/ 2749162 w 3045382"/>
              <a:gd name="connsiteY15" fmla="*/ 482937 h 3048347"/>
              <a:gd name="connsiteX16" fmla="*/ 2562492 w 3045382"/>
              <a:gd name="connsiteY16" fmla="*/ 296226 h 3048347"/>
              <a:gd name="connsiteX17" fmla="*/ 2118092 w 3045382"/>
              <a:gd name="connsiteY17" fmla="*/ 296226 h 3048347"/>
              <a:gd name="connsiteX18" fmla="*/ 2118092 w 3045382"/>
              <a:gd name="connsiteY18" fmla="*/ 0 h 3048347"/>
              <a:gd name="connsiteX19" fmla="*/ 2562492 w 3045382"/>
              <a:gd name="connsiteY19" fmla="*/ 0 h 3048347"/>
              <a:gd name="connsiteX20" fmla="*/ 3045382 w 3045382"/>
              <a:gd name="connsiteY20" fmla="*/ 482937 h 3048347"/>
              <a:gd name="connsiteX21" fmla="*/ 3045382 w 3045382"/>
              <a:gd name="connsiteY21" fmla="*/ 1635241 h 3048347"/>
              <a:gd name="connsiteX22" fmla="*/ 3045382 w 3045382"/>
              <a:gd name="connsiteY22" fmla="*/ 1931467 h 3048347"/>
              <a:gd name="connsiteX23" fmla="*/ 3045382 w 3045382"/>
              <a:gd name="connsiteY23" fmla="*/ 2165597 h 3048347"/>
              <a:gd name="connsiteX24" fmla="*/ 2162644 w 3045382"/>
              <a:gd name="connsiteY24" fmla="*/ 3048347 h 3048347"/>
              <a:gd name="connsiteX25" fmla="*/ 482891 w 3045382"/>
              <a:gd name="connsiteY25" fmla="*/ 3045383 h 3048347"/>
              <a:gd name="connsiteX26" fmla="*/ 0 w 3045382"/>
              <a:gd name="connsiteY26" fmla="*/ 2562446 h 3048347"/>
              <a:gd name="connsiteX27" fmla="*/ 0 w 3045382"/>
              <a:gd name="connsiteY27" fmla="*/ 2118178 h 3048347"/>
              <a:gd name="connsiteX28" fmla="*/ 482891 w 3045382"/>
              <a:gd name="connsiteY28" fmla="*/ 1635241 h 3048347"/>
              <a:gd name="connsiteX29" fmla="*/ 1525652 w 3045382"/>
              <a:gd name="connsiteY29" fmla="*/ 1635241 h 3048347"/>
              <a:gd name="connsiteX30" fmla="*/ 1635201 w 3045382"/>
              <a:gd name="connsiteY30" fmla="*/ 1525585 h 3048347"/>
              <a:gd name="connsiteX31" fmla="*/ 1635201 w 3045382"/>
              <a:gd name="connsiteY31" fmla="*/ 482937 h 3048347"/>
              <a:gd name="connsiteX32" fmla="*/ 2118092 w 3045382"/>
              <a:gd name="connsiteY32" fmla="*/ 0 h 3048347"/>
              <a:gd name="connsiteX0" fmla="*/ 2118092 w 3045382"/>
              <a:gd name="connsiteY0" fmla="*/ 296226 h 3048347"/>
              <a:gd name="connsiteX1" fmla="*/ 1931562 w 3045382"/>
              <a:gd name="connsiteY1" fmla="*/ 482937 h 3048347"/>
              <a:gd name="connsiteX2" fmla="*/ 1931562 w 3045382"/>
              <a:gd name="connsiteY2" fmla="*/ 1525585 h 3048347"/>
              <a:gd name="connsiteX3" fmla="*/ 1525652 w 3045382"/>
              <a:gd name="connsiteY3" fmla="*/ 1931467 h 3048347"/>
              <a:gd name="connsiteX4" fmla="*/ 482891 w 3045382"/>
              <a:gd name="connsiteY4" fmla="*/ 1931467 h 3048347"/>
              <a:gd name="connsiteX5" fmla="*/ 296220 w 3045382"/>
              <a:gd name="connsiteY5" fmla="*/ 2118178 h 3048347"/>
              <a:gd name="connsiteX6" fmla="*/ 296220 w 3045382"/>
              <a:gd name="connsiteY6" fmla="*/ 2562446 h 3048347"/>
              <a:gd name="connsiteX7" fmla="*/ 482891 w 3045382"/>
              <a:gd name="connsiteY7" fmla="*/ 2749158 h 3048347"/>
              <a:gd name="connsiteX8" fmla="*/ 1641123 w 3045382"/>
              <a:gd name="connsiteY8" fmla="*/ 2749158 h 3048347"/>
              <a:gd name="connsiteX9" fmla="*/ 1934523 w 3045382"/>
              <a:gd name="connsiteY9" fmla="*/ 2752121 h 3048347"/>
              <a:gd name="connsiteX10" fmla="*/ 2162644 w 3045382"/>
              <a:gd name="connsiteY10" fmla="*/ 2752121 h 3048347"/>
              <a:gd name="connsiteX11" fmla="*/ 2749162 w 3045382"/>
              <a:gd name="connsiteY11" fmla="*/ 2165597 h 3048347"/>
              <a:gd name="connsiteX12" fmla="*/ 2749162 w 3045382"/>
              <a:gd name="connsiteY12" fmla="*/ 1931467 h 3048347"/>
              <a:gd name="connsiteX13" fmla="*/ 2749162 w 3045382"/>
              <a:gd name="connsiteY13" fmla="*/ 1635241 h 3048347"/>
              <a:gd name="connsiteX14" fmla="*/ 2749162 w 3045382"/>
              <a:gd name="connsiteY14" fmla="*/ 482937 h 3048347"/>
              <a:gd name="connsiteX15" fmla="*/ 2562492 w 3045382"/>
              <a:gd name="connsiteY15" fmla="*/ 296226 h 3048347"/>
              <a:gd name="connsiteX16" fmla="*/ 2118092 w 3045382"/>
              <a:gd name="connsiteY16" fmla="*/ 296226 h 3048347"/>
              <a:gd name="connsiteX17" fmla="*/ 2118092 w 3045382"/>
              <a:gd name="connsiteY17" fmla="*/ 0 h 3048347"/>
              <a:gd name="connsiteX18" fmla="*/ 2562492 w 3045382"/>
              <a:gd name="connsiteY18" fmla="*/ 0 h 3048347"/>
              <a:gd name="connsiteX19" fmla="*/ 3045382 w 3045382"/>
              <a:gd name="connsiteY19" fmla="*/ 482937 h 3048347"/>
              <a:gd name="connsiteX20" fmla="*/ 3045382 w 3045382"/>
              <a:gd name="connsiteY20" fmla="*/ 1635241 h 3048347"/>
              <a:gd name="connsiteX21" fmla="*/ 3045382 w 3045382"/>
              <a:gd name="connsiteY21" fmla="*/ 1931467 h 3048347"/>
              <a:gd name="connsiteX22" fmla="*/ 3045382 w 3045382"/>
              <a:gd name="connsiteY22" fmla="*/ 2165597 h 3048347"/>
              <a:gd name="connsiteX23" fmla="*/ 2162644 w 3045382"/>
              <a:gd name="connsiteY23" fmla="*/ 3048347 h 3048347"/>
              <a:gd name="connsiteX24" fmla="*/ 482891 w 3045382"/>
              <a:gd name="connsiteY24" fmla="*/ 3045383 h 3048347"/>
              <a:gd name="connsiteX25" fmla="*/ 0 w 3045382"/>
              <a:gd name="connsiteY25" fmla="*/ 2562446 h 3048347"/>
              <a:gd name="connsiteX26" fmla="*/ 0 w 3045382"/>
              <a:gd name="connsiteY26" fmla="*/ 2118178 h 3048347"/>
              <a:gd name="connsiteX27" fmla="*/ 482891 w 3045382"/>
              <a:gd name="connsiteY27" fmla="*/ 1635241 h 3048347"/>
              <a:gd name="connsiteX28" fmla="*/ 1525652 w 3045382"/>
              <a:gd name="connsiteY28" fmla="*/ 1635241 h 3048347"/>
              <a:gd name="connsiteX29" fmla="*/ 1635201 w 3045382"/>
              <a:gd name="connsiteY29" fmla="*/ 1525585 h 3048347"/>
              <a:gd name="connsiteX30" fmla="*/ 1635201 w 3045382"/>
              <a:gd name="connsiteY30" fmla="*/ 482937 h 3048347"/>
              <a:gd name="connsiteX31" fmla="*/ 2118092 w 3045382"/>
              <a:gd name="connsiteY31" fmla="*/ 0 h 3048347"/>
              <a:gd name="connsiteX0" fmla="*/ 2118092 w 3045382"/>
              <a:gd name="connsiteY0" fmla="*/ 296226 h 3048347"/>
              <a:gd name="connsiteX1" fmla="*/ 1931562 w 3045382"/>
              <a:gd name="connsiteY1" fmla="*/ 482937 h 3048347"/>
              <a:gd name="connsiteX2" fmla="*/ 1931562 w 3045382"/>
              <a:gd name="connsiteY2" fmla="*/ 1525585 h 3048347"/>
              <a:gd name="connsiteX3" fmla="*/ 1525652 w 3045382"/>
              <a:gd name="connsiteY3" fmla="*/ 1931467 h 3048347"/>
              <a:gd name="connsiteX4" fmla="*/ 482891 w 3045382"/>
              <a:gd name="connsiteY4" fmla="*/ 1931467 h 3048347"/>
              <a:gd name="connsiteX5" fmla="*/ 296220 w 3045382"/>
              <a:gd name="connsiteY5" fmla="*/ 2118178 h 3048347"/>
              <a:gd name="connsiteX6" fmla="*/ 296220 w 3045382"/>
              <a:gd name="connsiteY6" fmla="*/ 2562446 h 3048347"/>
              <a:gd name="connsiteX7" fmla="*/ 482891 w 3045382"/>
              <a:gd name="connsiteY7" fmla="*/ 2749158 h 3048347"/>
              <a:gd name="connsiteX8" fmla="*/ 1934523 w 3045382"/>
              <a:gd name="connsiteY8" fmla="*/ 2752121 h 3048347"/>
              <a:gd name="connsiteX9" fmla="*/ 2162644 w 3045382"/>
              <a:gd name="connsiteY9" fmla="*/ 2752121 h 3048347"/>
              <a:gd name="connsiteX10" fmla="*/ 2749162 w 3045382"/>
              <a:gd name="connsiteY10" fmla="*/ 2165597 h 3048347"/>
              <a:gd name="connsiteX11" fmla="*/ 2749162 w 3045382"/>
              <a:gd name="connsiteY11" fmla="*/ 1931467 h 3048347"/>
              <a:gd name="connsiteX12" fmla="*/ 2749162 w 3045382"/>
              <a:gd name="connsiteY12" fmla="*/ 1635241 h 3048347"/>
              <a:gd name="connsiteX13" fmla="*/ 2749162 w 3045382"/>
              <a:gd name="connsiteY13" fmla="*/ 482937 h 3048347"/>
              <a:gd name="connsiteX14" fmla="*/ 2562492 w 3045382"/>
              <a:gd name="connsiteY14" fmla="*/ 296226 h 3048347"/>
              <a:gd name="connsiteX15" fmla="*/ 2118092 w 3045382"/>
              <a:gd name="connsiteY15" fmla="*/ 296226 h 3048347"/>
              <a:gd name="connsiteX16" fmla="*/ 2118092 w 3045382"/>
              <a:gd name="connsiteY16" fmla="*/ 0 h 3048347"/>
              <a:gd name="connsiteX17" fmla="*/ 2562492 w 3045382"/>
              <a:gd name="connsiteY17" fmla="*/ 0 h 3048347"/>
              <a:gd name="connsiteX18" fmla="*/ 3045382 w 3045382"/>
              <a:gd name="connsiteY18" fmla="*/ 482937 h 3048347"/>
              <a:gd name="connsiteX19" fmla="*/ 3045382 w 3045382"/>
              <a:gd name="connsiteY19" fmla="*/ 1635241 h 3048347"/>
              <a:gd name="connsiteX20" fmla="*/ 3045382 w 3045382"/>
              <a:gd name="connsiteY20" fmla="*/ 1931467 h 3048347"/>
              <a:gd name="connsiteX21" fmla="*/ 3045382 w 3045382"/>
              <a:gd name="connsiteY21" fmla="*/ 2165597 h 3048347"/>
              <a:gd name="connsiteX22" fmla="*/ 2162644 w 3045382"/>
              <a:gd name="connsiteY22" fmla="*/ 3048347 h 3048347"/>
              <a:gd name="connsiteX23" fmla="*/ 482891 w 3045382"/>
              <a:gd name="connsiteY23" fmla="*/ 3045383 h 3048347"/>
              <a:gd name="connsiteX24" fmla="*/ 0 w 3045382"/>
              <a:gd name="connsiteY24" fmla="*/ 2562446 h 3048347"/>
              <a:gd name="connsiteX25" fmla="*/ 0 w 3045382"/>
              <a:gd name="connsiteY25" fmla="*/ 2118178 h 3048347"/>
              <a:gd name="connsiteX26" fmla="*/ 482891 w 3045382"/>
              <a:gd name="connsiteY26" fmla="*/ 1635241 h 3048347"/>
              <a:gd name="connsiteX27" fmla="*/ 1525652 w 3045382"/>
              <a:gd name="connsiteY27" fmla="*/ 1635241 h 3048347"/>
              <a:gd name="connsiteX28" fmla="*/ 1635201 w 3045382"/>
              <a:gd name="connsiteY28" fmla="*/ 1525585 h 3048347"/>
              <a:gd name="connsiteX29" fmla="*/ 1635201 w 3045382"/>
              <a:gd name="connsiteY29" fmla="*/ 482937 h 3048347"/>
              <a:gd name="connsiteX30" fmla="*/ 2118092 w 3045382"/>
              <a:gd name="connsiteY30" fmla="*/ 0 h 3048347"/>
              <a:gd name="connsiteX0" fmla="*/ 2118092 w 3045382"/>
              <a:gd name="connsiteY0" fmla="*/ 296226 h 3048347"/>
              <a:gd name="connsiteX1" fmla="*/ 1931562 w 3045382"/>
              <a:gd name="connsiteY1" fmla="*/ 482937 h 3048347"/>
              <a:gd name="connsiteX2" fmla="*/ 1931562 w 3045382"/>
              <a:gd name="connsiteY2" fmla="*/ 1525585 h 3048347"/>
              <a:gd name="connsiteX3" fmla="*/ 1525652 w 3045382"/>
              <a:gd name="connsiteY3" fmla="*/ 1931467 h 3048347"/>
              <a:gd name="connsiteX4" fmla="*/ 482891 w 3045382"/>
              <a:gd name="connsiteY4" fmla="*/ 1931467 h 3048347"/>
              <a:gd name="connsiteX5" fmla="*/ 296220 w 3045382"/>
              <a:gd name="connsiteY5" fmla="*/ 2118178 h 3048347"/>
              <a:gd name="connsiteX6" fmla="*/ 296220 w 3045382"/>
              <a:gd name="connsiteY6" fmla="*/ 2562446 h 3048347"/>
              <a:gd name="connsiteX7" fmla="*/ 482891 w 3045382"/>
              <a:gd name="connsiteY7" fmla="*/ 2749158 h 3048347"/>
              <a:gd name="connsiteX8" fmla="*/ 2162644 w 3045382"/>
              <a:gd name="connsiteY8" fmla="*/ 2752121 h 3048347"/>
              <a:gd name="connsiteX9" fmla="*/ 2749162 w 3045382"/>
              <a:gd name="connsiteY9" fmla="*/ 2165597 h 3048347"/>
              <a:gd name="connsiteX10" fmla="*/ 2749162 w 3045382"/>
              <a:gd name="connsiteY10" fmla="*/ 1931467 h 3048347"/>
              <a:gd name="connsiteX11" fmla="*/ 2749162 w 3045382"/>
              <a:gd name="connsiteY11" fmla="*/ 1635241 h 3048347"/>
              <a:gd name="connsiteX12" fmla="*/ 2749162 w 3045382"/>
              <a:gd name="connsiteY12" fmla="*/ 482937 h 3048347"/>
              <a:gd name="connsiteX13" fmla="*/ 2562492 w 3045382"/>
              <a:gd name="connsiteY13" fmla="*/ 296226 h 3048347"/>
              <a:gd name="connsiteX14" fmla="*/ 2118092 w 3045382"/>
              <a:gd name="connsiteY14" fmla="*/ 296226 h 3048347"/>
              <a:gd name="connsiteX15" fmla="*/ 2118092 w 3045382"/>
              <a:gd name="connsiteY15" fmla="*/ 0 h 3048347"/>
              <a:gd name="connsiteX16" fmla="*/ 2562492 w 3045382"/>
              <a:gd name="connsiteY16" fmla="*/ 0 h 3048347"/>
              <a:gd name="connsiteX17" fmla="*/ 3045382 w 3045382"/>
              <a:gd name="connsiteY17" fmla="*/ 482937 h 3048347"/>
              <a:gd name="connsiteX18" fmla="*/ 3045382 w 3045382"/>
              <a:gd name="connsiteY18" fmla="*/ 1635241 h 3048347"/>
              <a:gd name="connsiteX19" fmla="*/ 3045382 w 3045382"/>
              <a:gd name="connsiteY19" fmla="*/ 1931467 h 3048347"/>
              <a:gd name="connsiteX20" fmla="*/ 3045382 w 3045382"/>
              <a:gd name="connsiteY20" fmla="*/ 2165597 h 3048347"/>
              <a:gd name="connsiteX21" fmla="*/ 2162644 w 3045382"/>
              <a:gd name="connsiteY21" fmla="*/ 3048347 h 3048347"/>
              <a:gd name="connsiteX22" fmla="*/ 482891 w 3045382"/>
              <a:gd name="connsiteY22" fmla="*/ 3045383 h 3048347"/>
              <a:gd name="connsiteX23" fmla="*/ 0 w 3045382"/>
              <a:gd name="connsiteY23" fmla="*/ 2562446 h 3048347"/>
              <a:gd name="connsiteX24" fmla="*/ 0 w 3045382"/>
              <a:gd name="connsiteY24" fmla="*/ 2118178 h 3048347"/>
              <a:gd name="connsiteX25" fmla="*/ 482891 w 3045382"/>
              <a:gd name="connsiteY25" fmla="*/ 1635241 h 3048347"/>
              <a:gd name="connsiteX26" fmla="*/ 1525652 w 3045382"/>
              <a:gd name="connsiteY26" fmla="*/ 1635241 h 3048347"/>
              <a:gd name="connsiteX27" fmla="*/ 1635201 w 3045382"/>
              <a:gd name="connsiteY27" fmla="*/ 1525585 h 3048347"/>
              <a:gd name="connsiteX28" fmla="*/ 1635201 w 3045382"/>
              <a:gd name="connsiteY28" fmla="*/ 482937 h 3048347"/>
              <a:gd name="connsiteX29" fmla="*/ 2118092 w 3045382"/>
              <a:gd name="connsiteY29" fmla="*/ 0 h 3048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045382" h="3048347">
                <a:moveTo>
                  <a:pt x="2118092" y="296226"/>
                </a:moveTo>
                <a:cubicBezTo>
                  <a:pt x="2014464" y="296226"/>
                  <a:pt x="1931562" y="379209"/>
                  <a:pt x="1931562" y="482937"/>
                </a:cubicBezTo>
                <a:lnTo>
                  <a:pt x="1931562" y="1525585"/>
                </a:lnTo>
                <a:cubicBezTo>
                  <a:pt x="1931562" y="1750824"/>
                  <a:pt x="1747852" y="1931467"/>
                  <a:pt x="1525652" y="1931467"/>
                </a:cubicBezTo>
                <a:lnTo>
                  <a:pt x="482891" y="1931467"/>
                </a:lnTo>
                <a:cubicBezTo>
                  <a:pt x="379122" y="1931467"/>
                  <a:pt x="296220" y="2014449"/>
                  <a:pt x="296220" y="2118178"/>
                </a:cubicBezTo>
                <a:lnTo>
                  <a:pt x="296220" y="2562446"/>
                </a:lnTo>
                <a:cubicBezTo>
                  <a:pt x="296220" y="2666175"/>
                  <a:pt x="379122" y="2749158"/>
                  <a:pt x="482891" y="2749158"/>
                </a:cubicBezTo>
                <a:lnTo>
                  <a:pt x="2162644" y="2752121"/>
                </a:lnTo>
                <a:cubicBezTo>
                  <a:pt x="2485511" y="2752121"/>
                  <a:pt x="2749162" y="2488496"/>
                  <a:pt x="2749162" y="2165597"/>
                </a:cubicBezTo>
                <a:lnTo>
                  <a:pt x="2749162" y="1931467"/>
                </a:lnTo>
                <a:lnTo>
                  <a:pt x="2749162" y="1635241"/>
                </a:lnTo>
                <a:lnTo>
                  <a:pt x="2749162" y="482937"/>
                </a:lnTo>
                <a:cubicBezTo>
                  <a:pt x="2749162" y="379209"/>
                  <a:pt x="2666260" y="296226"/>
                  <a:pt x="2562492" y="296226"/>
                </a:cubicBezTo>
                <a:lnTo>
                  <a:pt x="2118092" y="296226"/>
                </a:lnTo>
                <a:close/>
                <a:moveTo>
                  <a:pt x="2118092" y="0"/>
                </a:moveTo>
                <a:lnTo>
                  <a:pt x="2562492" y="0"/>
                </a:lnTo>
                <a:cubicBezTo>
                  <a:pt x="2826143" y="0"/>
                  <a:pt x="3045382" y="216207"/>
                  <a:pt x="3045382" y="482937"/>
                </a:cubicBezTo>
                <a:lnTo>
                  <a:pt x="3045382" y="1635241"/>
                </a:lnTo>
                <a:lnTo>
                  <a:pt x="3045382" y="1931467"/>
                </a:lnTo>
                <a:lnTo>
                  <a:pt x="3045382" y="2165597"/>
                </a:lnTo>
                <a:cubicBezTo>
                  <a:pt x="3045382" y="2651356"/>
                  <a:pt x="2648355" y="3048347"/>
                  <a:pt x="2162644" y="3048347"/>
                </a:cubicBezTo>
                <a:lnTo>
                  <a:pt x="482891" y="3045383"/>
                </a:lnTo>
                <a:cubicBezTo>
                  <a:pt x="216279" y="3045383"/>
                  <a:pt x="0" y="2829177"/>
                  <a:pt x="0" y="2562446"/>
                </a:cubicBezTo>
                <a:lnTo>
                  <a:pt x="0" y="2118178"/>
                </a:lnTo>
                <a:cubicBezTo>
                  <a:pt x="0" y="1851589"/>
                  <a:pt x="216279" y="1635241"/>
                  <a:pt x="482891" y="1635241"/>
                </a:cubicBezTo>
                <a:lnTo>
                  <a:pt x="1525652" y="1635241"/>
                </a:lnTo>
                <a:cubicBezTo>
                  <a:pt x="1584868" y="1635241"/>
                  <a:pt x="1635201" y="1584858"/>
                  <a:pt x="1635201" y="1525585"/>
                </a:cubicBezTo>
                <a:lnTo>
                  <a:pt x="1635201" y="482937"/>
                </a:lnTo>
                <a:cubicBezTo>
                  <a:pt x="1635201" y="216207"/>
                  <a:pt x="1851480" y="0"/>
                  <a:pt x="2118092" y="0"/>
                </a:cubicBezTo>
                <a:close/>
              </a:path>
            </a:pathLst>
          </a:custGeom>
          <a:solidFill>
            <a:schemeClr val="tx2"/>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12" name="Freeform: Shape 11">
            <a:extLst>
              <a:ext uri="{FF2B5EF4-FFF2-40B4-BE49-F238E27FC236}">
                <a16:creationId xmlns:a16="http://schemas.microsoft.com/office/drawing/2014/main" id="{5F6C95DA-F29F-4015-B0EB-7691A5AEB828}"/>
              </a:ext>
            </a:extLst>
          </p:cNvPr>
          <p:cNvSpPr/>
          <p:nvPr/>
        </p:nvSpPr>
        <p:spPr>
          <a:xfrm>
            <a:off x="3900404" y="2800037"/>
            <a:ext cx="2888703" cy="2891515"/>
          </a:xfrm>
          <a:custGeom>
            <a:avLst/>
            <a:gdLst>
              <a:gd name="connsiteX0" fmla="*/ 1110860 w 3045382"/>
              <a:gd name="connsiteY0" fmla="*/ 198330 h 3048347"/>
              <a:gd name="connsiteX1" fmla="*/ 1110860 w 3045382"/>
              <a:gd name="connsiteY1" fmla="*/ 296226 h 3048347"/>
              <a:gd name="connsiteX2" fmla="*/ 882738 w 3045382"/>
              <a:gd name="connsiteY2" fmla="*/ 296226 h 3048347"/>
              <a:gd name="connsiteX3" fmla="*/ 296220 w 3045382"/>
              <a:gd name="connsiteY3" fmla="*/ 882751 h 3048347"/>
              <a:gd name="connsiteX4" fmla="*/ 296220 w 3045382"/>
              <a:gd name="connsiteY4" fmla="*/ 1116881 h 3048347"/>
              <a:gd name="connsiteX5" fmla="*/ 296220 w 3045382"/>
              <a:gd name="connsiteY5" fmla="*/ 1413107 h 3048347"/>
              <a:gd name="connsiteX6" fmla="*/ 296220 w 3045382"/>
              <a:gd name="connsiteY6" fmla="*/ 2565410 h 3048347"/>
              <a:gd name="connsiteX7" fmla="*/ 482891 w 3045382"/>
              <a:gd name="connsiteY7" fmla="*/ 2752121 h 3048347"/>
              <a:gd name="connsiteX8" fmla="*/ 927291 w 3045382"/>
              <a:gd name="connsiteY8" fmla="*/ 2752121 h 3048347"/>
              <a:gd name="connsiteX9" fmla="*/ 1113820 w 3045382"/>
              <a:gd name="connsiteY9" fmla="*/ 2565410 h 3048347"/>
              <a:gd name="connsiteX10" fmla="*/ 1113820 w 3045382"/>
              <a:gd name="connsiteY10" fmla="*/ 1522762 h 3048347"/>
              <a:gd name="connsiteX11" fmla="*/ 1519730 w 3045382"/>
              <a:gd name="connsiteY11" fmla="*/ 1116881 h 3048347"/>
              <a:gd name="connsiteX12" fmla="*/ 2562492 w 3045382"/>
              <a:gd name="connsiteY12" fmla="*/ 1116881 h 3048347"/>
              <a:gd name="connsiteX13" fmla="*/ 2749162 w 3045382"/>
              <a:gd name="connsiteY13" fmla="*/ 930169 h 3048347"/>
              <a:gd name="connsiteX14" fmla="*/ 2749162 w 3045382"/>
              <a:gd name="connsiteY14" fmla="*/ 485901 h 3048347"/>
              <a:gd name="connsiteX15" fmla="*/ 2562492 w 3045382"/>
              <a:gd name="connsiteY15" fmla="*/ 299190 h 3048347"/>
              <a:gd name="connsiteX16" fmla="*/ 1404260 w 3045382"/>
              <a:gd name="connsiteY16" fmla="*/ 299190 h 3048347"/>
              <a:gd name="connsiteX17" fmla="*/ 1404260 w 3045382"/>
              <a:gd name="connsiteY17" fmla="*/ 198330 h 3048347"/>
              <a:gd name="connsiteX18" fmla="*/ 882738 w 3045382"/>
              <a:gd name="connsiteY18" fmla="*/ 0 h 3048347"/>
              <a:gd name="connsiteX19" fmla="*/ 1110860 w 3045382"/>
              <a:gd name="connsiteY19" fmla="*/ 0 h 3048347"/>
              <a:gd name="connsiteX20" fmla="*/ 1110860 w 3045382"/>
              <a:gd name="connsiteY20" fmla="*/ 68155 h 3048347"/>
              <a:gd name="connsiteX21" fmla="*/ 1404260 w 3045382"/>
              <a:gd name="connsiteY21" fmla="*/ 68155 h 3048347"/>
              <a:gd name="connsiteX22" fmla="*/ 1404260 w 3045382"/>
              <a:gd name="connsiteY22" fmla="*/ 2964 h 3048347"/>
              <a:gd name="connsiteX23" fmla="*/ 2562492 w 3045382"/>
              <a:gd name="connsiteY23" fmla="*/ 2964 h 3048347"/>
              <a:gd name="connsiteX24" fmla="*/ 3045382 w 3045382"/>
              <a:gd name="connsiteY24" fmla="*/ 485901 h 3048347"/>
              <a:gd name="connsiteX25" fmla="*/ 3045382 w 3045382"/>
              <a:gd name="connsiteY25" fmla="*/ 930169 h 3048347"/>
              <a:gd name="connsiteX26" fmla="*/ 2562492 w 3045382"/>
              <a:gd name="connsiteY26" fmla="*/ 1413107 h 3048347"/>
              <a:gd name="connsiteX27" fmla="*/ 1519730 w 3045382"/>
              <a:gd name="connsiteY27" fmla="*/ 1413107 h 3048347"/>
              <a:gd name="connsiteX28" fmla="*/ 1410181 w 3045382"/>
              <a:gd name="connsiteY28" fmla="*/ 1522762 h 3048347"/>
              <a:gd name="connsiteX29" fmla="*/ 1410181 w 3045382"/>
              <a:gd name="connsiteY29" fmla="*/ 2565410 h 3048347"/>
              <a:gd name="connsiteX30" fmla="*/ 927291 w 3045382"/>
              <a:gd name="connsiteY30" fmla="*/ 3048347 h 3048347"/>
              <a:gd name="connsiteX31" fmla="*/ 482891 w 3045382"/>
              <a:gd name="connsiteY31" fmla="*/ 3048347 h 3048347"/>
              <a:gd name="connsiteX32" fmla="*/ 0 w 3045382"/>
              <a:gd name="connsiteY32" fmla="*/ 2565410 h 3048347"/>
              <a:gd name="connsiteX33" fmla="*/ 0 w 3045382"/>
              <a:gd name="connsiteY33" fmla="*/ 1413107 h 3048347"/>
              <a:gd name="connsiteX34" fmla="*/ 0 w 3045382"/>
              <a:gd name="connsiteY34" fmla="*/ 1116881 h 3048347"/>
              <a:gd name="connsiteX35" fmla="*/ 0 w 3045382"/>
              <a:gd name="connsiteY35" fmla="*/ 882751 h 3048347"/>
              <a:gd name="connsiteX36" fmla="*/ 882738 w 3045382"/>
              <a:gd name="connsiteY36" fmla="*/ 0 h 3048347"/>
              <a:gd name="connsiteX0" fmla="*/ 1404260 w 3045382"/>
              <a:gd name="connsiteY0" fmla="*/ 198330 h 3048347"/>
              <a:gd name="connsiteX1" fmla="*/ 1110860 w 3045382"/>
              <a:gd name="connsiteY1" fmla="*/ 296226 h 3048347"/>
              <a:gd name="connsiteX2" fmla="*/ 882738 w 3045382"/>
              <a:gd name="connsiteY2" fmla="*/ 296226 h 3048347"/>
              <a:gd name="connsiteX3" fmla="*/ 296220 w 3045382"/>
              <a:gd name="connsiteY3" fmla="*/ 882751 h 3048347"/>
              <a:gd name="connsiteX4" fmla="*/ 296220 w 3045382"/>
              <a:gd name="connsiteY4" fmla="*/ 1116881 h 3048347"/>
              <a:gd name="connsiteX5" fmla="*/ 296220 w 3045382"/>
              <a:gd name="connsiteY5" fmla="*/ 1413107 h 3048347"/>
              <a:gd name="connsiteX6" fmla="*/ 296220 w 3045382"/>
              <a:gd name="connsiteY6" fmla="*/ 2565410 h 3048347"/>
              <a:gd name="connsiteX7" fmla="*/ 482891 w 3045382"/>
              <a:gd name="connsiteY7" fmla="*/ 2752121 h 3048347"/>
              <a:gd name="connsiteX8" fmla="*/ 927291 w 3045382"/>
              <a:gd name="connsiteY8" fmla="*/ 2752121 h 3048347"/>
              <a:gd name="connsiteX9" fmla="*/ 1113820 w 3045382"/>
              <a:gd name="connsiteY9" fmla="*/ 2565410 h 3048347"/>
              <a:gd name="connsiteX10" fmla="*/ 1113820 w 3045382"/>
              <a:gd name="connsiteY10" fmla="*/ 1522762 h 3048347"/>
              <a:gd name="connsiteX11" fmla="*/ 1519730 w 3045382"/>
              <a:gd name="connsiteY11" fmla="*/ 1116881 h 3048347"/>
              <a:gd name="connsiteX12" fmla="*/ 2562492 w 3045382"/>
              <a:gd name="connsiteY12" fmla="*/ 1116881 h 3048347"/>
              <a:gd name="connsiteX13" fmla="*/ 2749162 w 3045382"/>
              <a:gd name="connsiteY13" fmla="*/ 930169 h 3048347"/>
              <a:gd name="connsiteX14" fmla="*/ 2749162 w 3045382"/>
              <a:gd name="connsiteY14" fmla="*/ 485901 h 3048347"/>
              <a:gd name="connsiteX15" fmla="*/ 2562492 w 3045382"/>
              <a:gd name="connsiteY15" fmla="*/ 299190 h 3048347"/>
              <a:gd name="connsiteX16" fmla="*/ 1404260 w 3045382"/>
              <a:gd name="connsiteY16" fmla="*/ 299190 h 3048347"/>
              <a:gd name="connsiteX17" fmla="*/ 1404260 w 3045382"/>
              <a:gd name="connsiteY17" fmla="*/ 198330 h 3048347"/>
              <a:gd name="connsiteX18" fmla="*/ 882738 w 3045382"/>
              <a:gd name="connsiteY18" fmla="*/ 0 h 3048347"/>
              <a:gd name="connsiteX19" fmla="*/ 1110860 w 3045382"/>
              <a:gd name="connsiteY19" fmla="*/ 0 h 3048347"/>
              <a:gd name="connsiteX20" fmla="*/ 1110860 w 3045382"/>
              <a:gd name="connsiteY20" fmla="*/ 68155 h 3048347"/>
              <a:gd name="connsiteX21" fmla="*/ 1404260 w 3045382"/>
              <a:gd name="connsiteY21" fmla="*/ 68155 h 3048347"/>
              <a:gd name="connsiteX22" fmla="*/ 1404260 w 3045382"/>
              <a:gd name="connsiteY22" fmla="*/ 2964 h 3048347"/>
              <a:gd name="connsiteX23" fmla="*/ 2562492 w 3045382"/>
              <a:gd name="connsiteY23" fmla="*/ 2964 h 3048347"/>
              <a:gd name="connsiteX24" fmla="*/ 3045382 w 3045382"/>
              <a:gd name="connsiteY24" fmla="*/ 485901 h 3048347"/>
              <a:gd name="connsiteX25" fmla="*/ 3045382 w 3045382"/>
              <a:gd name="connsiteY25" fmla="*/ 930169 h 3048347"/>
              <a:gd name="connsiteX26" fmla="*/ 2562492 w 3045382"/>
              <a:gd name="connsiteY26" fmla="*/ 1413107 h 3048347"/>
              <a:gd name="connsiteX27" fmla="*/ 1519730 w 3045382"/>
              <a:gd name="connsiteY27" fmla="*/ 1413107 h 3048347"/>
              <a:gd name="connsiteX28" fmla="*/ 1410181 w 3045382"/>
              <a:gd name="connsiteY28" fmla="*/ 1522762 h 3048347"/>
              <a:gd name="connsiteX29" fmla="*/ 1410181 w 3045382"/>
              <a:gd name="connsiteY29" fmla="*/ 2565410 h 3048347"/>
              <a:gd name="connsiteX30" fmla="*/ 927291 w 3045382"/>
              <a:gd name="connsiteY30" fmla="*/ 3048347 h 3048347"/>
              <a:gd name="connsiteX31" fmla="*/ 482891 w 3045382"/>
              <a:gd name="connsiteY31" fmla="*/ 3048347 h 3048347"/>
              <a:gd name="connsiteX32" fmla="*/ 0 w 3045382"/>
              <a:gd name="connsiteY32" fmla="*/ 2565410 h 3048347"/>
              <a:gd name="connsiteX33" fmla="*/ 0 w 3045382"/>
              <a:gd name="connsiteY33" fmla="*/ 1413107 h 3048347"/>
              <a:gd name="connsiteX34" fmla="*/ 0 w 3045382"/>
              <a:gd name="connsiteY34" fmla="*/ 1116881 h 3048347"/>
              <a:gd name="connsiteX35" fmla="*/ 0 w 3045382"/>
              <a:gd name="connsiteY35" fmla="*/ 882751 h 3048347"/>
              <a:gd name="connsiteX36" fmla="*/ 882738 w 3045382"/>
              <a:gd name="connsiteY36" fmla="*/ 0 h 3048347"/>
              <a:gd name="connsiteX0" fmla="*/ 1404260 w 3045382"/>
              <a:gd name="connsiteY0" fmla="*/ 299190 h 3048347"/>
              <a:gd name="connsiteX1" fmla="*/ 1110860 w 3045382"/>
              <a:gd name="connsiteY1" fmla="*/ 296226 h 3048347"/>
              <a:gd name="connsiteX2" fmla="*/ 882738 w 3045382"/>
              <a:gd name="connsiteY2" fmla="*/ 296226 h 3048347"/>
              <a:gd name="connsiteX3" fmla="*/ 296220 w 3045382"/>
              <a:gd name="connsiteY3" fmla="*/ 882751 h 3048347"/>
              <a:gd name="connsiteX4" fmla="*/ 296220 w 3045382"/>
              <a:gd name="connsiteY4" fmla="*/ 1116881 h 3048347"/>
              <a:gd name="connsiteX5" fmla="*/ 296220 w 3045382"/>
              <a:gd name="connsiteY5" fmla="*/ 1413107 h 3048347"/>
              <a:gd name="connsiteX6" fmla="*/ 296220 w 3045382"/>
              <a:gd name="connsiteY6" fmla="*/ 2565410 h 3048347"/>
              <a:gd name="connsiteX7" fmla="*/ 482891 w 3045382"/>
              <a:gd name="connsiteY7" fmla="*/ 2752121 h 3048347"/>
              <a:gd name="connsiteX8" fmla="*/ 927291 w 3045382"/>
              <a:gd name="connsiteY8" fmla="*/ 2752121 h 3048347"/>
              <a:gd name="connsiteX9" fmla="*/ 1113820 w 3045382"/>
              <a:gd name="connsiteY9" fmla="*/ 2565410 h 3048347"/>
              <a:gd name="connsiteX10" fmla="*/ 1113820 w 3045382"/>
              <a:gd name="connsiteY10" fmla="*/ 1522762 h 3048347"/>
              <a:gd name="connsiteX11" fmla="*/ 1519730 w 3045382"/>
              <a:gd name="connsiteY11" fmla="*/ 1116881 h 3048347"/>
              <a:gd name="connsiteX12" fmla="*/ 2562492 w 3045382"/>
              <a:gd name="connsiteY12" fmla="*/ 1116881 h 3048347"/>
              <a:gd name="connsiteX13" fmla="*/ 2749162 w 3045382"/>
              <a:gd name="connsiteY13" fmla="*/ 930169 h 3048347"/>
              <a:gd name="connsiteX14" fmla="*/ 2749162 w 3045382"/>
              <a:gd name="connsiteY14" fmla="*/ 485901 h 3048347"/>
              <a:gd name="connsiteX15" fmla="*/ 2562492 w 3045382"/>
              <a:gd name="connsiteY15" fmla="*/ 299190 h 3048347"/>
              <a:gd name="connsiteX16" fmla="*/ 1404260 w 3045382"/>
              <a:gd name="connsiteY16" fmla="*/ 299190 h 3048347"/>
              <a:gd name="connsiteX17" fmla="*/ 882738 w 3045382"/>
              <a:gd name="connsiteY17" fmla="*/ 0 h 3048347"/>
              <a:gd name="connsiteX18" fmla="*/ 1110860 w 3045382"/>
              <a:gd name="connsiteY18" fmla="*/ 0 h 3048347"/>
              <a:gd name="connsiteX19" fmla="*/ 1110860 w 3045382"/>
              <a:gd name="connsiteY19" fmla="*/ 68155 h 3048347"/>
              <a:gd name="connsiteX20" fmla="*/ 1404260 w 3045382"/>
              <a:gd name="connsiteY20" fmla="*/ 68155 h 3048347"/>
              <a:gd name="connsiteX21" fmla="*/ 1404260 w 3045382"/>
              <a:gd name="connsiteY21" fmla="*/ 2964 h 3048347"/>
              <a:gd name="connsiteX22" fmla="*/ 2562492 w 3045382"/>
              <a:gd name="connsiteY22" fmla="*/ 2964 h 3048347"/>
              <a:gd name="connsiteX23" fmla="*/ 3045382 w 3045382"/>
              <a:gd name="connsiteY23" fmla="*/ 485901 h 3048347"/>
              <a:gd name="connsiteX24" fmla="*/ 3045382 w 3045382"/>
              <a:gd name="connsiteY24" fmla="*/ 930169 h 3048347"/>
              <a:gd name="connsiteX25" fmla="*/ 2562492 w 3045382"/>
              <a:gd name="connsiteY25" fmla="*/ 1413107 h 3048347"/>
              <a:gd name="connsiteX26" fmla="*/ 1519730 w 3045382"/>
              <a:gd name="connsiteY26" fmla="*/ 1413107 h 3048347"/>
              <a:gd name="connsiteX27" fmla="*/ 1410181 w 3045382"/>
              <a:gd name="connsiteY27" fmla="*/ 1522762 h 3048347"/>
              <a:gd name="connsiteX28" fmla="*/ 1410181 w 3045382"/>
              <a:gd name="connsiteY28" fmla="*/ 2565410 h 3048347"/>
              <a:gd name="connsiteX29" fmla="*/ 927291 w 3045382"/>
              <a:gd name="connsiteY29" fmla="*/ 3048347 h 3048347"/>
              <a:gd name="connsiteX30" fmla="*/ 482891 w 3045382"/>
              <a:gd name="connsiteY30" fmla="*/ 3048347 h 3048347"/>
              <a:gd name="connsiteX31" fmla="*/ 0 w 3045382"/>
              <a:gd name="connsiteY31" fmla="*/ 2565410 h 3048347"/>
              <a:gd name="connsiteX32" fmla="*/ 0 w 3045382"/>
              <a:gd name="connsiteY32" fmla="*/ 1413107 h 3048347"/>
              <a:gd name="connsiteX33" fmla="*/ 0 w 3045382"/>
              <a:gd name="connsiteY33" fmla="*/ 1116881 h 3048347"/>
              <a:gd name="connsiteX34" fmla="*/ 0 w 3045382"/>
              <a:gd name="connsiteY34" fmla="*/ 882751 h 3048347"/>
              <a:gd name="connsiteX35" fmla="*/ 882738 w 3045382"/>
              <a:gd name="connsiteY35" fmla="*/ 0 h 3048347"/>
              <a:gd name="connsiteX0" fmla="*/ 2562492 w 3045382"/>
              <a:gd name="connsiteY0" fmla="*/ 299190 h 3048347"/>
              <a:gd name="connsiteX1" fmla="*/ 1110860 w 3045382"/>
              <a:gd name="connsiteY1" fmla="*/ 296226 h 3048347"/>
              <a:gd name="connsiteX2" fmla="*/ 882738 w 3045382"/>
              <a:gd name="connsiteY2" fmla="*/ 296226 h 3048347"/>
              <a:gd name="connsiteX3" fmla="*/ 296220 w 3045382"/>
              <a:gd name="connsiteY3" fmla="*/ 882751 h 3048347"/>
              <a:gd name="connsiteX4" fmla="*/ 296220 w 3045382"/>
              <a:gd name="connsiteY4" fmla="*/ 1116881 h 3048347"/>
              <a:gd name="connsiteX5" fmla="*/ 296220 w 3045382"/>
              <a:gd name="connsiteY5" fmla="*/ 1413107 h 3048347"/>
              <a:gd name="connsiteX6" fmla="*/ 296220 w 3045382"/>
              <a:gd name="connsiteY6" fmla="*/ 2565410 h 3048347"/>
              <a:gd name="connsiteX7" fmla="*/ 482891 w 3045382"/>
              <a:gd name="connsiteY7" fmla="*/ 2752121 h 3048347"/>
              <a:gd name="connsiteX8" fmla="*/ 927291 w 3045382"/>
              <a:gd name="connsiteY8" fmla="*/ 2752121 h 3048347"/>
              <a:gd name="connsiteX9" fmla="*/ 1113820 w 3045382"/>
              <a:gd name="connsiteY9" fmla="*/ 2565410 h 3048347"/>
              <a:gd name="connsiteX10" fmla="*/ 1113820 w 3045382"/>
              <a:gd name="connsiteY10" fmla="*/ 1522762 h 3048347"/>
              <a:gd name="connsiteX11" fmla="*/ 1519730 w 3045382"/>
              <a:gd name="connsiteY11" fmla="*/ 1116881 h 3048347"/>
              <a:gd name="connsiteX12" fmla="*/ 2562492 w 3045382"/>
              <a:gd name="connsiteY12" fmla="*/ 1116881 h 3048347"/>
              <a:gd name="connsiteX13" fmla="*/ 2749162 w 3045382"/>
              <a:gd name="connsiteY13" fmla="*/ 930169 h 3048347"/>
              <a:gd name="connsiteX14" fmla="*/ 2749162 w 3045382"/>
              <a:gd name="connsiteY14" fmla="*/ 485901 h 3048347"/>
              <a:gd name="connsiteX15" fmla="*/ 2562492 w 3045382"/>
              <a:gd name="connsiteY15" fmla="*/ 299190 h 3048347"/>
              <a:gd name="connsiteX16" fmla="*/ 882738 w 3045382"/>
              <a:gd name="connsiteY16" fmla="*/ 0 h 3048347"/>
              <a:gd name="connsiteX17" fmla="*/ 1110860 w 3045382"/>
              <a:gd name="connsiteY17" fmla="*/ 0 h 3048347"/>
              <a:gd name="connsiteX18" fmla="*/ 1110860 w 3045382"/>
              <a:gd name="connsiteY18" fmla="*/ 68155 h 3048347"/>
              <a:gd name="connsiteX19" fmla="*/ 1404260 w 3045382"/>
              <a:gd name="connsiteY19" fmla="*/ 68155 h 3048347"/>
              <a:gd name="connsiteX20" fmla="*/ 1404260 w 3045382"/>
              <a:gd name="connsiteY20" fmla="*/ 2964 h 3048347"/>
              <a:gd name="connsiteX21" fmla="*/ 2562492 w 3045382"/>
              <a:gd name="connsiteY21" fmla="*/ 2964 h 3048347"/>
              <a:gd name="connsiteX22" fmla="*/ 3045382 w 3045382"/>
              <a:gd name="connsiteY22" fmla="*/ 485901 h 3048347"/>
              <a:gd name="connsiteX23" fmla="*/ 3045382 w 3045382"/>
              <a:gd name="connsiteY23" fmla="*/ 930169 h 3048347"/>
              <a:gd name="connsiteX24" fmla="*/ 2562492 w 3045382"/>
              <a:gd name="connsiteY24" fmla="*/ 1413107 h 3048347"/>
              <a:gd name="connsiteX25" fmla="*/ 1519730 w 3045382"/>
              <a:gd name="connsiteY25" fmla="*/ 1413107 h 3048347"/>
              <a:gd name="connsiteX26" fmla="*/ 1410181 w 3045382"/>
              <a:gd name="connsiteY26" fmla="*/ 1522762 h 3048347"/>
              <a:gd name="connsiteX27" fmla="*/ 1410181 w 3045382"/>
              <a:gd name="connsiteY27" fmla="*/ 2565410 h 3048347"/>
              <a:gd name="connsiteX28" fmla="*/ 927291 w 3045382"/>
              <a:gd name="connsiteY28" fmla="*/ 3048347 h 3048347"/>
              <a:gd name="connsiteX29" fmla="*/ 482891 w 3045382"/>
              <a:gd name="connsiteY29" fmla="*/ 3048347 h 3048347"/>
              <a:gd name="connsiteX30" fmla="*/ 0 w 3045382"/>
              <a:gd name="connsiteY30" fmla="*/ 2565410 h 3048347"/>
              <a:gd name="connsiteX31" fmla="*/ 0 w 3045382"/>
              <a:gd name="connsiteY31" fmla="*/ 1413107 h 3048347"/>
              <a:gd name="connsiteX32" fmla="*/ 0 w 3045382"/>
              <a:gd name="connsiteY32" fmla="*/ 1116881 h 3048347"/>
              <a:gd name="connsiteX33" fmla="*/ 0 w 3045382"/>
              <a:gd name="connsiteY33" fmla="*/ 882751 h 3048347"/>
              <a:gd name="connsiteX34" fmla="*/ 882738 w 3045382"/>
              <a:gd name="connsiteY34" fmla="*/ 0 h 3048347"/>
              <a:gd name="connsiteX0" fmla="*/ 2562492 w 3045382"/>
              <a:gd name="connsiteY0" fmla="*/ 299190 h 3048347"/>
              <a:gd name="connsiteX1" fmla="*/ 882738 w 3045382"/>
              <a:gd name="connsiteY1" fmla="*/ 296226 h 3048347"/>
              <a:gd name="connsiteX2" fmla="*/ 296220 w 3045382"/>
              <a:gd name="connsiteY2" fmla="*/ 882751 h 3048347"/>
              <a:gd name="connsiteX3" fmla="*/ 296220 w 3045382"/>
              <a:gd name="connsiteY3" fmla="*/ 1116881 h 3048347"/>
              <a:gd name="connsiteX4" fmla="*/ 296220 w 3045382"/>
              <a:gd name="connsiteY4" fmla="*/ 1413107 h 3048347"/>
              <a:gd name="connsiteX5" fmla="*/ 296220 w 3045382"/>
              <a:gd name="connsiteY5" fmla="*/ 2565410 h 3048347"/>
              <a:gd name="connsiteX6" fmla="*/ 482891 w 3045382"/>
              <a:gd name="connsiteY6" fmla="*/ 2752121 h 3048347"/>
              <a:gd name="connsiteX7" fmla="*/ 927291 w 3045382"/>
              <a:gd name="connsiteY7" fmla="*/ 2752121 h 3048347"/>
              <a:gd name="connsiteX8" fmla="*/ 1113820 w 3045382"/>
              <a:gd name="connsiteY8" fmla="*/ 2565410 h 3048347"/>
              <a:gd name="connsiteX9" fmla="*/ 1113820 w 3045382"/>
              <a:gd name="connsiteY9" fmla="*/ 1522762 h 3048347"/>
              <a:gd name="connsiteX10" fmla="*/ 1519730 w 3045382"/>
              <a:gd name="connsiteY10" fmla="*/ 1116881 h 3048347"/>
              <a:gd name="connsiteX11" fmla="*/ 2562492 w 3045382"/>
              <a:gd name="connsiteY11" fmla="*/ 1116881 h 3048347"/>
              <a:gd name="connsiteX12" fmla="*/ 2749162 w 3045382"/>
              <a:gd name="connsiteY12" fmla="*/ 930169 h 3048347"/>
              <a:gd name="connsiteX13" fmla="*/ 2749162 w 3045382"/>
              <a:gd name="connsiteY13" fmla="*/ 485901 h 3048347"/>
              <a:gd name="connsiteX14" fmla="*/ 2562492 w 3045382"/>
              <a:gd name="connsiteY14" fmla="*/ 299190 h 3048347"/>
              <a:gd name="connsiteX15" fmla="*/ 882738 w 3045382"/>
              <a:gd name="connsiteY15" fmla="*/ 0 h 3048347"/>
              <a:gd name="connsiteX16" fmla="*/ 1110860 w 3045382"/>
              <a:gd name="connsiteY16" fmla="*/ 0 h 3048347"/>
              <a:gd name="connsiteX17" fmla="*/ 1110860 w 3045382"/>
              <a:gd name="connsiteY17" fmla="*/ 68155 h 3048347"/>
              <a:gd name="connsiteX18" fmla="*/ 1404260 w 3045382"/>
              <a:gd name="connsiteY18" fmla="*/ 68155 h 3048347"/>
              <a:gd name="connsiteX19" fmla="*/ 1404260 w 3045382"/>
              <a:gd name="connsiteY19" fmla="*/ 2964 h 3048347"/>
              <a:gd name="connsiteX20" fmla="*/ 2562492 w 3045382"/>
              <a:gd name="connsiteY20" fmla="*/ 2964 h 3048347"/>
              <a:gd name="connsiteX21" fmla="*/ 3045382 w 3045382"/>
              <a:gd name="connsiteY21" fmla="*/ 485901 h 3048347"/>
              <a:gd name="connsiteX22" fmla="*/ 3045382 w 3045382"/>
              <a:gd name="connsiteY22" fmla="*/ 930169 h 3048347"/>
              <a:gd name="connsiteX23" fmla="*/ 2562492 w 3045382"/>
              <a:gd name="connsiteY23" fmla="*/ 1413107 h 3048347"/>
              <a:gd name="connsiteX24" fmla="*/ 1519730 w 3045382"/>
              <a:gd name="connsiteY24" fmla="*/ 1413107 h 3048347"/>
              <a:gd name="connsiteX25" fmla="*/ 1410181 w 3045382"/>
              <a:gd name="connsiteY25" fmla="*/ 1522762 h 3048347"/>
              <a:gd name="connsiteX26" fmla="*/ 1410181 w 3045382"/>
              <a:gd name="connsiteY26" fmla="*/ 2565410 h 3048347"/>
              <a:gd name="connsiteX27" fmla="*/ 927291 w 3045382"/>
              <a:gd name="connsiteY27" fmla="*/ 3048347 h 3048347"/>
              <a:gd name="connsiteX28" fmla="*/ 482891 w 3045382"/>
              <a:gd name="connsiteY28" fmla="*/ 3048347 h 3048347"/>
              <a:gd name="connsiteX29" fmla="*/ 0 w 3045382"/>
              <a:gd name="connsiteY29" fmla="*/ 2565410 h 3048347"/>
              <a:gd name="connsiteX30" fmla="*/ 0 w 3045382"/>
              <a:gd name="connsiteY30" fmla="*/ 1413107 h 3048347"/>
              <a:gd name="connsiteX31" fmla="*/ 0 w 3045382"/>
              <a:gd name="connsiteY31" fmla="*/ 1116881 h 3048347"/>
              <a:gd name="connsiteX32" fmla="*/ 0 w 3045382"/>
              <a:gd name="connsiteY32" fmla="*/ 882751 h 3048347"/>
              <a:gd name="connsiteX33" fmla="*/ 882738 w 3045382"/>
              <a:gd name="connsiteY33" fmla="*/ 0 h 3048347"/>
              <a:gd name="connsiteX0" fmla="*/ 2562492 w 3045382"/>
              <a:gd name="connsiteY0" fmla="*/ 299190 h 3048347"/>
              <a:gd name="connsiteX1" fmla="*/ 882738 w 3045382"/>
              <a:gd name="connsiteY1" fmla="*/ 296226 h 3048347"/>
              <a:gd name="connsiteX2" fmla="*/ 296220 w 3045382"/>
              <a:gd name="connsiteY2" fmla="*/ 882751 h 3048347"/>
              <a:gd name="connsiteX3" fmla="*/ 296220 w 3045382"/>
              <a:gd name="connsiteY3" fmla="*/ 1116881 h 3048347"/>
              <a:gd name="connsiteX4" fmla="*/ 296220 w 3045382"/>
              <a:gd name="connsiteY4" fmla="*/ 1413107 h 3048347"/>
              <a:gd name="connsiteX5" fmla="*/ 296220 w 3045382"/>
              <a:gd name="connsiteY5" fmla="*/ 2565410 h 3048347"/>
              <a:gd name="connsiteX6" fmla="*/ 482891 w 3045382"/>
              <a:gd name="connsiteY6" fmla="*/ 2752121 h 3048347"/>
              <a:gd name="connsiteX7" fmla="*/ 927291 w 3045382"/>
              <a:gd name="connsiteY7" fmla="*/ 2752121 h 3048347"/>
              <a:gd name="connsiteX8" fmla="*/ 1113820 w 3045382"/>
              <a:gd name="connsiteY8" fmla="*/ 2565410 h 3048347"/>
              <a:gd name="connsiteX9" fmla="*/ 1113820 w 3045382"/>
              <a:gd name="connsiteY9" fmla="*/ 1522762 h 3048347"/>
              <a:gd name="connsiteX10" fmla="*/ 1519730 w 3045382"/>
              <a:gd name="connsiteY10" fmla="*/ 1116881 h 3048347"/>
              <a:gd name="connsiteX11" fmla="*/ 2562492 w 3045382"/>
              <a:gd name="connsiteY11" fmla="*/ 1116881 h 3048347"/>
              <a:gd name="connsiteX12" fmla="*/ 2749162 w 3045382"/>
              <a:gd name="connsiteY12" fmla="*/ 930169 h 3048347"/>
              <a:gd name="connsiteX13" fmla="*/ 2749162 w 3045382"/>
              <a:gd name="connsiteY13" fmla="*/ 485901 h 3048347"/>
              <a:gd name="connsiteX14" fmla="*/ 2562492 w 3045382"/>
              <a:gd name="connsiteY14" fmla="*/ 299190 h 3048347"/>
              <a:gd name="connsiteX15" fmla="*/ 882738 w 3045382"/>
              <a:gd name="connsiteY15" fmla="*/ 0 h 3048347"/>
              <a:gd name="connsiteX16" fmla="*/ 1110860 w 3045382"/>
              <a:gd name="connsiteY16" fmla="*/ 0 h 3048347"/>
              <a:gd name="connsiteX17" fmla="*/ 1404260 w 3045382"/>
              <a:gd name="connsiteY17" fmla="*/ 68155 h 3048347"/>
              <a:gd name="connsiteX18" fmla="*/ 1404260 w 3045382"/>
              <a:gd name="connsiteY18" fmla="*/ 2964 h 3048347"/>
              <a:gd name="connsiteX19" fmla="*/ 2562492 w 3045382"/>
              <a:gd name="connsiteY19" fmla="*/ 2964 h 3048347"/>
              <a:gd name="connsiteX20" fmla="*/ 3045382 w 3045382"/>
              <a:gd name="connsiteY20" fmla="*/ 485901 h 3048347"/>
              <a:gd name="connsiteX21" fmla="*/ 3045382 w 3045382"/>
              <a:gd name="connsiteY21" fmla="*/ 930169 h 3048347"/>
              <a:gd name="connsiteX22" fmla="*/ 2562492 w 3045382"/>
              <a:gd name="connsiteY22" fmla="*/ 1413107 h 3048347"/>
              <a:gd name="connsiteX23" fmla="*/ 1519730 w 3045382"/>
              <a:gd name="connsiteY23" fmla="*/ 1413107 h 3048347"/>
              <a:gd name="connsiteX24" fmla="*/ 1410181 w 3045382"/>
              <a:gd name="connsiteY24" fmla="*/ 1522762 h 3048347"/>
              <a:gd name="connsiteX25" fmla="*/ 1410181 w 3045382"/>
              <a:gd name="connsiteY25" fmla="*/ 2565410 h 3048347"/>
              <a:gd name="connsiteX26" fmla="*/ 927291 w 3045382"/>
              <a:gd name="connsiteY26" fmla="*/ 3048347 h 3048347"/>
              <a:gd name="connsiteX27" fmla="*/ 482891 w 3045382"/>
              <a:gd name="connsiteY27" fmla="*/ 3048347 h 3048347"/>
              <a:gd name="connsiteX28" fmla="*/ 0 w 3045382"/>
              <a:gd name="connsiteY28" fmla="*/ 2565410 h 3048347"/>
              <a:gd name="connsiteX29" fmla="*/ 0 w 3045382"/>
              <a:gd name="connsiteY29" fmla="*/ 1413107 h 3048347"/>
              <a:gd name="connsiteX30" fmla="*/ 0 w 3045382"/>
              <a:gd name="connsiteY30" fmla="*/ 1116881 h 3048347"/>
              <a:gd name="connsiteX31" fmla="*/ 0 w 3045382"/>
              <a:gd name="connsiteY31" fmla="*/ 882751 h 3048347"/>
              <a:gd name="connsiteX32" fmla="*/ 882738 w 3045382"/>
              <a:gd name="connsiteY32" fmla="*/ 0 h 3048347"/>
              <a:gd name="connsiteX0" fmla="*/ 2562492 w 3045382"/>
              <a:gd name="connsiteY0" fmla="*/ 299190 h 3048347"/>
              <a:gd name="connsiteX1" fmla="*/ 882738 w 3045382"/>
              <a:gd name="connsiteY1" fmla="*/ 296226 h 3048347"/>
              <a:gd name="connsiteX2" fmla="*/ 296220 w 3045382"/>
              <a:gd name="connsiteY2" fmla="*/ 882751 h 3048347"/>
              <a:gd name="connsiteX3" fmla="*/ 296220 w 3045382"/>
              <a:gd name="connsiteY3" fmla="*/ 1116881 h 3048347"/>
              <a:gd name="connsiteX4" fmla="*/ 296220 w 3045382"/>
              <a:gd name="connsiteY4" fmla="*/ 1413107 h 3048347"/>
              <a:gd name="connsiteX5" fmla="*/ 296220 w 3045382"/>
              <a:gd name="connsiteY5" fmla="*/ 2565410 h 3048347"/>
              <a:gd name="connsiteX6" fmla="*/ 482891 w 3045382"/>
              <a:gd name="connsiteY6" fmla="*/ 2752121 h 3048347"/>
              <a:gd name="connsiteX7" fmla="*/ 927291 w 3045382"/>
              <a:gd name="connsiteY7" fmla="*/ 2752121 h 3048347"/>
              <a:gd name="connsiteX8" fmla="*/ 1113820 w 3045382"/>
              <a:gd name="connsiteY8" fmla="*/ 2565410 h 3048347"/>
              <a:gd name="connsiteX9" fmla="*/ 1113820 w 3045382"/>
              <a:gd name="connsiteY9" fmla="*/ 1522762 h 3048347"/>
              <a:gd name="connsiteX10" fmla="*/ 1519730 w 3045382"/>
              <a:gd name="connsiteY10" fmla="*/ 1116881 h 3048347"/>
              <a:gd name="connsiteX11" fmla="*/ 2562492 w 3045382"/>
              <a:gd name="connsiteY11" fmla="*/ 1116881 h 3048347"/>
              <a:gd name="connsiteX12" fmla="*/ 2749162 w 3045382"/>
              <a:gd name="connsiteY12" fmla="*/ 930169 h 3048347"/>
              <a:gd name="connsiteX13" fmla="*/ 2749162 w 3045382"/>
              <a:gd name="connsiteY13" fmla="*/ 485901 h 3048347"/>
              <a:gd name="connsiteX14" fmla="*/ 2562492 w 3045382"/>
              <a:gd name="connsiteY14" fmla="*/ 299190 h 3048347"/>
              <a:gd name="connsiteX15" fmla="*/ 882738 w 3045382"/>
              <a:gd name="connsiteY15" fmla="*/ 0 h 3048347"/>
              <a:gd name="connsiteX16" fmla="*/ 1110860 w 3045382"/>
              <a:gd name="connsiteY16" fmla="*/ 0 h 3048347"/>
              <a:gd name="connsiteX17" fmla="*/ 1404260 w 3045382"/>
              <a:gd name="connsiteY17" fmla="*/ 2964 h 3048347"/>
              <a:gd name="connsiteX18" fmla="*/ 2562492 w 3045382"/>
              <a:gd name="connsiteY18" fmla="*/ 2964 h 3048347"/>
              <a:gd name="connsiteX19" fmla="*/ 3045382 w 3045382"/>
              <a:gd name="connsiteY19" fmla="*/ 485901 h 3048347"/>
              <a:gd name="connsiteX20" fmla="*/ 3045382 w 3045382"/>
              <a:gd name="connsiteY20" fmla="*/ 930169 h 3048347"/>
              <a:gd name="connsiteX21" fmla="*/ 2562492 w 3045382"/>
              <a:gd name="connsiteY21" fmla="*/ 1413107 h 3048347"/>
              <a:gd name="connsiteX22" fmla="*/ 1519730 w 3045382"/>
              <a:gd name="connsiteY22" fmla="*/ 1413107 h 3048347"/>
              <a:gd name="connsiteX23" fmla="*/ 1410181 w 3045382"/>
              <a:gd name="connsiteY23" fmla="*/ 1522762 h 3048347"/>
              <a:gd name="connsiteX24" fmla="*/ 1410181 w 3045382"/>
              <a:gd name="connsiteY24" fmla="*/ 2565410 h 3048347"/>
              <a:gd name="connsiteX25" fmla="*/ 927291 w 3045382"/>
              <a:gd name="connsiteY25" fmla="*/ 3048347 h 3048347"/>
              <a:gd name="connsiteX26" fmla="*/ 482891 w 3045382"/>
              <a:gd name="connsiteY26" fmla="*/ 3048347 h 3048347"/>
              <a:gd name="connsiteX27" fmla="*/ 0 w 3045382"/>
              <a:gd name="connsiteY27" fmla="*/ 2565410 h 3048347"/>
              <a:gd name="connsiteX28" fmla="*/ 0 w 3045382"/>
              <a:gd name="connsiteY28" fmla="*/ 1413107 h 3048347"/>
              <a:gd name="connsiteX29" fmla="*/ 0 w 3045382"/>
              <a:gd name="connsiteY29" fmla="*/ 1116881 h 3048347"/>
              <a:gd name="connsiteX30" fmla="*/ 0 w 3045382"/>
              <a:gd name="connsiteY30" fmla="*/ 882751 h 3048347"/>
              <a:gd name="connsiteX31" fmla="*/ 882738 w 3045382"/>
              <a:gd name="connsiteY31" fmla="*/ 0 h 3048347"/>
              <a:gd name="connsiteX0" fmla="*/ 2562492 w 3045382"/>
              <a:gd name="connsiteY0" fmla="*/ 299190 h 3048347"/>
              <a:gd name="connsiteX1" fmla="*/ 882738 w 3045382"/>
              <a:gd name="connsiteY1" fmla="*/ 296226 h 3048347"/>
              <a:gd name="connsiteX2" fmla="*/ 296220 w 3045382"/>
              <a:gd name="connsiteY2" fmla="*/ 882751 h 3048347"/>
              <a:gd name="connsiteX3" fmla="*/ 296220 w 3045382"/>
              <a:gd name="connsiteY3" fmla="*/ 1116881 h 3048347"/>
              <a:gd name="connsiteX4" fmla="*/ 296220 w 3045382"/>
              <a:gd name="connsiteY4" fmla="*/ 1413107 h 3048347"/>
              <a:gd name="connsiteX5" fmla="*/ 296220 w 3045382"/>
              <a:gd name="connsiteY5" fmla="*/ 2565410 h 3048347"/>
              <a:gd name="connsiteX6" fmla="*/ 482891 w 3045382"/>
              <a:gd name="connsiteY6" fmla="*/ 2752121 h 3048347"/>
              <a:gd name="connsiteX7" fmla="*/ 927291 w 3045382"/>
              <a:gd name="connsiteY7" fmla="*/ 2752121 h 3048347"/>
              <a:gd name="connsiteX8" fmla="*/ 1113820 w 3045382"/>
              <a:gd name="connsiteY8" fmla="*/ 2565410 h 3048347"/>
              <a:gd name="connsiteX9" fmla="*/ 1113820 w 3045382"/>
              <a:gd name="connsiteY9" fmla="*/ 1522762 h 3048347"/>
              <a:gd name="connsiteX10" fmla="*/ 1519730 w 3045382"/>
              <a:gd name="connsiteY10" fmla="*/ 1116881 h 3048347"/>
              <a:gd name="connsiteX11" fmla="*/ 2562492 w 3045382"/>
              <a:gd name="connsiteY11" fmla="*/ 1116881 h 3048347"/>
              <a:gd name="connsiteX12" fmla="*/ 2749162 w 3045382"/>
              <a:gd name="connsiteY12" fmla="*/ 930169 h 3048347"/>
              <a:gd name="connsiteX13" fmla="*/ 2749162 w 3045382"/>
              <a:gd name="connsiteY13" fmla="*/ 485901 h 3048347"/>
              <a:gd name="connsiteX14" fmla="*/ 2562492 w 3045382"/>
              <a:gd name="connsiteY14" fmla="*/ 299190 h 3048347"/>
              <a:gd name="connsiteX15" fmla="*/ 882738 w 3045382"/>
              <a:gd name="connsiteY15" fmla="*/ 0 h 3048347"/>
              <a:gd name="connsiteX16" fmla="*/ 1110860 w 3045382"/>
              <a:gd name="connsiteY16" fmla="*/ 0 h 3048347"/>
              <a:gd name="connsiteX17" fmla="*/ 2562492 w 3045382"/>
              <a:gd name="connsiteY17" fmla="*/ 2964 h 3048347"/>
              <a:gd name="connsiteX18" fmla="*/ 3045382 w 3045382"/>
              <a:gd name="connsiteY18" fmla="*/ 485901 h 3048347"/>
              <a:gd name="connsiteX19" fmla="*/ 3045382 w 3045382"/>
              <a:gd name="connsiteY19" fmla="*/ 930169 h 3048347"/>
              <a:gd name="connsiteX20" fmla="*/ 2562492 w 3045382"/>
              <a:gd name="connsiteY20" fmla="*/ 1413107 h 3048347"/>
              <a:gd name="connsiteX21" fmla="*/ 1519730 w 3045382"/>
              <a:gd name="connsiteY21" fmla="*/ 1413107 h 3048347"/>
              <a:gd name="connsiteX22" fmla="*/ 1410181 w 3045382"/>
              <a:gd name="connsiteY22" fmla="*/ 1522762 h 3048347"/>
              <a:gd name="connsiteX23" fmla="*/ 1410181 w 3045382"/>
              <a:gd name="connsiteY23" fmla="*/ 2565410 h 3048347"/>
              <a:gd name="connsiteX24" fmla="*/ 927291 w 3045382"/>
              <a:gd name="connsiteY24" fmla="*/ 3048347 h 3048347"/>
              <a:gd name="connsiteX25" fmla="*/ 482891 w 3045382"/>
              <a:gd name="connsiteY25" fmla="*/ 3048347 h 3048347"/>
              <a:gd name="connsiteX26" fmla="*/ 0 w 3045382"/>
              <a:gd name="connsiteY26" fmla="*/ 2565410 h 3048347"/>
              <a:gd name="connsiteX27" fmla="*/ 0 w 3045382"/>
              <a:gd name="connsiteY27" fmla="*/ 1413107 h 3048347"/>
              <a:gd name="connsiteX28" fmla="*/ 0 w 3045382"/>
              <a:gd name="connsiteY28" fmla="*/ 1116881 h 3048347"/>
              <a:gd name="connsiteX29" fmla="*/ 0 w 3045382"/>
              <a:gd name="connsiteY29" fmla="*/ 882751 h 3048347"/>
              <a:gd name="connsiteX30" fmla="*/ 882738 w 3045382"/>
              <a:gd name="connsiteY30" fmla="*/ 0 h 3048347"/>
              <a:gd name="connsiteX0" fmla="*/ 2562492 w 3045382"/>
              <a:gd name="connsiteY0" fmla="*/ 299190 h 3048347"/>
              <a:gd name="connsiteX1" fmla="*/ 882738 w 3045382"/>
              <a:gd name="connsiteY1" fmla="*/ 296226 h 3048347"/>
              <a:gd name="connsiteX2" fmla="*/ 296220 w 3045382"/>
              <a:gd name="connsiteY2" fmla="*/ 882751 h 3048347"/>
              <a:gd name="connsiteX3" fmla="*/ 296220 w 3045382"/>
              <a:gd name="connsiteY3" fmla="*/ 1116881 h 3048347"/>
              <a:gd name="connsiteX4" fmla="*/ 296220 w 3045382"/>
              <a:gd name="connsiteY4" fmla="*/ 1413107 h 3048347"/>
              <a:gd name="connsiteX5" fmla="*/ 296220 w 3045382"/>
              <a:gd name="connsiteY5" fmla="*/ 2565410 h 3048347"/>
              <a:gd name="connsiteX6" fmla="*/ 482891 w 3045382"/>
              <a:gd name="connsiteY6" fmla="*/ 2752121 h 3048347"/>
              <a:gd name="connsiteX7" fmla="*/ 927291 w 3045382"/>
              <a:gd name="connsiteY7" fmla="*/ 2752121 h 3048347"/>
              <a:gd name="connsiteX8" fmla="*/ 1113820 w 3045382"/>
              <a:gd name="connsiteY8" fmla="*/ 2565410 h 3048347"/>
              <a:gd name="connsiteX9" fmla="*/ 1113820 w 3045382"/>
              <a:gd name="connsiteY9" fmla="*/ 1522762 h 3048347"/>
              <a:gd name="connsiteX10" fmla="*/ 1519730 w 3045382"/>
              <a:gd name="connsiteY10" fmla="*/ 1116881 h 3048347"/>
              <a:gd name="connsiteX11" fmla="*/ 2562492 w 3045382"/>
              <a:gd name="connsiteY11" fmla="*/ 1116881 h 3048347"/>
              <a:gd name="connsiteX12" fmla="*/ 2749162 w 3045382"/>
              <a:gd name="connsiteY12" fmla="*/ 930169 h 3048347"/>
              <a:gd name="connsiteX13" fmla="*/ 2749162 w 3045382"/>
              <a:gd name="connsiteY13" fmla="*/ 485901 h 3048347"/>
              <a:gd name="connsiteX14" fmla="*/ 2562492 w 3045382"/>
              <a:gd name="connsiteY14" fmla="*/ 299190 h 3048347"/>
              <a:gd name="connsiteX15" fmla="*/ 882738 w 3045382"/>
              <a:gd name="connsiteY15" fmla="*/ 0 h 3048347"/>
              <a:gd name="connsiteX16" fmla="*/ 2562492 w 3045382"/>
              <a:gd name="connsiteY16" fmla="*/ 2964 h 3048347"/>
              <a:gd name="connsiteX17" fmla="*/ 3045382 w 3045382"/>
              <a:gd name="connsiteY17" fmla="*/ 485901 h 3048347"/>
              <a:gd name="connsiteX18" fmla="*/ 3045382 w 3045382"/>
              <a:gd name="connsiteY18" fmla="*/ 930169 h 3048347"/>
              <a:gd name="connsiteX19" fmla="*/ 2562492 w 3045382"/>
              <a:gd name="connsiteY19" fmla="*/ 1413107 h 3048347"/>
              <a:gd name="connsiteX20" fmla="*/ 1519730 w 3045382"/>
              <a:gd name="connsiteY20" fmla="*/ 1413107 h 3048347"/>
              <a:gd name="connsiteX21" fmla="*/ 1410181 w 3045382"/>
              <a:gd name="connsiteY21" fmla="*/ 1522762 h 3048347"/>
              <a:gd name="connsiteX22" fmla="*/ 1410181 w 3045382"/>
              <a:gd name="connsiteY22" fmla="*/ 2565410 h 3048347"/>
              <a:gd name="connsiteX23" fmla="*/ 927291 w 3045382"/>
              <a:gd name="connsiteY23" fmla="*/ 3048347 h 3048347"/>
              <a:gd name="connsiteX24" fmla="*/ 482891 w 3045382"/>
              <a:gd name="connsiteY24" fmla="*/ 3048347 h 3048347"/>
              <a:gd name="connsiteX25" fmla="*/ 0 w 3045382"/>
              <a:gd name="connsiteY25" fmla="*/ 2565410 h 3048347"/>
              <a:gd name="connsiteX26" fmla="*/ 0 w 3045382"/>
              <a:gd name="connsiteY26" fmla="*/ 1413107 h 3048347"/>
              <a:gd name="connsiteX27" fmla="*/ 0 w 3045382"/>
              <a:gd name="connsiteY27" fmla="*/ 1116881 h 3048347"/>
              <a:gd name="connsiteX28" fmla="*/ 0 w 3045382"/>
              <a:gd name="connsiteY28" fmla="*/ 882751 h 3048347"/>
              <a:gd name="connsiteX29" fmla="*/ 882738 w 3045382"/>
              <a:gd name="connsiteY29" fmla="*/ 0 h 3048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045382" h="3048347">
                <a:moveTo>
                  <a:pt x="2562492" y="299190"/>
                </a:moveTo>
                <a:lnTo>
                  <a:pt x="882738" y="296226"/>
                </a:lnTo>
                <a:cubicBezTo>
                  <a:pt x="559871" y="296226"/>
                  <a:pt x="296220" y="559852"/>
                  <a:pt x="296220" y="882751"/>
                </a:cubicBezTo>
                <a:lnTo>
                  <a:pt x="296220" y="1116881"/>
                </a:lnTo>
                <a:lnTo>
                  <a:pt x="296220" y="1413107"/>
                </a:lnTo>
                <a:lnTo>
                  <a:pt x="296220" y="2565410"/>
                </a:lnTo>
                <a:cubicBezTo>
                  <a:pt x="296220" y="2669138"/>
                  <a:pt x="379122" y="2752121"/>
                  <a:pt x="482891" y="2752121"/>
                </a:cubicBezTo>
                <a:lnTo>
                  <a:pt x="927291" y="2752121"/>
                </a:lnTo>
                <a:cubicBezTo>
                  <a:pt x="1030918" y="2752121"/>
                  <a:pt x="1113820" y="2669138"/>
                  <a:pt x="1113820" y="2565410"/>
                </a:cubicBezTo>
                <a:lnTo>
                  <a:pt x="1113820" y="1522762"/>
                </a:lnTo>
                <a:cubicBezTo>
                  <a:pt x="1113820" y="1297523"/>
                  <a:pt x="1297530" y="1116881"/>
                  <a:pt x="1519730" y="1116881"/>
                </a:cubicBezTo>
                <a:lnTo>
                  <a:pt x="2562492" y="1116881"/>
                </a:lnTo>
                <a:cubicBezTo>
                  <a:pt x="2666260" y="1116881"/>
                  <a:pt x="2749162" y="1033898"/>
                  <a:pt x="2749162" y="930169"/>
                </a:cubicBezTo>
                <a:lnTo>
                  <a:pt x="2749162" y="485901"/>
                </a:lnTo>
                <a:cubicBezTo>
                  <a:pt x="2749162" y="382173"/>
                  <a:pt x="2666260" y="299190"/>
                  <a:pt x="2562492" y="299190"/>
                </a:cubicBezTo>
                <a:close/>
                <a:moveTo>
                  <a:pt x="882738" y="0"/>
                </a:moveTo>
                <a:lnTo>
                  <a:pt x="2562492" y="2964"/>
                </a:lnTo>
                <a:cubicBezTo>
                  <a:pt x="2829104" y="2964"/>
                  <a:pt x="3045382" y="219171"/>
                  <a:pt x="3045382" y="485901"/>
                </a:cubicBezTo>
                <a:lnTo>
                  <a:pt x="3045382" y="930169"/>
                </a:lnTo>
                <a:cubicBezTo>
                  <a:pt x="3045382" y="1196759"/>
                  <a:pt x="2829104" y="1413107"/>
                  <a:pt x="2562492" y="1413107"/>
                </a:cubicBezTo>
                <a:lnTo>
                  <a:pt x="1519730" y="1413107"/>
                </a:lnTo>
                <a:cubicBezTo>
                  <a:pt x="1460515" y="1413107"/>
                  <a:pt x="1410181" y="1463489"/>
                  <a:pt x="1410181" y="1522762"/>
                </a:cubicBezTo>
                <a:lnTo>
                  <a:pt x="1410181" y="2565410"/>
                </a:lnTo>
                <a:cubicBezTo>
                  <a:pt x="1410181" y="2832140"/>
                  <a:pt x="1193903" y="3048347"/>
                  <a:pt x="927291" y="3048347"/>
                </a:cubicBezTo>
                <a:lnTo>
                  <a:pt x="482891" y="3048347"/>
                </a:lnTo>
                <a:cubicBezTo>
                  <a:pt x="216279" y="3048347"/>
                  <a:pt x="0" y="2832140"/>
                  <a:pt x="0" y="2565410"/>
                </a:cubicBezTo>
                <a:lnTo>
                  <a:pt x="0" y="1413107"/>
                </a:lnTo>
                <a:lnTo>
                  <a:pt x="0" y="1116881"/>
                </a:lnTo>
                <a:lnTo>
                  <a:pt x="0" y="882751"/>
                </a:lnTo>
                <a:cubicBezTo>
                  <a:pt x="0" y="396991"/>
                  <a:pt x="397028" y="0"/>
                  <a:pt x="882738" y="0"/>
                </a:cubicBezTo>
                <a:close/>
              </a:path>
            </a:pathLst>
          </a:custGeom>
          <a:solidFill>
            <a:schemeClr val="accent6"/>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13" name="Freeform: Shape 12">
            <a:extLst>
              <a:ext uri="{FF2B5EF4-FFF2-40B4-BE49-F238E27FC236}">
                <a16:creationId xmlns:a16="http://schemas.microsoft.com/office/drawing/2014/main" id="{19C19A3A-C6EF-4D59-B8C7-A3E614004484}"/>
              </a:ext>
            </a:extLst>
          </p:cNvPr>
          <p:cNvSpPr/>
          <p:nvPr/>
        </p:nvSpPr>
        <p:spPr>
          <a:xfrm>
            <a:off x="4962616" y="1625390"/>
            <a:ext cx="280980" cy="1892823"/>
          </a:xfrm>
          <a:custGeom>
            <a:avLst/>
            <a:gdLst>
              <a:gd name="connsiteX0" fmla="*/ 0 w 296220"/>
              <a:gd name="connsiteY0" fmla="*/ 0 h 647700"/>
              <a:gd name="connsiteX1" fmla="*/ 296220 w 296220"/>
              <a:gd name="connsiteY1" fmla="*/ 0 h 647700"/>
              <a:gd name="connsiteX2" fmla="*/ 296220 w 296220"/>
              <a:gd name="connsiteY2" fmla="*/ 291760 h 647700"/>
              <a:gd name="connsiteX3" fmla="*/ 296220 w 296220"/>
              <a:gd name="connsiteY3" fmla="*/ 587986 h 647700"/>
              <a:gd name="connsiteX4" fmla="*/ 296220 w 296220"/>
              <a:gd name="connsiteY4" fmla="*/ 647700 h 647700"/>
              <a:gd name="connsiteX5" fmla="*/ 0 w 296220"/>
              <a:gd name="connsiteY5" fmla="*/ 647700 h 647700"/>
              <a:gd name="connsiteX6" fmla="*/ 0 w 296220"/>
              <a:gd name="connsiteY6" fmla="*/ 587986 h 647700"/>
              <a:gd name="connsiteX7" fmla="*/ 0 w 296220"/>
              <a:gd name="connsiteY7" fmla="*/ 291760 h 647700"/>
              <a:gd name="connsiteX0" fmla="*/ 0 w 296220"/>
              <a:gd name="connsiteY0" fmla="*/ 0 h 647700"/>
              <a:gd name="connsiteX1" fmla="*/ 296220 w 296220"/>
              <a:gd name="connsiteY1" fmla="*/ 0 h 647700"/>
              <a:gd name="connsiteX2" fmla="*/ 296220 w 296220"/>
              <a:gd name="connsiteY2" fmla="*/ 291760 h 647700"/>
              <a:gd name="connsiteX3" fmla="*/ 296220 w 296220"/>
              <a:gd name="connsiteY3" fmla="*/ 587986 h 647700"/>
              <a:gd name="connsiteX4" fmla="*/ 215258 w 296220"/>
              <a:gd name="connsiteY4" fmla="*/ 610600 h 647700"/>
              <a:gd name="connsiteX5" fmla="*/ 0 w 296220"/>
              <a:gd name="connsiteY5" fmla="*/ 647700 h 647700"/>
              <a:gd name="connsiteX6" fmla="*/ 0 w 296220"/>
              <a:gd name="connsiteY6" fmla="*/ 587986 h 647700"/>
              <a:gd name="connsiteX7" fmla="*/ 0 w 296220"/>
              <a:gd name="connsiteY7" fmla="*/ 291760 h 647700"/>
              <a:gd name="connsiteX8" fmla="*/ 0 w 296220"/>
              <a:gd name="connsiteY8" fmla="*/ 0 h 647700"/>
              <a:gd name="connsiteX0" fmla="*/ 0 w 296220"/>
              <a:gd name="connsiteY0" fmla="*/ 0 h 647700"/>
              <a:gd name="connsiteX1" fmla="*/ 229545 w 296220"/>
              <a:gd name="connsiteY1" fmla="*/ 21642 h 647700"/>
              <a:gd name="connsiteX2" fmla="*/ 296220 w 296220"/>
              <a:gd name="connsiteY2" fmla="*/ 291760 h 647700"/>
              <a:gd name="connsiteX3" fmla="*/ 296220 w 296220"/>
              <a:gd name="connsiteY3" fmla="*/ 587986 h 647700"/>
              <a:gd name="connsiteX4" fmla="*/ 215258 w 296220"/>
              <a:gd name="connsiteY4" fmla="*/ 610600 h 647700"/>
              <a:gd name="connsiteX5" fmla="*/ 0 w 296220"/>
              <a:gd name="connsiteY5" fmla="*/ 647700 h 647700"/>
              <a:gd name="connsiteX6" fmla="*/ 0 w 296220"/>
              <a:gd name="connsiteY6" fmla="*/ 587986 h 647700"/>
              <a:gd name="connsiteX7" fmla="*/ 0 w 296220"/>
              <a:gd name="connsiteY7" fmla="*/ 291760 h 647700"/>
              <a:gd name="connsiteX8" fmla="*/ 0 w 296220"/>
              <a:gd name="connsiteY8" fmla="*/ 0 h 64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6220" h="647700">
                <a:moveTo>
                  <a:pt x="0" y="0"/>
                </a:moveTo>
                <a:lnTo>
                  <a:pt x="229545" y="21642"/>
                </a:lnTo>
                <a:lnTo>
                  <a:pt x="296220" y="291760"/>
                </a:lnTo>
                <a:lnTo>
                  <a:pt x="296220" y="587986"/>
                </a:lnTo>
                <a:lnTo>
                  <a:pt x="215258" y="610600"/>
                </a:lnTo>
                <a:lnTo>
                  <a:pt x="0" y="647700"/>
                </a:lnTo>
                <a:lnTo>
                  <a:pt x="0" y="587986"/>
                </a:lnTo>
                <a:lnTo>
                  <a:pt x="0" y="291760"/>
                </a:lnTo>
                <a:lnTo>
                  <a:pt x="0" y="0"/>
                </a:lnTo>
                <a:close/>
              </a:path>
            </a:pathLst>
          </a:custGeom>
          <a:solidFill>
            <a:schemeClr val="tx2"/>
          </a:solidFill>
          <a:ln w="12700">
            <a:miter lim="400000"/>
          </a:ln>
        </p:spPr>
        <p:txBody>
          <a:bodyPr wrap="square" lIns="28575" tIns="28575" rIns="28575" bIns="28575" anchor="ctr">
            <a:noAutofit/>
          </a:bodyPr>
          <a:lstStyle/>
          <a:p>
            <a:pPr>
              <a:defRPr sz="3000">
                <a:solidFill>
                  <a:srgbClr val="FFFFFF"/>
                </a:solidFill>
              </a:defRPr>
            </a:pPr>
            <a:endParaRPr sz="2250"/>
          </a:p>
        </p:txBody>
      </p:sp>
      <p:pic>
        <p:nvPicPr>
          <p:cNvPr id="6" name="Graphic 5" descr="Brainstorm">
            <a:extLst>
              <a:ext uri="{FF2B5EF4-FFF2-40B4-BE49-F238E27FC236}">
                <a16:creationId xmlns:a16="http://schemas.microsoft.com/office/drawing/2014/main" id="{2BD7531C-4CF8-4FB4-AD32-63AB75CFD99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53350" y="1719648"/>
            <a:ext cx="437300" cy="437299"/>
          </a:xfrm>
          <a:prstGeom prst="rect">
            <a:avLst/>
          </a:prstGeom>
        </p:spPr>
      </p:pic>
      <p:pic>
        <p:nvPicPr>
          <p:cNvPr id="8" name="Graphic 7" descr="Database">
            <a:extLst>
              <a:ext uri="{FF2B5EF4-FFF2-40B4-BE49-F238E27FC236}">
                <a16:creationId xmlns:a16="http://schemas.microsoft.com/office/drawing/2014/main" id="{72BBD5BC-3483-4241-BC66-0A92D67AF5D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353350" y="4789131"/>
            <a:ext cx="437300" cy="437299"/>
          </a:xfrm>
          <a:prstGeom prst="rect">
            <a:avLst/>
          </a:prstGeom>
        </p:spPr>
      </p:pic>
      <p:pic>
        <p:nvPicPr>
          <p:cNvPr id="7" name="Graphic 6" descr="Bullseye">
            <a:extLst>
              <a:ext uri="{FF2B5EF4-FFF2-40B4-BE49-F238E27FC236}">
                <a16:creationId xmlns:a16="http://schemas.microsoft.com/office/drawing/2014/main" id="{B056F32E-EAC1-459D-BC0B-2CAB7856EC5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927426" y="3240836"/>
            <a:ext cx="437300" cy="437299"/>
          </a:xfrm>
          <a:prstGeom prst="rect">
            <a:avLst/>
          </a:prstGeom>
        </p:spPr>
      </p:pic>
      <p:pic>
        <p:nvPicPr>
          <p:cNvPr id="9" name="Graphic 8" descr="Gears">
            <a:extLst>
              <a:ext uri="{FF2B5EF4-FFF2-40B4-BE49-F238E27FC236}">
                <a16:creationId xmlns:a16="http://schemas.microsoft.com/office/drawing/2014/main" id="{A51ED56F-A269-4E54-8F43-2B1A50DC88B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779275" y="3240836"/>
            <a:ext cx="437300" cy="437299"/>
          </a:xfrm>
          <a:prstGeom prst="rect">
            <a:avLst/>
          </a:prstGeom>
        </p:spPr>
      </p:pic>
      <p:pic>
        <p:nvPicPr>
          <p:cNvPr id="10" name="Graphic 9" descr="Trophy">
            <a:extLst>
              <a:ext uri="{FF2B5EF4-FFF2-40B4-BE49-F238E27FC236}">
                <a16:creationId xmlns:a16="http://schemas.microsoft.com/office/drawing/2014/main" id="{3FA01CE7-03C6-4111-A183-4D9219B805C5}"/>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375798" y="3263282"/>
            <a:ext cx="392404" cy="392405"/>
          </a:xfrm>
          <a:prstGeom prst="rect">
            <a:avLst/>
          </a:prstGeom>
        </p:spPr>
      </p:pic>
      <p:grpSp>
        <p:nvGrpSpPr>
          <p:cNvPr id="17" name="Group 16">
            <a:extLst>
              <a:ext uri="{FF2B5EF4-FFF2-40B4-BE49-F238E27FC236}">
                <a16:creationId xmlns:a16="http://schemas.microsoft.com/office/drawing/2014/main" id="{8274F33C-F1B3-4091-889F-70C080117B55}"/>
              </a:ext>
            </a:extLst>
          </p:cNvPr>
          <p:cNvGrpSpPr/>
          <p:nvPr/>
        </p:nvGrpSpPr>
        <p:grpSpPr>
          <a:xfrm>
            <a:off x="5521299" y="4431551"/>
            <a:ext cx="2535617" cy="1260001"/>
            <a:chOff x="332936" y="2555951"/>
            <a:chExt cx="2926080" cy="1680001"/>
          </a:xfrm>
        </p:grpSpPr>
        <p:sp>
          <p:nvSpPr>
            <p:cNvPr id="18" name="TextBox 17">
              <a:extLst>
                <a:ext uri="{FF2B5EF4-FFF2-40B4-BE49-F238E27FC236}">
                  <a16:creationId xmlns:a16="http://schemas.microsoft.com/office/drawing/2014/main" id="{0EAC313B-6C0E-4533-BCAB-1D5052937BD3}"/>
                </a:ext>
              </a:extLst>
            </p:cNvPr>
            <p:cNvSpPr txBox="1"/>
            <p:nvPr/>
          </p:nvSpPr>
          <p:spPr>
            <a:xfrm>
              <a:off x="332936" y="2555951"/>
              <a:ext cx="2926080" cy="533480"/>
            </a:xfrm>
            <a:prstGeom prst="rect">
              <a:avLst/>
            </a:prstGeom>
            <a:noFill/>
          </p:spPr>
          <p:txBody>
            <a:bodyPr wrap="square" lIns="0" rIns="0" rtlCol="0" anchor="b">
              <a:spAutoFit/>
            </a:bodyPr>
            <a:lstStyle/>
            <a:p>
              <a:r>
                <a:rPr lang="en-US" sz="2000" b="1" noProof="1"/>
                <a:t>Lorem Ipsum</a:t>
              </a:r>
            </a:p>
          </p:txBody>
        </p:sp>
        <p:sp>
          <p:nvSpPr>
            <p:cNvPr id="19" name="TextBox 18">
              <a:extLst>
                <a:ext uri="{FF2B5EF4-FFF2-40B4-BE49-F238E27FC236}">
                  <a16:creationId xmlns:a16="http://schemas.microsoft.com/office/drawing/2014/main" id="{2489895A-D1B8-424A-A4F2-0126B270D22A}"/>
                </a:ext>
              </a:extLst>
            </p:cNvPr>
            <p:cNvSpPr txBox="1"/>
            <p:nvPr/>
          </p:nvSpPr>
          <p:spPr>
            <a:xfrm>
              <a:off x="332936" y="3086920"/>
              <a:ext cx="2926080" cy="1149032"/>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20" name="Group 19">
            <a:extLst>
              <a:ext uri="{FF2B5EF4-FFF2-40B4-BE49-F238E27FC236}">
                <a16:creationId xmlns:a16="http://schemas.microsoft.com/office/drawing/2014/main" id="{8FD36237-DDC6-4D07-BF8B-3601B9475E01}"/>
              </a:ext>
            </a:extLst>
          </p:cNvPr>
          <p:cNvGrpSpPr/>
          <p:nvPr/>
        </p:nvGrpSpPr>
        <p:grpSpPr>
          <a:xfrm>
            <a:off x="1087085" y="1264753"/>
            <a:ext cx="2535617" cy="1260001"/>
            <a:chOff x="332936" y="2555951"/>
            <a:chExt cx="2926080" cy="1680001"/>
          </a:xfrm>
        </p:grpSpPr>
        <p:sp>
          <p:nvSpPr>
            <p:cNvPr id="21" name="TextBox 20">
              <a:extLst>
                <a:ext uri="{FF2B5EF4-FFF2-40B4-BE49-F238E27FC236}">
                  <a16:creationId xmlns:a16="http://schemas.microsoft.com/office/drawing/2014/main" id="{B8AD253F-BEED-4EDA-8FB3-8D6978B30119}"/>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t>Lorem Ipsum</a:t>
              </a:r>
            </a:p>
          </p:txBody>
        </p:sp>
        <p:sp>
          <p:nvSpPr>
            <p:cNvPr id="22" name="TextBox 21">
              <a:extLst>
                <a:ext uri="{FF2B5EF4-FFF2-40B4-BE49-F238E27FC236}">
                  <a16:creationId xmlns:a16="http://schemas.microsoft.com/office/drawing/2014/main" id="{15CEF6BF-EDA4-494A-B9F9-D8F538374337}"/>
                </a:ext>
              </a:extLst>
            </p:cNvPr>
            <p:cNvSpPr txBox="1"/>
            <p:nvPr/>
          </p:nvSpPr>
          <p:spPr>
            <a:xfrm>
              <a:off x="332936" y="3086920"/>
              <a:ext cx="2926080" cy="1149032"/>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Tree>
    <p:extLst>
      <p:ext uri="{BB962C8B-B14F-4D97-AF65-F5344CB8AC3E}">
        <p14:creationId xmlns:p14="http://schemas.microsoft.com/office/powerpoint/2010/main" val="919510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2-Part Plus Symbol – Slide Template</a:t>
            </a:r>
          </a:p>
        </p:txBody>
      </p:sp>
      <p:sp>
        <p:nvSpPr>
          <p:cNvPr id="11" name="Freeform: Shape 10">
            <a:extLst>
              <a:ext uri="{FF2B5EF4-FFF2-40B4-BE49-F238E27FC236}">
                <a16:creationId xmlns:a16="http://schemas.microsoft.com/office/drawing/2014/main" id="{86311C36-9245-4B8D-8351-F6E4B6B9C704}"/>
              </a:ext>
            </a:extLst>
          </p:cNvPr>
          <p:cNvSpPr/>
          <p:nvPr/>
        </p:nvSpPr>
        <p:spPr>
          <a:xfrm>
            <a:off x="2354893" y="1254525"/>
            <a:ext cx="2888703" cy="2891515"/>
          </a:xfrm>
          <a:custGeom>
            <a:avLst/>
            <a:gdLst>
              <a:gd name="connsiteX0" fmla="*/ 2118092 w 3045382"/>
              <a:gd name="connsiteY0" fmla="*/ 296226 h 3048347"/>
              <a:gd name="connsiteX1" fmla="*/ 1931562 w 3045382"/>
              <a:gd name="connsiteY1" fmla="*/ 482937 h 3048347"/>
              <a:gd name="connsiteX2" fmla="*/ 1931562 w 3045382"/>
              <a:gd name="connsiteY2" fmla="*/ 1525585 h 3048347"/>
              <a:gd name="connsiteX3" fmla="*/ 1525652 w 3045382"/>
              <a:gd name="connsiteY3" fmla="*/ 1931467 h 3048347"/>
              <a:gd name="connsiteX4" fmla="*/ 482891 w 3045382"/>
              <a:gd name="connsiteY4" fmla="*/ 1931467 h 3048347"/>
              <a:gd name="connsiteX5" fmla="*/ 296220 w 3045382"/>
              <a:gd name="connsiteY5" fmla="*/ 2118178 h 3048347"/>
              <a:gd name="connsiteX6" fmla="*/ 296220 w 3045382"/>
              <a:gd name="connsiteY6" fmla="*/ 2562446 h 3048347"/>
              <a:gd name="connsiteX7" fmla="*/ 482891 w 3045382"/>
              <a:gd name="connsiteY7" fmla="*/ 2749158 h 3048347"/>
              <a:gd name="connsiteX8" fmla="*/ 1641123 w 3045382"/>
              <a:gd name="connsiteY8" fmla="*/ 2749158 h 3048347"/>
              <a:gd name="connsiteX9" fmla="*/ 1641123 w 3045382"/>
              <a:gd name="connsiteY9" fmla="*/ 2824618 h 3048347"/>
              <a:gd name="connsiteX10" fmla="*/ 1934523 w 3045382"/>
              <a:gd name="connsiteY10" fmla="*/ 2824618 h 3048347"/>
              <a:gd name="connsiteX11" fmla="*/ 1934523 w 3045382"/>
              <a:gd name="connsiteY11" fmla="*/ 2752121 h 3048347"/>
              <a:gd name="connsiteX12" fmla="*/ 2162644 w 3045382"/>
              <a:gd name="connsiteY12" fmla="*/ 2752121 h 3048347"/>
              <a:gd name="connsiteX13" fmla="*/ 2749162 w 3045382"/>
              <a:gd name="connsiteY13" fmla="*/ 2165597 h 3048347"/>
              <a:gd name="connsiteX14" fmla="*/ 2749162 w 3045382"/>
              <a:gd name="connsiteY14" fmla="*/ 1931467 h 3048347"/>
              <a:gd name="connsiteX15" fmla="*/ 2749162 w 3045382"/>
              <a:gd name="connsiteY15" fmla="*/ 1635241 h 3048347"/>
              <a:gd name="connsiteX16" fmla="*/ 2749162 w 3045382"/>
              <a:gd name="connsiteY16" fmla="*/ 482937 h 3048347"/>
              <a:gd name="connsiteX17" fmla="*/ 2562492 w 3045382"/>
              <a:gd name="connsiteY17" fmla="*/ 296226 h 3048347"/>
              <a:gd name="connsiteX18" fmla="*/ 2118092 w 3045382"/>
              <a:gd name="connsiteY18" fmla="*/ 0 h 3048347"/>
              <a:gd name="connsiteX19" fmla="*/ 2562492 w 3045382"/>
              <a:gd name="connsiteY19" fmla="*/ 0 h 3048347"/>
              <a:gd name="connsiteX20" fmla="*/ 3045382 w 3045382"/>
              <a:gd name="connsiteY20" fmla="*/ 482937 h 3048347"/>
              <a:gd name="connsiteX21" fmla="*/ 3045382 w 3045382"/>
              <a:gd name="connsiteY21" fmla="*/ 1635241 h 3048347"/>
              <a:gd name="connsiteX22" fmla="*/ 3045382 w 3045382"/>
              <a:gd name="connsiteY22" fmla="*/ 1931467 h 3048347"/>
              <a:gd name="connsiteX23" fmla="*/ 3045382 w 3045382"/>
              <a:gd name="connsiteY23" fmla="*/ 2165597 h 3048347"/>
              <a:gd name="connsiteX24" fmla="*/ 2162644 w 3045382"/>
              <a:gd name="connsiteY24" fmla="*/ 3048347 h 3048347"/>
              <a:gd name="connsiteX25" fmla="*/ 1934523 w 3045382"/>
              <a:gd name="connsiteY25" fmla="*/ 3048347 h 3048347"/>
              <a:gd name="connsiteX26" fmla="*/ 1934523 w 3045382"/>
              <a:gd name="connsiteY26" fmla="*/ 2954793 h 3048347"/>
              <a:gd name="connsiteX27" fmla="*/ 1641123 w 3045382"/>
              <a:gd name="connsiteY27" fmla="*/ 2954793 h 3048347"/>
              <a:gd name="connsiteX28" fmla="*/ 1641123 w 3045382"/>
              <a:gd name="connsiteY28" fmla="*/ 3045383 h 3048347"/>
              <a:gd name="connsiteX29" fmla="*/ 482891 w 3045382"/>
              <a:gd name="connsiteY29" fmla="*/ 3045383 h 3048347"/>
              <a:gd name="connsiteX30" fmla="*/ 0 w 3045382"/>
              <a:gd name="connsiteY30" fmla="*/ 2562446 h 3048347"/>
              <a:gd name="connsiteX31" fmla="*/ 0 w 3045382"/>
              <a:gd name="connsiteY31" fmla="*/ 2118178 h 3048347"/>
              <a:gd name="connsiteX32" fmla="*/ 482891 w 3045382"/>
              <a:gd name="connsiteY32" fmla="*/ 1635241 h 3048347"/>
              <a:gd name="connsiteX33" fmla="*/ 1525652 w 3045382"/>
              <a:gd name="connsiteY33" fmla="*/ 1635241 h 3048347"/>
              <a:gd name="connsiteX34" fmla="*/ 1635201 w 3045382"/>
              <a:gd name="connsiteY34" fmla="*/ 1525585 h 3048347"/>
              <a:gd name="connsiteX35" fmla="*/ 1635201 w 3045382"/>
              <a:gd name="connsiteY35" fmla="*/ 482937 h 3048347"/>
              <a:gd name="connsiteX36" fmla="*/ 2118092 w 3045382"/>
              <a:gd name="connsiteY36" fmla="*/ 0 h 3048347"/>
              <a:gd name="connsiteX0" fmla="*/ 2118092 w 3045382"/>
              <a:gd name="connsiteY0" fmla="*/ 296226 h 3048347"/>
              <a:gd name="connsiteX1" fmla="*/ 1931562 w 3045382"/>
              <a:gd name="connsiteY1" fmla="*/ 482937 h 3048347"/>
              <a:gd name="connsiteX2" fmla="*/ 1931562 w 3045382"/>
              <a:gd name="connsiteY2" fmla="*/ 1525585 h 3048347"/>
              <a:gd name="connsiteX3" fmla="*/ 1525652 w 3045382"/>
              <a:gd name="connsiteY3" fmla="*/ 1931467 h 3048347"/>
              <a:gd name="connsiteX4" fmla="*/ 482891 w 3045382"/>
              <a:gd name="connsiteY4" fmla="*/ 1931467 h 3048347"/>
              <a:gd name="connsiteX5" fmla="*/ 296220 w 3045382"/>
              <a:gd name="connsiteY5" fmla="*/ 2118178 h 3048347"/>
              <a:gd name="connsiteX6" fmla="*/ 296220 w 3045382"/>
              <a:gd name="connsiteY6" fmla="*/ 2562446 h 3048347"/>
              <a:gd name="connsiteX7" fmla="*/ 482891 w 3045382"/>
              <a:gd name="connsiteY7" fmla="*/ 2749158 h 3048347"/>
              <a:gd name="connsiteX8" fmla="*/ 1641123 w 3045382"/>
              <a:gd name="connsiteY8" fmla="*/ 2749158 h 3048347"/>
              <a:gd name="connsiteX9" fmla="*/ 1641123 w 3045382"/>
              <a:gd name="connsiteY9" fmla="*/ 2824618 h 3048347"/>
              <a:gd name="connsiteX10" fmla="*/ 1934523 w 3045382"/>
              <a:gd name="connsiteY10" fmla="*/ 2824618 h 3048347"/>
              <a:gd name="connsiteX11" fmla="*/ 1934523 w 3045382"/>
              <a:gd name="connsiteY11" fmla="*/ 2752121 h 3048347"/>
              <a:gd name="connsiteX12" fmla="*/ 2162644 w 3045382"/>
              <a:gd name="connsiteY12" fmla="*/ 2752121 h 3048347"/>
              <a:gd name="connsiteX13" fmla="*/ 2749162 w 3045382"/>
              <a:gd name="connsiteY13" fmla="*/ 2165597 h 3048347"/>
              <a:gd name="connsiteX14" fmla="*/ 2749162 w 3045382"/>
              <a:gd name="connsiteY14" fmla="*/ 1931467 h 3048347"/>
              <a:gd name="connsiteX15" fmla="*/ 2749162 w 3045382"/>
              <a:gd name="connsiteY15" fmla="*/ 1635241 h 3048347"/>
              <a:gd name="connsiteX16" fmla="*/ 2749162 w 3045382"/>
              <a:gd name="connsiteY16" fmla="*/ 482937 h 3048347"/>
              <a:gd name="connsiteX17" fmla="*/ 2562492 w 3045382"/>
              <a:gd name="connsiteY17" fmla="*/ 296226 h 3048347"/>
              <a:gd name="connsiteX18" fmla="*/ 2118092 w 3045382"/>
              <a:gd name="connsiteY18" fmla="*/ 296226 h 3048347"/>
              <a:gd name="connsiteX19" fmla="*/ 2118092 w 3045382"/>
              <a:gd name="connsiteY19" fmla="*/ 0 h 3048347"/>
              <a:gd name="connsiteX20" fmla="*/ 2562492 w 3045382"/>
              <a:gd name="connsiteY20" fmla="*/ 0 h 3048347"/>
              <a:gd name="connsiteX21" fmla="*/ 3045382 w 3045382"/>
              <a:gd name="connsiteY21" fmla="*/ 482937 h 3048347"/>
              <a:gd name="connsiteX22" fmla="*/ 3045382 w 3045382"/>
              <a:gd name="connsiteY22" fmla="*/ 1635241 h 3048347"/>
              <a:gd name="connsiteX23" fmla="*/ 3045382 w 3045382"/>
              <a:gd name="connsiteY23" fmla="*/ 1931467 h 3048347"/>
              <a:gd name="connsiteX24" fmla="*/ 3045382 w 3045382"/>
              <a:gd name="connsiteY24" fmla="*/ 2165597 h 3048347"/>
              <a:gd name="connsiteX25" fmla="*/ 2162644 w 3045382"/>
              <a:gd name="connsiteY25" fmla="*/ 3048347 h 3048347"/>
              <a:gd name="connsiteX26" fmla="*/ 1934523 w 3045382"/>
              <a:gd name="connsiteY26" fmla="*/ 3048347 h 3048347"/>
              <a:gd name="connsiteX27" fmla="*/ 1641123 w 3045382"/>
              <a:gd name="connsiteY27" fmla="*/ 2954793 h 3048347"/>
              <a:gd name="connsiteX28" fmla="*/ 1641123 w 3045382"/>
              <a:gd name="connsiteY28" fmla="*/ 3045383 h 3048347"/>
              <a:gd name="connsiteX29" fmla="*/ 482891 w 3045382"/>
              <a:gd name="connsiteY29" fmla="*/ 3045383 h 3048347"/>
              <a:gd name="connsiteX30" fmla="*/ 0 w 3045382"/>
              <a:gd name="connsiteY30" fmla="*/ 2562446 h 3048347"/>
              <a:gd name="connsiteX31" fmla="*/ 0 w 3045382"/>
              <a:gd name="connsiteY31" fmla="*/ 2118178 h 3048347"/>
              <a:gd name="connsiteX32" fmla="*/ 482891 w 3045382"/>
              <a:gd name="connsiteY32" fmla="*/ 1635241 h 3048347"/>
              <a:gd name="connsiteX33" fmla="*/ 1525652 w 3045382"/>
              <a:gd name="connsiteY33" fmla="*/ 1635241 h 3048347"/>
              <a:gd name="connsiteX34" fmla="*/ 1635201 w 3045382"/>
              <a:gd name="connsiteY34" fmla="*/ 1525585 h 3048347"/>
              <a:gd name="connsiteX35" fmla="*/ 1635201 w 3045382"/>
              <a:gd name="connsiteY35" fmla="*/ 482937 h 3048347"/>
              <a:gd name="connsiteX36" fmla="*/ 2118092 w 3045382"/>
              <a:gd name="connsiteY36" fmla="*/ 0 h 3048347"/>
              <a:gd name="connsiteX0" fmla="*/ 2118092 w 3045382"/>
              <a:gd name="connsiteY0" fmla="*/ 296226 h 3048347"/>
              <a:gd name="connsiteX1" fmla="*/ 1931562 w 3045382"/>
              <a:gd name="connsiteY1" fmla="*/ 482937 h 3048347"/>
              <a:gd name="connsiteX2" fmla="*/ 1931562 w 3045382"/>
              <a:gd name="connsiteY2" fmla="*/ 1525585 h 3048347"/>
              <a:gd name="connsiteX3" fmla="*/ 1525652 w 3045382"/>
              <a:gd name="connsiteY3" fmla="*/ 1931467 h 3048347"/>
              <a:gd name="connsiteX4" fmla="*/ 482891 w 3045382"/>
              <a:gd name="connsiteY4" fmla="*/ 1931467 h 3048347"/>
              <a:gd name="connsiteX5" fmla="*/ 296220 w 3045382"/>
              <a:gd name="connsiteY5" fmla="*/ 2118178 h 3048347"/>
              <a:gd name="connsiteX6" fmla="*/ 296220 w 3045382"/>
              <a:gd name="connsiteY6" fmla="*/ 2562446 h 3048347"/>
              <a:gd name="connsiteX7" fmla="*/ 482891 w 3045382"/>
              <a:gd name="connsiteY7" fmla="*/ 2749158 h 3048347"/>
              <a:gd name="connsiteX8" fmla="*/ 1641123 w 3045382"/>
              <a:gd name="connsiteY8" fmla="*/ 2749158 h 3048347"/>
              <a:gd name="connsiteX9" fmla="*/ 1641123 w 3045382"/>
              <a:gd name="connsiteY9" fmla="*/ 2824618 h 3048347"/>
              <a:gd name="connsiteX10" fmla="*/ 1934523 w 3045382"/>
              <a:gd name="connsiteY10" fmla="*/ 2824618 h 3048347"/>
              <a:gd name="connsiteX11" fmla="*/ 1934523 w 3045382"/>
              <a:gd name="connsiteY11" fmla="*/ 2752121 h 3048347"/>
              <a:gd name="connsiteX12" fmla="*/ 2162644 w 3045382"/>
              <a:gd name="connsiteY12" fmla="*/ 2752121 h 3048347"/>
              <a:gd name="connsiteX13" fmla="*/ 2749162 w 3045382"/>
              <a:gd name="connsiteY13" fmla="*/ 2165597 h 3048347"/>
              <a:gd name="connsiteX14" fmla="*/ 2749162 w 3045382"/>
              <a:gd name="connsiteY14" fmla="*/ 1931467 h 3048347"/>
              <a:gd name="connsiteX15" fmla="*/ 2749162 w 3045382"/>
              <a:gd name="connsiteY15" fmla="*/ 1635241 h 3048347"/>
              <a:gd name="connsiteX16" fmla="*/ 2749162 w 3045382"/>
              <a:gd name="connsiteY16" fmla="*/ 482937 h 3048347"/>
              <a:gd name="connsiteX17" fmla="*/ 2562492 w 3045382"/>
              <a:gd name="connsiteY17" fmla="*/ 296226 h 3048347"/>
              <a:gd name="connsiteX18" fmla="*/ 2118092 w 3045382"/>
              <a:gd name="connsiteY18" fmla="*/ 296226 h 3048347"/>
              <a:gd name="connsiteX19" fmla="*/ 2118092 w 3045382"/>
              <a:gd name="connsiteY19" fmla="*/ 0 h 3048347"/>
              <a:gd name="connsiteX20" fmla="*/ 2562492 w 3045382"/>
              <a:gd name="connsiteY20" fmla="*/ 0 h 3048347"/>
              <a:gd name="connsiteX21" fmla="*/ 3045382 w 3045382"/>
              <a:gd name="connsiteY21" fmla="*/ 482937 h 3048347"/>
              <a:gd name="connsiteX22" fmla="*/ 3045382 w 3045382"/>
              <a:gd name="connsiteY22" fmla="*/ 1635241 h 3048347"/>
              <a:gd name="connsiteX23" fmla="*/ 3045382 w 3045382"/>
              <a:gd name="connsiteY23" fmla="*/ 1931467 h 3048347"/>
              <a:gd name="connsiteX24" fmla="*/ 3045382 w 3045382"/>
              <a:gd name="connsiteY24" fmla="*/ 2165597 h 3048347"/>
              <a:gd name="connsiteX25" fmla="*/ 2162644 w 3045382"/>
              <a:gd name="connsiteY25" fmla="*/ 3048347 h 3048347"/>
              <a:gd name="connsiteX26" fmla="*/ 1934523 w 3045382"/>
              <a:gd name="connsiteY26" fmla="*/ 3048347 h 3048347"/>
              <a:gd name="connsiteX27" fmla="*/ 1641123 w 3045382"/>
              <a:gd name="connsiteY27" fmla="*/ 3045383 h 3048347"/>
              <a:gd name="connsiteX28" fmla="*/ 482891 w 3045382"/>
              <a:gd name="connsiteY28" fmla="*/ 3045383 h 3048347"/>
              <a:gd name="connsiteX29" fmla="*/ 0 w 3045382"/>
              <a:gd name="connsiteY29" fmla="*/ 2562446 h 3048347"/>
              <a:gd name="connsiteX30" fmla="*/ 0 w 3045382"/>
              <a:gd name="connsiteY30" fmla="*/ 2118178 h 3048347"/>
              <a:gd name="connsiteX31" fmla="*/ 482891 w 3045382"/>
              <a:gd name="connsiteY31" fmla="*/ 1635241 h 3048347"/>
              <a:gd name="connsiteX32" fmla="*/ 1525652 w 3045382"/>
              <a:gd name="connsiteY32" fmla="*/ 1635241 h 3048347"/>
              <a:gd name="connsiteX33" fmla="*/ 1635201 w 3045382"/>
              <a:gd name="connsiteY33" fmla="*/ 1525585 h 3048347"/>
              <a:gd name="connsiteX34" fmla="*/ 1635201 w 3045382"/>
              <a:gd name="connsiteY34" fmla="*/ 482937 h 3048347"/>
              <a:gd name="connsiteX35" fmla="*/ 2118092 w 3045382"/>
              <a:gd name="connsiteY35" fmla="*/ 0 h 3048347"/>
              <a:gd name="connsiteX0" fmla="*/ 2118092 w 3045382"/>
              <a:gd name="connsiteY0" fmla="*/ 296226 h 3048347"/>
              <a:gd name="connsiteX1" fmla="*/ 1931562 w 3045382"/>
              <a:gd name="connsiteY1" fmla="*/ 482937 h 3048347"/>
              <a:gd name="connsiteX2" fmla="*/ 1931562 w 3045382"/>
              <a:gd name="connsiteY2" fmla="*/ 1525585 h 3048347"/>
              <a:gd name="connsiteX3" fmla="*/ 1525652 w 3045382"/>
              <a:gd name="connsiteY3" fmla="*/ 1931467 h 3048347"/>
              <a:gd name="connsiteX4" fmla="*/ 482891 w 3045382"/>
              <a:gd name="connsiteY4" fmla="*/ 1931467 h 3048347"/>
              <a:gd name="connsiteX5" fmla="*/ 296220 w 3045382"/>
              <a:gd name="connsiteY5" fmla="*/ 2118178 h 3048347"/>
              <a:gd name="connsiteX6" fmla="*/ 296220 w 3045382"/>
              <a:gd name="connsiteY6" fmla="*/ 2562446 h 3048347"/>
              <a:gd name="connsiteX7" fmla="*/ 482891 w 3045382"/>
              <a:gd name="connsiteY7" fmla="*/ 2749158 h 3048347"/>
              <a:gd name="connsiteX8" fmla="*/ 1641123 w 3045382"/>
              <a:gd name="connsiteY8" fmla="*/ 2749158 h 3048347"/>
              <a:gd name="connsiteX9" fmla="*/ 1641123 w 3045382"/>
              <a:gd name="connsiteY9" fmla="*/ 2824618 h 3048347"/>
              <a:gd name="connsiteX10" fmla="*/ 1934523 w 3045382"/>
              <a:gd name="connsiteY10" fmla="*/ 2824618 h 3048347"/>
              <a:gd name="connsiteX11" fmla="*/ 1934523 w 3045382"/>
              <a:gd name="connsiteY11" fmla="*/ 2752121 h 3048347"/>
              <a:gd name="connsiteX12" fmla="*/ 2162644 w 3045382"/>
              <a:gd name="connsiteY12" fmla="*/ 2752121 h 3048347"/>
              <a:gd name="connsiteX13" fmla="*/ 2749162 w 3045382"/>
              <a:gd name="connsiteY13" fmla="*/ 2165597 h 3048347"/>
              <a:gd name="connsiteX14" fmla="*/ 2749162 w 3045382"/>
              <a:gd name="connsiteY14" fmla="*/ 1931467 h 3048347"/>
              <a:gd name="connsiteX15" fmla="*/ 2749162 w 3045382"/>
              <a:gd name="connsiteY15" fmla="*/ 1635241 h 3048347"/>
              <a:gd name="connsiteX16" fmla="*/ 2749162 w 3045382"/>
              <a:gd name="connsiteY16" fmla="*/ 482937 h 3048347"/>
              <a:gd name="connsiteX17" fmla="*/ 2562492 w 3045382"/>
              <a:gd name="connsiteY17" fmla="*/ 296226 h 3048347"/>
              <a:gd name="connsiteX18" fmla="*/ 2118092 w 3045382"/>
              <a:gd name="connsiteY18" fmla="*/ 296226 h 3048347"/>
              <a:gd name="connsiteX19" fmla="*/ 2118092 w 3045382"/>
              <a:gd name="connsiteY19" fmla="*/ 0 h 3048347"/>
              <a:gd name="connsiteX20" fmla="*/ 2562492 w 3045382"/>
              <a:gd name="connsiteY20" fmla="*/ 0 h 3048347"/>
              <a:gd name="connsiteX21" fmla="*/ 3045382 w 3045382"/>
              <a:gd name="connsiteY21" fmla="*/ 482937 h 3048347"/>
              <a:gd name="connsiteX22" fmla="*/ 3045382 w 3045382"/>
              <a:gd name="connsiteY22" fmla="*/ 1635241 h 3048347"/>
              <a:gd name="connsiteX23" fmla="*/ 3045382 w 3045382"/>
              <a:gd name="connsiteY23" fmla="*/ 1931467 h 3048347"/>
              <a:gd name="connsiteX24" fmla="*/ 3045382 w 3045382"/>
              <a:gd name="connsiteY24" fmla="*/ 2165597 h 3048347"/>
              <a:gd name="connsiteX25" fmla="*/ 2162644 w 3045382"/>
              <a:gd name="connsiteY25" fmla="*/ 3048347 h 3048347"/>
              <a:gd name="connsiteX26" fmla="*/ 1934523 w 3045382"/>
              <a:gd name="connsiteY26" fmla="*/ 3048347 h 3048347"/>
              <a:gd name="connsiteX27" fmla="*/ 482891 w 3045382"/>
              <a:gd name="connsiteY27" fmla="*/ 3045383 h 3048347"/>
              <a:gd name="connsiteX28" fmla="*/ 0 w 3045382"/>
              <a:gd name="connsiteY28" fmla="*/ 2562446 h 3048347"/>
              <a:gd name="connsiteX29" fmla="*/ 0 w 3045382"/>
              <a:gd name="connsiteY29" fmla="*/ 2118178 h 3048347"/>
              <a:gd name="connsiteX30" fmla="*/ 482891 w 3045382"/>
              <a:gd name="connsiteY30" fmla="*/ 1635241 h 3048347"/>
              <a:gd name="connsiteX31" fmla="*/ 1525652 w 3045382"/>
              <a:gd name="connsiteY31" fmla="*/ 1635241 h 3048347"/>
              <a:gd name="connsiteX32" fmla="*/ 1635201 w 3045382"/>
              <a:gd name="connsiteY32" fmla="*/ 1525585 h 3048347"/>
              <a:gd name="connsiteX33" fmla="*/ 1635201 w 3045382"/>
              <a:gd name="connsiteY33" fmla="*/ 482937 h 3048347"/>
              <a:gd name="connsiteX34" fmla="*/ 2118092 w 3045382"/>
              <a:gd name="connsiteY34" fmla="*/ 0 h 3048347"/>
              <a:gd name="connsiteX0" fmla="*/ 2118092 w 3045382"/>
              <a:gd name="connsiteY0" fmla="*/ 296226 h 3048347"/>
              <a:gd name="connsiteX1" fmla="*/ 1931562 w 3045382"/>
              <a:gd name="connsiteY1" fmla="*/ 482937 h 3048347"/>
              <a:gd name="connsiteX2" fmla="*/ 1931562 w 3045382"/>
              <a:gd name="connsiteY2" fmla="*/ 1525585 h 3048347"/>
              <a:gd name="connsiteX3" fmla="*/ 1525652 w 3045382"/>
              <a:gd name="connsiteY3" fmla="*/ 1931467 h 3048347"/>
              <a:gd name="connsiteX4" fmla="*/ 482891 w 3045382"/>
              <a:gd name="connsiteY4" fmla="*/ 1931467 h 3048347"/>
              <a:gd name="connsiteX5" fmla="*/ 296220 w 3045382"/>
              <a:gd name="connsiteY5" fmla="*/ 2118178 h 3048347"/>
              <a:gd name="connsiteX6" fmla="*/ 296220 w 3045382"/>
              <a:gd name="connsiteY6" fmla="*/ 2562446 h 3048347"/>
              <a:gd name="connsiteX7" fmla="*/ 482891 w 3045382"/>
              <a:gd name="connsiteY7" fmla="*/ 2749158 h 3048347"/>
              <a:gd name="connsiteX8" fmla="*/ 1641123 w 3045382"/>
              <a:gd name="connsiteY8" fmla="*/ 2749158 h 3048347"/>
              <a:gd name="connsiteX9" fmla="*/ 1641123 w 3045382"/>
              <a:gd name="connsiteY9" fmla="*/ 2824618 h 3048347"/>
              <a:gd name="connsiteX10" fmla="*/ 1934523 w 3045382"/>
              <a:gd name="connsiteY10" fmla="*/ 2824618 h 3048347"/>
              <a:gd name="connsiteX11" fmla="*/ 1934523 w 3045382"/>
              <a:gd name="connsiteY11" fmla="*/ 2752121 h 3048347"/>
              <a:gd name="connsiteX12" fmla="*/ 2162644 w 3045382"/>
              <a:gd name="connsiteY12" fmla="*/ 2752121 h 3048347"/>
              <a:gd name="connsiteX13" fmla="*/ 2749162 w 3045382"/>
              <a:gd name="connsiteY13" fmla="*/ 2165597 h 3048347"/>
              <a:gd name="connsiteX14" fmla="*/ 2749162 w 3045382"/>
              <a:gd name="connsiteY14" fmla="*/ 1931467 h 3048347"/>
              <a:gd name="connsiteX15" fmla="*/ 2749162 w 3045382"/>
              <a:gd name="connsiteY15" fmla="*/ 1635241 h 3048347"/>
              <a:gd name="connsiteX16" fmla="*/ 2749162 w 3045382"/>
              <a:gd name="connsiteY16" fmla="*/ 482937 h 3048347"/>
              <a:gd name="connsiteX17" fmla="*/ 2562492 w 3045382"/>
              <a:gd name="connsiteY17" fmla="*/ 296226 h 3048347"/>
              <a:gd name="connsiteX18" fmla="*/ 2118092 w 3045382"/>
              <a:gd name="connsiteY18" fmla="*/ 296226 h 3048347"/>
              <a:gd name="connsiteX19" fmla="*/ 2118092 w 3045382"/>
              <a:gd name="connsiteY19" fmla="*/ 0 h 3048347"/>
              <a:gd name="connsiteX20" fmla="*/ 2562492 w 3045382"/>
              <a:gd name="connsiteY20" fmla="*/ 0 h 3048347"/>
              <a:gd name="connsiteX21" fmla="*/ 3045382 w 3045382"/>
              <a:gd name="connsiteY21" fmla="*/ 482937 h 3048347"/>
              <a:gd name="connsiteX22" fmla="*/ 3045382 w 3045382"/>
              <a:gd name="connsiteY22" fmla="*/ 1635241 h 3048347"/>
              <a:gd name="connsiteX23" fmla="*/ 3045382 w 3045382"/>
              <a:gd name="connsiteY23" fmla="*/ 1931467 h 3048347"/>
              <a:gd name="connsiteX24" fmla="*/ 3045382 w 3045382"/>
              <a:gd name="connsiteY24" fmla="*/ 2165597 h 3048347"/>
              <a:gd name="connsiteX25" fmla="*/ 2162644 w 3045382"/>
              <a:gd name="connsiteY25" fmla="*/ 3048347 h 3048347"/>
              <a:gd name="connsiteX26" fmla="*/ 482891 w 3045382"/>
              <a:gd name="connsiteY26" fmla="*/ 3045383 h 3048347"/>
              <a:gd name="connsiteX27" fmla="*/ 0 w 3045382"/>
              <a:gd name="connsiteY27" fmla="*/ 2562446 h 3048347"/>
              <a:gd name="connsiteX28" fmla="*/ 0 w 3045382"/>
              <a:gd name="connsiteY28" fmla="*/ 2118178 h 3048347"/>
              <a:gd name="connsiteX29" fmla="*/ 482891 w 3045382"/>
              <a:gd name="connsiteY29" fmla="*/ 1635241 h 3048347"/>
              <a:gd name="connsiteX30" fmla="*/ 1525652 w 3045382"/>
              <a:gd name="connsiteY30" fmla="*/ 1635241 h 3048347"/>
              <a:gd name="connsiteX31" fmla="*/ 1635201 w 3045382"/>
              <a:gd name="connsiteY31" fmla="*/ 1525585 h 3048347"/>
              <a:gd name="connsiteX32" fmla="*/ 1635201 w 3045382"/>
              <a:gd name="connsiteY32" fmla="*/ 482937 h 3048347"/>
              <a:gd name="connsiteX33" fmla="*/ 2118092 w 3045382"/>
              <a:gd name="connsiteY33" fmla="*/ 0 h 3048347"/>
              <a:gd name="connsiteX0" fmla="*/ 2118092 w 3045382"/>
              <a:gd name="connsiteY0" fmla="*/ 296226 h 3048347"/>
              <a:gd name="connsiteX1" fmla="*/ 1931562 w 3045382"/>
              <a:gd name="connsiteY1" fmla="*/ 482937 h 3048347"/>
              <a:gd name="connsiteX2" fmla="*/ 1931562 w 3045382"/>
              <a:gd name="connsiteY2" fmla="*/ 1525585 h 3048347"/>
              <a:gd name="connsiteX3" fmla="*/ 1525652 w 3045382"/>
              <a:gd name="connsiteY3" fmla="*/ 1931467 h 3048347"/>
              <a:gd name="connsiteX4" fmla="*/ 482891 w 3045382"/>
              <a:gd name="connsiteY4" fmla="*/ 1931467 h 3048347"/>
              <a:gd name="connsiteX5" fmla="*/ 296220 w 3045382"/>
              <a:gd name="connsiteY5" fmla="*/ 2118178 h 3048347"/>
              <a:gd name="connsiteX6" fmla="*/ 296220 w 3045382"/>
              <a:gd name="connsiteY6" fmla="*/ 2562446 h 3048347"/>
              <a:gd name="connsiteX7" fmla="*/ 482891 w 3045382"/>
              <a:gd name="connsiteY7" fmla="*/ 2749158 h 3048347"/>
              <a:gd name="connsiteX8" fmla="*/ 1641123 w 3045382"/>
              <a:gd name="connsiteY8" fmla="*/ 2749158 h 3048347"/>
              <a:gd name="connsiteX9" fmla="*/ 1641123 w 3045382"/>
              <a:gd name="connsiteY9" fmla="*/ 2824618 h 3048347"/>
              <a:gd name="connsiteX10" fmla="*/ 1934523 w 3045382"/>
              <a:gd name="connsiteY10" fmla="*/ 2752121 h 3048347"/>
              <a:gd name="connsiteX11" fmla="*/ 2162644 w 3045382"/>
              <a:gd name="connsiteY11" fmla="*/ 2752121 h 3048347"/>
              <a:gd name="connsiteX12" fmla="*/ 2749162 w 3045382"/>
              <a:gd name="connsiteY12" fmla="*/ 2165597 h 3048347"/>
              <a:gd name="connsiteX13" fmla="*/ 2749162 w 3045382"/>
              <a:gd name="connsiteY13" fmla="*/ 1931467 h 3048347"/>
              <a:gd name="connsiteX14" fmla="*/ 2749162 w 3045382"/>
              <a:gd name="connsiteY14" fmla="*/ 1635241 h 3048347"/>
              <a:gd name="connsiteX15" fmla="*/ 2749162 w 3045382"/>
              <a:gd name="connsiteY15" fmla="*/ 482937 h 3048347"/>
              <a:gd name="connsiteX16" fmla="*/ 2562492 w 3045382"/>
              <a:gd name="connsiteY16" fmla="*/ 296226 h 3048347"/>
              <a:gd name="connsiteX17" fmla="*/ 2118092 w 3045382"/>
              <a:gd name="connsiteY17" fmla="*/ 296226 h 3048347"/>
              <a:gd name="connsiteX18" fmla="*/ 2118092 w 3045382"/>
              <a:gd name="connsiteY18" fmla="*/ 0 h 3048347"/>
              <a:gd name="connsiteX19" fmla="*/ 2562492 w 3045382"/>
              <a:gd name="connsiteY19" fmla="*/ 0 h 3048347"/>
              <a:gd name="connsiteX20" fmla="*/ 3045382 w 3045382"/>
              <a:gd name="connsiteY20" fmla="*/ 482937 h 3048347"/>
              <a:gd name="connsiteX21" fmla="*/ 3045382 w 3045382"/>
              <a:gd name="connsiteY21" fmla="*/ 1635241 h 3048347"/>
              <a:gd name="connsiteX22" fmla="*/ 3045382 w 3045382"/>
              <a:gd name="connsiteY22" fmla="*/ 1931467 h 3048347"/>
              <a:gd name="connsiteX23" fmla="*/ 3045382 w 3045382"/>
              <a:gd name="connsiteY23" fmla="*/ 2165597 h 3048347"/>
              <a:gd name="connsiteX24" fmla="*/ 2162644 w 3045382"/>
              <a:gd name="connsiteY24" fmla="*/ 3048347 h 3048347"/>
              <a:gd name="connsiteX25" fmla="*/ 482891 w 3045382"/>
              <a:gd name="connsiteY25" fmla="*/ 3045383 h 3048347"/>
              <a:gd name="connsiteX26" fmla="*/ 0 w 3045382"/>
              <a:gd name="connsiteY26" fmla="*/ 2562446 h 3048347"/>
              <a:gd name="connsiteX27" fmla="*/ 0 w 3045382"/>
              <a:gd name="connsiteY27" fmla="*/ 2118178 h 3048347"/>
              <a:gd name="connsiteX28" fmla="*/ 482891 w 3045382"/>
              <a:gd name="connsiteY28" fmla="*/ 1635241 h 3048347"/>
              <a:gd name="connsiteX29" fmla="*/ 1525652 w 3045382"/>
              <a:gd name="connsiteY29" fmla="*/ 1635241 h 3048347"/>
              <a:gd name="connsiteX30" fmla="*/ 1635201 w 3045382"/>
              <a:gd name="connsiteY30" fmla="*/ 1525585 h 3048347"/>
              <a:gd name="connsiteX31" fmla="*/ 1635201 w 3045382"/>
              <a:gd name="connsiteY31" fmla="*/ 482937 h 3048347"/>
              <a:gd name="connsiteX32" fmla="*/ 2118092 w 3045382"/>
              <a:gd name="connsiteY32" fmla="*/ 0 h 3048347"/>
              <a:gd name="connsiteX0" fmla="*/ 2118092 w 3045382"/>
              <a:gd name="connsiteY0" fmla="*/ 296226 h 3048347"/>
              <a:gd name="connsiteX1" fmla="*/ 1931562 w 3045382"/>
              <a:gd name="connsiteY1" fmla="*/ 482937 h 3048347"/>
              <a:gd name="connsiteX2" fmla="*/ 1931562 w 3045382"/>
              <a:gd name="connsiteY2" fmla="*/ 1525585 h 3048347"/>
              <a:gd name="connsiteX3" fmla="*/ 1525652 w 3045382"/>
              <a:gd name="connsiteY3" fmla="*/ 1931467 h 3048347"/>
              <a:gd name="connsiteX4" fmla="*/ 482891 w 3045382"/>
              <a:gd name="connsiteY4" fmla="*/ 1931467 h 3048347"/>
              <a:gd name="connsiteX5" fmla="*/ 296220 w 3045382"/>
              <a:gd name="connsiteY5" fmla="*/ 2118178 h 3048347"/>
              <a:gd name="connsiteX6" fmla="*/ 296220 w 3045382"/>
              <a:gd name="connsiteY6" fmla="*/ 2562446 h 3048347"/>
              <a:gd name="connsiteX7" fmla="*/ 482891 w 3045382"/>
              <a:gd name="connsiteY7" fmla="*/ 2749158 h 3048347"/>
              <a:gd name="connsiteX8" fmla="*/ 1641123 w 3045382"/>
              <a:gd name="connsiteY8" fmla="*/ 2749158 h 3048347"/>
              <a:gd name="connsiteX9" fmla="*/ 1934523 w 3045382"/>
              <a:gd name="connsiteY9" fmla="*/ 2752121 h 3048347"/>
              <a:gd name="connsiteX10" fmla="*/ 2162644 w 3045382"/>
              <a:gd name="connsiteY10" fmla="*/ 2752121 h 3048347"/>
              <a:gd name="connsiteX11" fmla="*/ 2749162 w 3045382"/>
              <a:gd name="connsiteY11" fmla="*/ 2165597 h 3048347"/>
              <a:gd name="connsiteX12" fmla="*/ 2749162 w 3045382"/>
              <a:gd name="connsiteY12" fmla="*/ 1931467 h 3048347"/>
              <a:gd name="connsiteX13" fmla="*/ 2749162 w 3045382"/>
              <a:gd name="connsiteY13" fmla="*/ 1635241 h 3048347"/>
              <a:gd name="connsiteX14" fmla="*/ 2749162 w 3045382"/>
              <a:gd name="connsiteY14" fmla="*/ 482937 h 3048347"/>
              <a:gd name="connsiteX15" fmla="*/ 2562492 w 3045382"/>
              <a:gd name="connsiteY15" fmla="*/ 296226 h 3048347"/>
              <a:gd name="connsiteX16" fmla="*/ 2118092 w 3045382"/>
              <a:gd name="connsiteY16" fmla="*/ 296226 h 3048347"/>
              <a:gd name="connsiteX17" fmla="*/ 2118092 w 3045382"/>
              <a:gd name="connsiteY17" fmla="*/ 0 h 3048347"/>
              <a:gd name="connsiteX18" fmla="*/ 2562492 w 3045382"/>
              <a:gd name="connsiteY18" fmla="*/ 0 h 3048347"/>
              <a:gd name="connsiteX19" fmla="*/ 3045382 w 3045382"/>
              <a:gd name="connsiteY19" fmla="*/ 482937 h 3048347"/>
              <a:gd name="connsiteX20" fmla="*/ 3045382 w 3045382"/>
              <a:gd name="connsiteY20" fmla="*/ 1635241 h 3048347"/>
              <a:gd name="connsiteX21" fmla="*/ 3045382 w 3045382"/>
              <a:gd name="connsiteY21" fmla="*/ 1931467 h 3048347"/>
              <a:gd name="connsiteX22" fmla="*/ 3045382 w 3045382"/>
              <a:gd name="connsiteY22" fmla="*/ 2165597 h 3048347"/>
              <a:gd name="connsiteX23" fmla="*/ 2162644 w 3045382"/>
              <a:gd name="connsiteY23" fmla="*/ 3048347 h 3048347"/>
              <a:gd name="connsiteX24" fmla="*/ 482891 w 3045382"/>
              <a:gd name="connsiteY24" fmla="*/ 3045383 h 3048347"/>
              <a:gd name="connsiteX25" fmla="*/ 0 w 3045382"/>
              <a:gd name="connsiteY25" fmla="*/ 2562446 h 3048347"/>
              <a:gd name="connsiteX26" fmla="*/ 0 w 3045382"/>
              <a:gd name="connsiteY26" fmla="*/ 2118178 h 3048347"/>
              <a:gd name="connsiteX27" fmla="*/ 482891 w 3045382"/>
              <a:gd name="connsiteY27" fmla="*/ 1635241 h 3048347"/>
              <a:gd name="connsiteX28" fmla="*/ 1525652 w 3045382"/>
              <a:gd name="connsiteY28" fmla="*/ 1635241 h 3048347"/>
              <a:gd name="connsiteX29" fmla="*/ 1635201 w 3045382"/>
              <a:gd name="connsiteY29" fmla="*/ 1525585 h 3048347"/>
              <a:gd name="connsiteX30" fmla="*/ 1635201 w 3045382"/>
              <a:gd name="connsiteY30" fmla="*/ 482937 h 3048347"/>
              <a:gd name="connsiteX31" fmla="*/ 2118092 w 3045382"/>
              <a:gd name="connsiteY31" fmla="*/ 0 h 3048347"/>
              <a:gd name="connsiteX0" fmla="*/ 2118092 w 3045382"/>
              <a:gd name="connsiteY0" fmla="*/ 296226 h 3048347"/>
              <a:gd name="connsiteX1" fmla="*/ 1931562 w 3045382"/>
              <a:gd name="connsiteY1" fmla="*/ 482937 h 3048347"/>
              <a:gd name="connsiteX2" fmla="*/ 1931562 w 3045382"/>
              <a:gd name="connsiteY2" fmla="*/ 1525585 h 3048347"/>
              <a:gd name="connsiteX3" fmla="*/ 1525652 w 3045382"/>
              <a:gd name="connsiteY3" fmla="*/ 1931467 h 3048347"/>
              <a:gd name="connsiteX4" fmla="*/ 482891 w 3045382"/>
              <a:gd name="connsiteY4" fmla="*/ 1931467 h 3048347"/>
              <a:gd name="connsiteX5" fmla="*/ 296220 w 3045382"/>
              <a:gd name="connsiteY5" fmla="*/ 2118178 h 3048347"/>
              <a:gd name="connsiteX6" fmla="*/ 296220 w 3045382"/>
              <a:gd name="connsiteY6" fmla="*/ 2562446 h 3048347"/>
              <a:gd name="connsiteX7" fmla="*/ 482891 w 3045382"/>
              <a:gd name="connsiteY7" fmla="*/ 2749158 h 3048347"/>
              <a:gd name="connsiteX8" fmla="*/ 1934523 w 3045382"/>
              <a:gd name="connsiteY8" fmla="*/ 2752121 h 3048347"/>
              <a:gd name="connsiteX9" fmla="*/ 2162644 w 3045382"/>
              <a:gd name="connsiteY9" fmla="*/ 2752121 h 3048347"/>
              <a:gd name="connsiteX10" fmla="*/ 2749162 w 3045382"/>
              <a:gd name="connsiteY10" fmla="*/ 2165597 h 3048347"/>
              <a:gd name="connsiteX11" fmla="*/ 2749162 w 3045382"/>
              <a:gd name="connsiteY11" fmla="*/ 1931467 h 3048347"/>
              <a:gd name="connsiteX12" fmla="*/ 2749162 w 3045382"/>
              <a:gd name="connsiteY12" fmla="*/ 1635241 h 3048347"/>
              <a:gd name="connsiteX13" fmla="*/ 2749162 w 3045382"/>
              <a:gd name="connsiteY13" fmla="*/ 482937 h 3048347"/>
              <a:gd name="connsiteX14" fmla="*/ 2562492 w 3045382"/>
              <a:gd name="connsiteY14" fmla="*/ 296226 h 3048347"/>
              <a:gd name="connsiteX15" fmla="*/ 2118092 w 3045382"/>
              <a:gd name="connsiteY15" fmla="*/ 296226 h 3048347"/>
              <a:gd name="connsiteX16" fmla="*/ 2118092 w 3045382"/>
              <a:gd name="connsiteY16" fmla="*/ 0 h 3048347"/>
              <a:gd name="connsiteX17" fmla="*/ 2562492 w 3045382"/>
              <a:gd name="connsiteY17" fmla="*/ 0 h 3048347"/>
              <a:gd name="connsiteX18" fmla="*/ 3045382 w 3045382"/>
              <a:gd name="connsiteY18" fmla="*/ 482937 h 3048347"/>
              <a:gd name="connsiteX19" fmla="*/ 3045382 w 3045382"/>
              <a:gd name="connsiteY19" fmla="*/ 1635241 h 3048347"/>
              <a:gd name="connsiteX20" fmla="*/ 3045382 w 3045382"/>
              <a:gd name="connsiteY20" fmla="*/ 1931467 h 3048347"/>
              <a:gd name="connsiteX21" fmla="*/ 3045382 w 3045382"/>
              <a:gd name="connsiteY21" fmla="*/ 2165597 h 3048347"/>
              <a:gd name="connsiteX22" fmla="*/ 2162644 w 3045382"/>
              <a:gd name="connsiteY22" fmla="*/ 3048347 h 3048347"/>
              <a:gd name="connsiteX23" fmla="*/ 482891 w 3045382"/>
              <a:gd name="connsiteY23" fmla="*/ 3045383 h 3048347"/>
              <a:gd name="connsiteX24" fmla="*/ 0 w 3045382"/>
              <a:gd name="connsiteY24" fmla="*/ 2562446 h 3048347"/>
              <a:gd name="connsiteX25" fmla="*/ 0 w 3045382"/>
              <a:gd name="connsiteY25" fmla="*/ 2118178 h 3048347"/>
              <a:gd name="connsiteX26" fmla="*/ 482891 w 3045382"/>
              <a:gd name="connsiteY26" fmla="*/ 1635241 h 3048347"/>
              <a:gd name="connsiteX27" fmla="*/ 1525652 w 3045382"/>
              <a:gd name="connsiteY27" fmla="*/ 1635241 h 3048347"/>
              <a:gd name="connsiteX28" fmla="*/ 1635201 w 3045382"/>
              <a:gd name="connsiteY28" fmla="*/ 1525585 h 3048347"/>
              <a:gd name="connsiteX29" fmla="*/ 1635201 w 3045382"/>
              <a:gd name="connsiteY29" fmla="*/ 482937 h 3048347"/>
              <a:gd name="connsiteX30" fmla="*/ 2118092 w 3045382"/>
              <a:gd name="connsiteY30" fmla="*/ 0 h 3048347"/>
              <a:gd name="connsiteX0" fmla="*/ 2118092 w 3045382"/>
              <a:gd name="connsiteY0" fmla="*/ 296226 h 3048347"/>
              <a:gd name="connsiteX1" fmla="*/ 1931562 w 3045382"/>
              <a:gd name="connsiteY1" fmla="*/ 482937 h 3048347"/>
              <a:gd name="connsiteX2" fmla="*/ 1931562 w 3045382"/>
              <a:gd name="connsiteY2" fmla="*/ 1525585 h 3048347"/>
              <a:gd name="connsiteX3" fmla="*/ 1525652 w 3045382"/>
              <a:gd name="connsiteY3" fmla="*/ 1931467 h 3048347"/>
              <a:gd name="connsiteX4" fmla="*/ 482891 w 3045382"/>
              <a:gd name="connsiteY4" fmla="*/ 1931467 h 3048347"/>
              <a:gd name="connsiteX5" fmla="*/ 296220 w 3045382"/>
              <a:gd name="connsiteY5" fmla="*/ 2118178 h 3048347"/>
              <a:gd name="connsiteX6" fmla="*/ 296220 w 3045382"/>
              <a:gd name="connsiteY6" fmla="*/ 2562446 h 3048347"/>
              <a:gd name="connsiteX7" fmla="*/ 482891 w 3045382"/>
              <a:gd name="connsiteY7" fmla="*/ 2749158 h 3048347"/>
              <a:gd name="connsiteX8" fmla="*/ 2162644 w 3045382"/>
              <a:gd name="connsiteY8" fmla="*/ 2752121 h 3048347"/>
              <a:gd name="connsiteX9" fmla="*/ 2749162 w 3045382"/>
              <a:gd name="connsiteY9" fmla="*/ 2165597 h 3048347"/>
              <a:gd name="connsiteX10" fmla="*/ 2749162 w 3045382"/>
              <a:gd name="connsiteY10" fmla="*/ 1931467 h 3048347"/>
              <a:gd name="connsiteX11" fmla="*/ 2749162 w 3045382"/>
              <a:gd name="connsiteY11" fmla="*/ 1635241 h 3048347"/>
              <a:gd name="connsiteX12" fmla="*/ 2749162 w 3045382"/>
              <a:gd name="connsiteY12" fmla="*/ 482937 h 3048347"/>
              <a:gd name="connsiteX13" fmla="*/ 2562492 w 3045382"/>
              <a:gd name="connsiteY13" fmla="*/ 296226 h 3048347"/>
              <a:gd name="connsiteX14" fmla="*/ 2118092 w 3045382"/>
              <a:gd name="connsiteY14" fmla="*/ 296226 h 3048347"/>
              <a:gd name="connsiteX15" fmla="*/ 2118092 w 3045382"/>
              <a:gd name="connsiteY15" fmla="*/ 0 h 3048347"/>
              <a:gd name="connsiteX16" fmla="*/ 2562492 w 3045382"/>
              <a:gd name="connsiteY16" fmla="*/ 0 h 3048347"/>
              <a:gd name="connsiteX17" fmla="*/ 3045382 w 3045382"/>
              <a:gd name="connsiteY17" fmla="*/ 482937 h 3048347"/>
              <a:gd name="connsiteX18" fmla="*/ 3045382 w 3045382"/>
              <a:gd name="connsiteY18" fmla="*/ 1635241 h 3048347"/>
              <a:gd name="connsiteX19" fmla="*/ 3045382 w 3045382"/>
              <a:gd name="connsiteY19" fmla="*/ 1931467 h 3048347"/>
              <a:gd name="connsiteX20" fmla="*/ 3045382 w 3045382"/>
              <a:gd name="connsiteY20" fmla="*/ 2165597 h 3048347"/>
              <a:gd name="connsiteX21" fmla="*/ 2162644 w 3045382"/>
              <a:gd name="connsiteY21" fmla="*/ 3048347 h 3048347"/>
              <a:gd name="connsiteX22" fmla="*/ 482891 w 3045382"/>
              <a:gd name="connsiteY22" fmla="*/ 3045383 h 3048347"/>
              <a:gd name="connsiteX23" fmla="*/ 0 w 3045382"/>
              <a:gd name="connsiteY23" fmla="*/ 2562446 h 3048347"/>
              <a:gd name="connsiteX24" fmla="*/ 0 w 3045382"/>
              <a:gd name="connsiteY24" fmla="*/ 2118178 h 3048347"/>
              <a:gd name="connsiteX25" fmla="*/ 482891 w 3045382"/>
              <a:gd name="connsiteY25" fmla="*/ 1635241 h 3048347"/>
              <a:gd name="connsiteX26" fmla="*/ 1525652 w 3045382"/>
              <a:gd name="connsiteY26" fmla="*/ 1635241 h 3048347"/>
              <a:gd name="connsiteX27" fmla="*/ 1635201 w 3045382"/>
              <a:gd name="connsiteY27" fmla="*/ 1525585 h 3048347"/>
              <a:gd name="connsiteX28" fmla="*/ 1635201 w 3045382"/>
              <a:gd name="connsiteY28" fmla="*/ 482937 h 3048347"/>
              <a:gd name="connsiteX29" fmla="*/ 2118092 w 3045382"/>
              <a:gd name="connsiteY29" fmla="*/ 0 h 3048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045382" h="3048347">
                <a:moveTo>
                  <a:pt x="2118092" y="296226"/>
                </a:moveTo>
                <a:cubicBezTo>
                  <a:pt x="2014464" y="296226"/>
                  <a:pt x="1931562" y="379209"/>
                  <a:pt x="1931562" y="482937"/>
                </a:cubicBezTo>
                <a:lnTo>
                  <a:pt x="1931562" y="1525585"/>
                </a:lnTo>
                <a:cubicBezTo>
                  <a:pt x="1931562" y="1750824"/>
                  <a:pt x="1747852" y="1931467"/>
                  <a:pt x="1525652" y="1931467"/>
                </a:cubicBezTo>
                <a:lnTo>
                  <a:pt x="482891" y="1931467"/>
                </a:lnTo>
                <a:cubicBezTo>
                  <a:pt x="379122" y="1931467"/>
                  <a:pt x="296220" y="2014449"/>
                  <a:pt x="296220" y="2118178"/>
                </a:cubicBezTo>
                <a:lnTo>
                  <a:pt x="296220" y="2562446"/>
                </a:lnTo>
                <a:cubicBezTo>
                  <a:pt x="296220" y="2666175"/>
                  <a:pt x="379122" y="2749158"/>
                  <a:pt x="482891" y="2749158"/>
                </a:cubicBezTo>
                <a:lnTo>
                  <a:pt x="2162644" y="2752121"/>
                </a:lnTo>
                <a:cubicBezTo>
                  <a:pt x="2485511" y="2752121"/>
                  <a:pt x="2749162" y="2488496"/>
                  <a:pt x="2749162" y="2165597"/>
                </a:cubicBezTo>
                <a:lnTo>
                  <a:pt x="2749162" y="1931467"/>
                </a:lnTo>
                <a:lnTo>
                  <a:pt x="2749162" y="1635241"/>
                </a:lnTo>
                <a:lnTo>
                  <a:pt x="2749162" y="482937"/>
                </a:lnTo>
                <a:cubicBezTo>
                  <a:pt x="2749162" y="379209"/>
                  <a:pt x="2666260" y="296226"/>
                  <a:pt x="2562492" y="296226"/>
                </a:cubicBezTo>
                <a:lnTo>
                  <a:pt x="2118092" y="296226"/>
                </a:lnTo>
                <a:close/>
                <a:moveTo>
                  <a:pt x="2118092" y="0"/>
                </a:moveTo>
                <a:lnTo>
                  <a:pt x="2562492" y="0"/>
                </a:lnTo>
                <a:cubicBezTo>
                  <a:pt x="2826143" y="0"/>
                  <a:pt x="3045382" y="216207"/>
                  <a:pt x="3045382" y="482937"/>
                </a:cubicBezTo>
                <a:lnTo>
                  <a:pt x="3045382" y="1635241"/>
                </a:lnTo>
                <a:lnTo>
                  <a:pt x="3045382" y="1931467"/>
                </a:lnTo>
                <a:lnTo>
                  <a:pt x="3045382" y="2165597"/>
                </a:lnTo>
                <a:cubicBezTo>
                  <a:pt x="3045382" y="2651356"/>
                  <a:pt x="2648355" y="3048347"/>
                  <a:pt x="2162644" y="3048347"/>
                </a:cubicBezTo>
                <a:lnTo>
                  <a:pt x="482891" y="3045383"/>
                </a:lnTo>
                <a:cubicBezTo>
                  <a:pt x="216279" y="3045383"/>
                  <a:pt x="0" y="2829177"/>
                  <a:pt x="0" y="2562446"/>
                </a:cubicBezTo>
                <a:lnTo>
                  <a:pt x="0" y="2118178"/>
                </a:lnTo>
                <a:cubicBezTo>
                  <a:pt x="0" y="1851589"/>
                  <a:pt x="216279" y="1635241"/>
                  <a:pt x="482891" y="1635241"/>
                </a:cubicBezTo>
                <a:lnTo>
                  <a:pt x="1525652" y="1635241"/>
                </a:lnTo>
                <a:cubicBezTo>
                  <a:pt x="1584868" y="1635241"/>
                  <a:pt x="1635201" y="1584858"/>
                  <a:pt x="1635201" y="1525585"/>
                </a:cubicBezTo>
                <a:lnTo>
                  <a:pt x="1635201" y="482937"/>
                </a:lnTo>
                <a:cubicBezTo>
                  <a:pt x="1635201" y="216207"/>
                  <a:pt x="1851480" y="0"/>
                  <a:pt x="2118092" y="0"/>
                </a:cubicBezTo>
                <a:close/>
              </a:path>
            </a:pathLst>
          </a:custGeom>
          <a:solidFill>
            <a:schemeClr val="accent3"/>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12" name="Freeform: Shape 11">
            <a:extLst>
              <a:ext uri="{FF2B5EF4-FFF2-40B4-BE49-F238E27FC236}">
                <a16:creationId xmlns:a16="http://schemas.microsoft.com/office/drawing/2014/main" id="{5F6C95DA-F29F-4015-B0EB-7691A5AEB828}"/>
              </a:ext>
            </a:extLst>
          </p:cNvPr>
          <p:cNvSpPr/>
          <p:nvPr/>
        </p:nvSpPr>
        <p:spPr>
          <a:xfrm>
            <a:off x="3900404" y="2800037"/>
            <a:ext cx="2888703" cy="2891515"/>
          </a:xfrm>
          <a:custGeom>
            <a:avLst/>
            <a:gdLst>
              <a:gd name="connsiteX0" fmla="*/ 1110860 w 3045382"/>
              <a:gd name="connsiteY0" fmla="*/ 198330 h 3048347"/>
              <a:gd name="connsiteX1" fmla="*/ 1110860 w 3045382"/>
              <a:gd name="connsiteY1" fmla="*/ 296226 h 3048347"/>
              <a:gd name="connsiteX2" fmla="*/ 882738 w 3045382"/>
              <a:gd name="connsiteY2" fmla="*/ 296226 h 3048347"/>
              <a:gd name="connsiteX3" fmla="*/ 296220 w 3045382"/>
              <a:gd name="connsiteY3" fmla="*/ 882751 h 3048347"/>
              <a:gd name="connsiteX4" fmla="*/ 296220 w 3045382"/>
              <a:gd name="connsiteY4" fmla="*/ 1116881 h 3048347"/>
              <a:gd name="connsiteX5" fmla="*/ 296220 w 3045382"/>
              <a:gd name="connsiteY5" fmla="*/ 1413107 h 3048347"/>
              <a:gd name="connsiteX6" fmla="*/ 296220 w 3045382"/>
              <a:gd name="connsiteY6" fmla="*/ 2565410 h 3048347"/>
              <a:gd name="connsiteX7" fmla="*/ 482891 w 3045382"/>
              <a:gd name="connsiteY7" fmla="*/ 2752121 h 3048347"/>
              <a:gd name="connsiteX8" fmla="*/ 927291 w 3045382"/>
              <a:gd name="connsiteY8" fmla="*/ 2752121 h 3048347"/>
              <a:gd name="connsiteX9" fmla="*/ 1113820 w 3045382"/>
              <a:gd name="connsiteY9" fmla="*/ 2565410 h 3048347"/>
              <a:gd name="connsiteX10" fmla="*/ 1113820 w 3045382"/>
              <a:gd name="connsiteY10" fmla="*/ 1522762 h 3048347"/>
              <a:gd name="connsiteX11" fmla="*/ 1519730 w 3045382"/>
              <a:gd name="connsiteY11" fmla="*/ 1116881 h 3048347"/>
              <a:gd name="connsiteX12" fmla="*/ 2562492 w 3045382"/>
              <a:gd name="connsiteY12" fmla="*/ 1116881 h 3048347"/>
              <a:gd name="connsiteX13" fmla="*/ 2749162 w 3045382"/>
              <a:gd name="connsiteY13" fmla="*/ 930169 h 3048347"/>
              <a:gd name="connsiteX14" fmla="*/ 2749162 w 3045382"/>
              <a:gd name="connsiteY14" fmla="*/ 485901 h 3048347"/>
              <a:gd name="connsiteX15" fmla="*/ 2562492 w 3045382"/>
              <a:gd name="connsiteY15" fmla="*/ 299190 h 3048347"/>
              <a:gd name="connsiteX16" fmla="*/ 1404260 w 3045382"/>
              <a:gd name="connsiteY16" fmla="*/ 299190 h 3048347"/>
              <a:gd name="connsiteX17" fmla="*/ 1404260 w 3045382"/>
              <a:gd name="connsiteY17" fmla="*/ 198330 h 3048347"/>
              <a:gd name="connsiteX18" fmla="*/ 882738 w 3045382"/>
              <a:gd name="connsiteY18" fmla="*/ 0 h 3048347"/>
              <a:gd name="connsiteX19" fmla="*/ 1110860 w 3045382"/>
              <a:gd name="connsiteY19" fmla="*/ 0 h 3048347"/>
              <a:gd name="connsiteX20" fmla="*/ 1110860 w 3045382"/>
              <a:gd name="connsiteY20" fmla="*/ 68155 h 3048347"/>
              <a:gd name="connsiteX21" fmla="*/ 1404260 w 3045382"/>
              <a:gd name="connsiteY21" fmla="*/ 68155 h 3048347"/>
              <a:gd name="connsiteX22" fmla="*/ 1404260 w 3045382"/>
              <a:gd name="connsiteY22" fmla="*/ 2964 h 3048347"/>
              <a:gd name="connsiteX23" fmla="*/ 2562492 w 3045382"/>
              <a:gd name="connsiteY23" fmla="*/ 2964 h 3048347"/>
              <a:gd name="connsiteX24" fmla="*/ 3045382 w 3045382"/>
              <a:gd name="connsiteY24" fmla="*/ 485901 h 3048347"/>
              <a:gd name="connsiteX25" fmla="*/ 3045382 w 3045382"/>
              <a:gd name="connsiteY25" fmla="*/ 930169 h 3048347"/>
              <a:gd name="connsiteX26" fmla="*/ 2562492 w 3045382"/>
              <a:gd name="connsiteY26" fmla="*/ 1413107 h 3048347"/>
              <a:gd name="connsiteX27" fmla="*/ 1519730 w 3045382"/>
              <a:gd name="connsiteY27" fmla="*/ 1413107 h 3048347"/>
              <a:gd name="connsiteX28" fmla="*/ 1410181 w 3045382"/>
              <a:gd name="connsiteY28" fmla="*/ 1522762 h 3048347"/>
              <a:gd name="connsiteX29" fmla="*/ 1410181 w 3045382"/>
              <a:gd name="connsiteY29" fmla="*/ 2565410 h 3048347"/>
              <a:gd name="connsiteX30" fmla="*/ 927291 w 3045382"/>
              <a:gd name="connsiteY30" fmla="*/ 3048347 h 3048347"/>
              <a:gd name="connsiteX31" fmla="*/ 482891 w 3045382"/>
              <a:gd name="connsiteY31" fmla="*/ 3048347 h 3048347"/>
              <a:gd name="connsiteX32" fmla="*/ 0 w 3045382"/>
              <a:gd name="connsiteY32" fmla="*/ 2565410 h 3048347"/>
              <a:gd name="connsiteX33" fmla="*/ 0 w 3045382"/>
              <a:gd name="connsiteY33" fmla="*/ 1413107 h 3048347"/>
              <a:gd name="connsiteX34" fmla="*/ 0 w 3045382"/>
              <a:gd name="connsiteY34" fmla="*/ 1116881 h 3048347"/>
              <a:gd name="connsiteX35" fmla="*/ 0 w 3045382"/>
              <a:gd name="connsiteY35" fmla="*/ 882751 h 3048347"/>
              <a:gd name="connsiteX36" fmla="*/ 882738 w 3045382"/>
              <a:gd name="connsiteY36" fmla="*/ 0 h 3048347"/>
              <a:gd name="connsiteX0" fmla="*/ 1404260 w 3045382"/>
              <a:gd name="connsiteY0" fmla="*/ 198330 h 3048347"/>
              <a:gd name="connsiteX1" fmla="*/ 1110860 w 3045382"/>
              <a:gd name="connsiteY1" fmla="*/ 296226 h 3048347"/>
              <a:gd name="connsiteX2" fmla="*/ 882738 w 3045382"/>
              <a:gd name="connsiteY2" fmla="*/ 296226 h 3048347"/>
              <a:gd name="connsiteX3" fmla="*/ 296220 w 3045382"/>
              <a:gd name="connsiteY3" fmla="*/ 882751 h 3048347"/>
              <a:gd name="connsiteX4" fmla="*/ 296220 w 3045382"/>
              <a:gd name="connsiteY4" fmla="*/ 1116881 h 3048347"/>
              <a:gd name="connsiteX5" fmla="*/ 296220 w 3045382"/>
              <a:gd name="connsiteY5" fmla="*/ 1413107 h 3048347"/>
              <a:gd name="connsiteX6" fmla="*/ 296220 w 3045382"/>
              <a:gd name="connsiteY6" fmla="*/ 2565410 h 3048347"/>
              <a:gd name="connsiteX7" fmla="*/ 482891 w 3045382"/>
              <a:gd name="connsiteY7" fmla="*/ 2752121 h 3048347"/>
              <a:gd name="connsiteX8" fmla="*/ 927291 w 3045382"/>
              <a:gd name="connsiteY8" fmla="*/ 2752121 h 3048347"/>
              <a:gd name="connsiteX9" fmla="*/ 1113820 w 3045382"/>
              <a:gd name="connsiteY9" fmla="*/ 2565410 h 3048347"/>
              <a:gd name="connsiteX10" fmla="*/ 1113820 w 3045382"/>
              <a:gd name="connsiteY10" fmla="*/ 1522762 h 3048347"/>
              <a:gd name="connsiteX11" fmla="*/ 1519730 w 3045382"/>
              <a:gd name="connsiteY11" fmla="*/ 1116881 h 3048347"/>
              <a:gd name="connsiteX12" fmla="*/ 2562492 w 3045382"/>
              <a:gd name="connsiteY12" fmla="*/ 1116881 h 3048347"/>
              <a:gd name="connsiteX13" fmla="*/ 2749162 w 3045382"/>
              <a:gd name="connsiteY13" fmla="*/ 930169 h 3048347"/>
              <a:gd name="connsiteX14" fmla="*/ 2749162 w 3045382"/>
              <a:gd name="connsiteY14" fmla="*/ 485901 h 3048347"/>
              <a:gd name="connsiteX15" fmla="*/ 2562492 w 3045382"/>
              <a:gd name="connsiteY15" fmla="*/ 299190 h 3048347"/>
              <a:gd name="connsiteX16" fmla="*/ 1404260 w 3045382"/>
              <a:gd name="connsiteY16" fmla="*/ 299190 h 3048347"/>
              <a:gd name="connsiteX17" fmla="*/ 1404260 w 3045382"/>
              <a:gd name="connsiteY17" fmla="*/ 198330 h 3048347"/>
              <a:gd name="connsiteX18" fmla="*/ 882738 w 3045382"/>
              <a:gd name="connsiteY18" fmla="*/ 0 h 3048347"/>
              <a:gd name="connsiteX19" fmla="*/ 1110860 w 3045382"/>
              <a:gd name="connsiteY19" fmla="*/ 0 h 3048347"/>
              <a:gd name="connsiteX20" fmla="*/ 1110860 w 3045382"/>
              <a:gd name="connsiteY20" fmla="*/ 68155 h 3048347"/>
              <a:gd name="connsiteX21" fmla="*/ 1404260 w 3045382"/>
              <a:gd name="connsiteY21" fmla="*/ 68155 h 3048347"/>
              <a:gd name="connsiteX22" fmla="*/ 1404260 w 3045382"/>
              <a:gd name="connsiteY22" fmla="*/ 2964 h 3048347"/>
              <a:gd name="connsiteX23" fmla="*/ 2562492 w 3045382"/>
              <a:gd name="connsiteY23" fmla="*/ 2964 h 3048347"/>
              <a:gd name="connsiteX24" fmla="*/ 3045382 w 3045382"/>
              <a:gd name="connsiteY24" fmla="*/ 485901 h 3048347"/>
              <a:gd name="connsiteX25" fmla="*/ 3045382 w 3045382"/>
              <a:gd name="connsiteY25" fmla="*/ 930169 h 3048347"/>
              <a:gd name="connsiteX26" fmla="*/ 2562492 w 3045382"/>
              <a:gd name="connsiteY26" fmla="*/ 1413107 h 3048347"/>
              <a:gd name="connsiteX27" fmla="*/ 1519730 w 3045382"/>
              <a:gd name="connsiteY27" fmla="*/ 1413107 h 3048347"/>
              <a:gd name="connsiteX28" fmla="*/ 1410181 w 3045382"/>
              <a:gd name="connsiteY28" fmla="*/ 1522762 h 3048347"/>
              <a:gd name="connsiteX29" fmla="*/ 1410181 w 3045382"/>
              <a:gd name="connsiteY29" fmla="*/ 2565410 h 3048347"/>
              <a:gd name="connsiteX30" fmla="*/ 927291 w 3045382"/>
              <a:gd name="connsiteY30" fmla="*/ 3048347 h 3048347"/>
              <a:gd name="connsiteX31" fmla="*/ 482891 w 3045382"/>
              <a:gd name="connsiteY31" fmla="*/ 3048347 h 3048347"/>
              <a:gd name="connsiteX32" fmla="*/ 0 w 3045382"/>
              <a:gd name="connsiteY32" fmla="*/ 2565410 h 3048347"/>
              <a:gd name="connsiteX33" fmla="*/ 0 w 3045382"/>
              <a:gd name="connsiteY33" fmla="*/ 1413107 h 3048347"/>
              <a:gd name="connsiteX34" fmla="*/ 0 w 3045382"/>
              <a:gd name="connsiteY34" fmla="*/ 1116881 h 3048347"/>
              <a:gd name="connsiteX35" fmla="*/ 0 w 3045382"/>
              <a:gd name="connsiteY35" fmla="*/ 882751 h 3048347"/>
              <a:gd name="connsiteX36" fmla="*/ 882738 w 3045382"/>
              <a:gd name="connsiteY36" fmla="*/ 0 h 3048347"/>
              <a:gd name="connsiteX0" fmla="*/ 1404260 w 3045382"/>
              <a:gd name="connsiteY0" fmla="*/ 299190 h 3048347"/>
              <a:gd name="connsiteX1" fmla="*/ 1110860 w 3045382"/>
              <a:gd name="connsiteY1" fmla="*/ 296226 h 3048347"/>
              <a:gd name="connsiteX2" fmla="*/ 882738 w 3045382"/>
              <a:gd name="connsiteY2" fmla="*/ 296226 h 3048347"/>
              <a:gd name="connsiteX3" fmla="*/ 296220 w 3045382"/>
              <a:gd name="connsiteY3" fmla="*/ 882751 h 3048347"/>
              <a:gd name="connsiteX4" fmla="*/ 296220 w 3045382"/>
              <a:gd name="connsiteY4" fmla="*/ 1116881 h 3048347"/>
              <a:gd name="connsiteX5" fmla="*/ 296220 w 3045382"/>
              <a:gd name="connsiteY5" fmla="*/ 1413107 h 3048347"/>
              <a:gd name="connsiteX6" fmla="*/ 296220 w 3045382"/>
              <a:gd name="connsiteY6" fmla="*/ 2565410 h 3048347"/>
              <a:gd name="connsiteX7" fmla="*/ 482891 w 3045382"/>
              <a:gd name="connsiteY7" fmla="*/ 2752121 h 3048347"/>
              <a:gd name="connsiteX8" fmla="*/ 927291 w 3045382"/>
              <a:gd name="connsiteY8" fmla="*/ 2752121 h 3048347"/>
              <a:gd name="connsiteX9" fmla="*/ 1113820 w 3045382"/>
              <a:gd name="connsiteY9" fmla="*/ 2565410 h 3048347"/>
              <a:gd name="connsiteX10" fmla="*/ 1113820 w 3045382"/>
              <a:gd name="connsiteY10" fmla="*/ 1522762 h 3048347"/>
              <a:gd name="connsiteX11" fmla="*/ 1519730 w 3045382"/>
              <a:gd name="connsiteY11" fmla="*/ 1116881 h 3048347"/>
              <a:gd name="connsiteX12" fmla="*/ 2562492 w 3045382"/>
              <a:gd name="connsiteY12" fmla="*/ 1116881 h 3048347"/>
              <a:gd name="connsiteX13" fmla="*/ 2749162 w 3045382"/>
              <a:gd name="connsiteY13" fmla="*/ 930169 h 3048347"/>
              <a:gd name="connsiteX14" fmla="*/ 2749162 w 3045382"/>
              <a:gd name="connsiteY14" fmla="*/ 485901 h 3048347"/>
              <a:gd name="connsiteX15" fmla="*/ 2562492 w 3045382"/>
              <a:gd name="connsiteY15" fmla="*/ 299190 h 3048347"/>
              <a:gd name="connsiteX16" fmla="*/ 1404260 w 3045382"/>
              <a:gd name="connsiteY16" fmla="*/ 299190 h 3048347"/>
              <a:gd name="connsiteX17" fmla="*/ 882738 w 3045382"/>
              <a:gd name="connsiteY17" fmla="*/ 0 h 3048347"/>
              <a:gd name="connsiteX18" fmla="*/ 1110860 w 3045382"/>
              <a:gd name="connsiteY18" fmla="*/ 0 h 3048347"/>
              <a:gd name="connsiteX19" fmla="*/ 1110860 w 3045382"/>
              <a:gd name="connsiteY19" fmla="*/ 68155 h 3048347"/>
              <a:gd name="connsiteX20" fmla="*/ 1404260 w 3045382"/>
              <a:gd name="connsiteY20" fmla="*/ 68155 h 3048347"/>
              <a:gd name="connsiteX21" fmla="*/ 1404260 w 3045382"/>
              <a:gd name="connsiteY21" fmla="*/ 2964 h 3048347"/>
              <a:gd name="connsiteX22" fmla="*/ 2562492 w 3045382"/>
              <a:gd name="connsiteY22" fmla="*/ 2964 h 3048347"/>
              <a:gd name="connsiteX23" fmla="*/ 3045382 w 3045382"/>
              <a:gd name="connsiteY23" fmla="*/ 485901 h 3048347"/>
              <a:gd name="connsiteX24" fmla="*/ 3045382 w 3045382"/>
              <a:gd name="connsiteY24" fmla="*/ 930169 h 3048347"/>
              <a:gd name="connsiteX25" fmla="*/ 2562492 w 3045382"/>
              <a:gd name="connsiteY25" fmla="*/ 1413107 h 3048347"/>
              <a:gd name="connsiteX26" fmla="*/ 1519730 w 3045382"/>
              <a:gd name="connsiteY26" fmla="*/ 1413107 h 3048347"/>
              <a:gd name="connsiteX27" fmla="*/ 1410181 w 3045382"/>
              <a:gd name="connsiteY27" fmla="*/ 1522762 h 3048347"/>
              <a:gd name="connsiteX28" fmla="*/ 1410181 w 3045382"/>
              <a:gd name="connsiteY28" fmla="*/ 2565410 h 3048347"/>
              <a:gd name="connsiteX29" fmla="*/ 927291 w 3045382"/>
              <a:gd name="connsiteY29" fmla="*/ 3048347 h 3048347"/>
              <a:gd name="connsiteX30" fmla="*/ 482891 w 3045382"/>
              <a:gd name="connsiteY30" fmla="*/ 3048347 h 3048347"/>
              <a:gd name="connsiteX31" fmla="*/ 0 w 3045382"/>
              <a:gd name="connsiteY31" fmla="*/ 2565410 h 3048347"/>
              <a:gd name="connsiteX32" fmla="*/ 0 w 3045382"/>
              <a:gd name="connsiteY32" fmla="*/ 1413107 h 3048347"/>
              <a:gd name="connsiteX33" fmla="*/ 0 w 3045382"/>
              <a:gd name="connsiteY33" fmla="*/ 1116881 h 3048347"/>
              <a:gd name="connsiteX34" fmla="*/ 0 w 3045382"/>
              <a:gd name="connsiteY34" fmla="*/ 882751 h 3048347"/>
              <a:gd name="connsiteX35" fmla="*/ 882738 w 3045382"/>
              <a:gd name="connsiteY35" fmla="*/ 0 h 3048347"/>
              <a:gd name="connsiteX0" fmla="*/ 2562492 w 3045382"/>
              <a:gd name="connsiteY0" fmla="*/ 299190 h 3048347"/>
              <a:gd name="connsiteX1" fmla="*/ 1110860 w 3045382"/>
              <a:gd name="connsiteY1" fmla="*/ 296226 h 3048347"/>
              <a:gd name="connsiteX2" fmla="*/ 882738 w 3045382"/>
              <a:gd name="connsiteY2" fmla="*/ 296226 h 3048347"/>
              <a:gd name="connsiteX3" fmla="*/ 296220 w 3045382"/>
              <a:gd name="connsiteY3" fmla="*/ 882751 h 3048347"/>
              <a:gd name="connsiteX4" fmla="*/ 296220 w 3045382"/>
              <a:gd name="connsiteY4" fmla="*/ 1116881 h 3048347"/>
              <a:gd name="connsiteX5" fmla="*/ 296220 w 3045382"/>
              <a:gd name="connsiteY5" fmla="*/ 1413107 h 3048347"/>
              <a:gd name="connsiteX6" fmla="*/ 296220 w 3045382"/>
              <a:gd name="connsiteY6" fmla="*/ 2565410 h 3048347"/>
              <a:gd name="connsiteX7" fmla="*/ 482891 w 3045382"/>
              <a:gd name="connsiteY7" fmla="*/ 2752121 h 3048347"/>
              <a:gd name="connsiteX8" fmla="*/ 927291 w 3045382"/>
              <a:gd name="connsiteY8" fmla="*/ 2752121 h 3048347"/>
              <a:gd name="connsiteX9" fmla="*/ 1113820 w 3045382"/>
              <a:gd name="connsiteY9" fmla="*/ 2565410 h 3048347"/>
              <a:gd name="connsiteX10" fmla="*/ 1113820 w 3045382"/>
              <a:gd name="connsiteY10" fmla="*/ 1522762 h 3048347"/>
              <a:gd name="connsiteX11" fmla="*/ 1519730 w 3045382"/>
              <a:gd name="connsiteY11" fmla="*/ 1116881 h 3048347"/>
              <a:gd name="connsiteX12" fmla="*/ 2562492 w 3045382"/>
              <a:gd name="connsiteY12" fmla="*/ 1116881 h 3048347"/>
              <a:gd name="connsiteX13" fmla="*/ 2749162 w 3045382"/>
              <a:gd name="connsiteY13" fmla="*/ 930169 h 3048347"/>
              <a:gd name="connsiteX14" fmla="*/ 2749162 w 3045382"/>
              <a:gd name="connsiteY14" fmla="*/ 485901 h 3048347"/>
              <a:gd name="connsiteX15" fmla="*/ 2562492 w 3045382"/>
              <a:gd name="connsiteY15" fmla="*/ 299190 h 3048347"/>
              <a:gd name="connsiteX16" fmla="*/ 882738 w 3045382"/>
              <a:gd name="connsiteY16" fmla="*/ 0 h 3048347"/>
              <a:gd name="connsiteX17" fmla="*/ 1110860 w 3045382"/>
              <a:gd name="connsiteY17" fmla="*/ 0 h 3048347"/>
              <a:gd name="connsiteX18" fmla="*/ 1110860 w 3045382"/>
              <a:gd name="connsiteY18" fmla="*/ 68155 h 3048347"/>
              <a:gd name="connsiteX19" fmla="*/ 1404260 w 3045382"/>
              <a:gd name="connsiteY19" fmla="*/ 68155 h 3048347"/>
              <a:gd name="connsiteX20" fmla="*/ 1404260 w 3045382"/>
              <a:gd name="connsiteY20" fmla="*/ 2964 h 3048347"/>
              <a:gd name="connsiteX21" fmla="*/ 2562492 w 3045382"/>
              <a:gd name="connsiteY21" fmla="*/ 2964 h 3048347"/>
              <a:gd name="connsiteX22" fmla="*/ 3045382 w 3045382"/>
              <a:gd name="connsiteY22" fmla="*/ 485901 h 3048347"/>
              <a:gd name="connsiteX23" fmla="*/ 3045382 w 3045382"/>
              <a:gd name="connsiteY23" fmla="*/ 930169 h 3048347"/>
              <a:gd name="connsiteX24" fmla="*/ 2562492 w 3045382"/>
              <a:gd name="connsiteY24" fmla="*/ 1413107 h 3048347"/>
              <a:gd name="connsiteX25" fmla="*/ 1519730 w 3045382"/>
              <a:gd name="connsiteY25" fmla="*/ 1413107 h 3048347"/>
              <a:gd name="connsiteX26" fmla="*/ 1410181 w 3045382"/>
              <a:gd name="connsiteY26" fmla="*/ 1522762 h 3048347"/>
              <a:gd name="connsiteX27" fmla="*/ 1410181 w 3045382"/>
              <a:gd name="connsiteY27" fmla="*/ 2565410 h 3048347"/>
              <a:gd name="connsiteX28" fmla="*/ 927291 w 3045382"/>
              <a:gd name="connsiteY28" fmla="*/ 3048347 h 3048347"/>
              <a:gd name="connsiteX29" fmla="*/ 482891 w 3045382"/>
              <a:gd name="connsiteY29" fmla="*/ 3048347 h 3048347"/>
              <a:gd name="connsiteX30" fmla="*/ 0 w 3045382"/>
              <a:gd name="connsiteY30" fmla="*/ 2565410 h 3048347"/>
              <a:gd name="connsiteX31" fmla="*/ 0 w 3045382"/>
              <a:gd name="connsiteY31" fmla="*/ 1413107 h 3048347"/>
              <a:gd name="connsiteX32" fmla="*/ 0 w 3045382"/>
              <a:gd name="connsiteY32" fmla="*/ 1116881 h 3048347"/>
              <a:gd name="connsiteX33" fmla="*/ 0 w 3045382"/>
              <a:gd name="connsiteY33" fmla="*/ 882751 h 3048347"/>
              <a:gd name="connsiteX34" fmla="*/ 882738 w 3045382"/>
              <a:gd name="connsiteY34" fmla="*/ 0 h 3048347"/>
              <a:gd name="connsiteX0" fmla="*/ 2562492 w 3045382"/>
              <a:gd name="connsiteY0" fmla="*/ 299190 h 3048347"/>
              <a:gd name="connsiteX1" fmla="*/ 882738 w 3045382"/>
              <a:gd name="connsiteY1" fmla="*/ 296226 h 3048347"/>
              <a:gd name="connsiteX2" fmla="*/ 296220 w 3045382"/>
              <a:gd name="connsiteY2" fmla="*/ 882751 h 3048347"/>
              <a:gd name="connsiteX3" fmla="*/ 296220 w 3045382"/>
              <a:gd name="connsiteY3" fmla="*/ 1116881 h 3048347"/>
              <a:gd name="connsiteX4" fmla="*/ 296220 w 3045382"/>
              <a:gd name="connsiteY4" fmla="*/ 1413107 h 3048347"/>
              <a:gd name="connsiteX5" fmla="*/ 296220 w 3045382"/>
              <a:gd name="connsiteY5" fmla="*/ 2565410 h 3048347"/>
              <a:gd name="connsiteX6" fmla="*/ 482891 w 3045382"/>
              <a:gd name="connsiteY6" fmla="*/ 2752121 h 3048347"/>
              <a:gd name="connsiteX7" fmla="*/ 927291 w 3045382"/>
              <a:gd name="connsiteY7" fmla="*/ 2752121 h 3048347"/>
              <a:gd name="connsiteX8" fmla="*/ 1113820 w 3045382"/>
              <a:gd name="connsiteY8" fmla="*/ 2565410 h 3048347"/>
              <a:gd name="connsiteX9" fmla="*/ 1113820 w 3045382"/>
              <a:gd name="connsiteY9" fmla="*/ 1522762 h 3048347"/>
              <a:gd name="connsiteX10" fmla="*/ 1519730 w 3045382"/>
              <a:gd name="connsiteY10" fmla="*/ 1116881 h 3048347"/>
              <a:gd name="connsiteX11" fmla="*/ 2562492 w 3045382"/>
              <a:gd name="connsiteY11" fmla="*/ 1116881 h 3048347"/>
              <a:gd name="connsiteX12" fmla="*/ 2749162 w 3045382"/>
              <a:gd name="connsiteY12" fmla="*/ 930169 h 3048347"/>
              <a:gd name="connsiteX13" fmla="*/ 2749162 w 3045382"/>
              <a:gd name="connsiteY13" fmla="*/ 485901 h 3048347"/>
              <a:gd name="connsiteX14" fmla="*/ 2562492 w 3045382"/>
              <a:gd name="connsiteY14" fmla="*/ 299190 h 3048347"/>
              <a:gd name="connsiteX15" fmla="*/ 882738 w 3045382"/>
              <a:gd name="connsiteY15" fmla="*/ 0 h 3048347"/>
              <a:gd name="connsiteX16" fmla="*/ 1110860 w 3045382"/>
              <a:gd name="connsiteY16" fmla="*/ 0 h 3048347"/>
              <a:gd name="connsiteX17" fmla="*/ 1110860 w 3045382"/>
              <a:gd name="connsiteY17" fmla="*/ 68155 h 3048347"/>
              <a:gd name="connsiteX18" fmla="*/ 1404260 w 3045382"/>
              <a:gd name="connsiteY18" fmla="*/ 68155 h 3048347"/>
              <a:gd name="connsiteX19" fmla="*/ 1404260 w 3045382"/>
              <a:gd name="connsiteY19" fmla="*/ 2964 h 3048347"/>
              <a:gd name="connsiteX20" fmla="*/ 2562492 w 3045382"/>
              <a:gd name="connsiteY20" fmla="*/ 2964 h 3048347"/>
              <a:gd name="connsiteX21" fmla="*/ 3045382 w 3045382"/>
              <a:gd name="connsiteY21" fmla="*/ 485901 h 3048347"/>
              <a:gd name="connsiteX22" fmla="*/ 3045382 w 3045382"/>
              <a:gd name="connsiteY22" fmla="*/ 930169 h 3048347"/>
              <a:gd name="connsiteX23" fmla="*/ 2562492 w 3045382"/>
              <a:gd name="connsiteY23" fmla="*/ 1413107 h 3048347"/>
              <a:gd name="connsiteX24" fmla="*/ 1519730 w 3045382"/>
              <a:gd name="connsiteY24" fmla="*/ 1413107 h 3048347"/>
              <a:gd name="connsiteX25" fmla="*/ 1410181 w 3045382"/>
              <a:gd name="connsiteY25" fmla="*/ 1522762 h 3048347"/>
              <a:gd name="connsiteX26" fmla="*/ 1410181 w 3045382"/>
              <a:gd name="connsiteY26" fmla="*/ 2565410 h 3048347"/>
              <a:gd name="connsiteX27" fmla="*/ 927291 w 3045382"/>
              <a:gd name="connsiteY27" fmla="*/ 3048347 h 3048347"/>
              <a:gd name="connsiteX28" fmla="*/ 482891 w 3045382"/>
              <a:gd name="connsiteY28" fmla="*/ 3048347 h 3048347"/>
              <a:gd name="connsiteX29" fmla="*/ 0 w 3045382"/>
              <a:gd name="connsiteY29" fmla="*/ 2565410 h 3048347"/>
              <a:gd name="connsiteX30" fmla="*/ 0 w 3045382"/>
              <a:gd name="connsiteY30" fmla="*/ 1413107 h 3048347"/>
              <a:gd name="connsiteX31" fmla="*/ 0 w 3045382"/>
              <a:gd name="connsiteY31" fmla="*/ 1116881 h 3048347"/>
              <a:gd name="connsiteX32" fmla="*/ 0 w 3045382"/>
              <a:gd name="connsiteY32" fmla="*/ 882751 h 3048347"/>
              <a:gd name="connsiteX33" fmla="*/ 882738 w 3045382"/>
              <a:gd name="connsiteY33" fmla="*/ 0 h 3048347"/>
              <a:gd name="connsiteX0" fmla="*/ 2562492 w 3045382"/>
              <a:gd name="connsiteY0" fmla="*/ 299190 h 3048347"/>
              <a:gd name="connsiteX1" fmla="*/ 882738 w 3045382"/>
              <a:gd name="connsiteY1" fmla="*/ 296226 h 3048347"/>
              <a:gd name="connsiteX2" fmla="*/ 296220 w 3045382"/>
              <a:gd name="connsiteY2" fmla="*/ 882751 h 3048347"/>
              <a:gd name="connsiteX3" fmla="*/ 296220 w 3045382"/>
              <a:gd name="connsiteY3" fmla="*/ 1116881 h 3048347"/>
              <a:gd name="connsiteX4" fmla="*/ 296220 w 3045382"/>
              <a:gd name="connsiteY4" fmla="*/ 1413107 h 3048347"/>
              <a:gd name="connsiteX5" fmla="*/ 296220 w 3045382"/>
              <a:gd name="connsiteY5" fmla="*/ 2565410 h 3048347"/>
              <a:gd name="connsiteX6" fmla="*/ 482891 w 3045382"/>
              <a:gd name="connsiteY6" fmla="*/ 2752121 h 3048347"/>
              <a:gd name="connsiteX7" fmla="*/ 927291 w 3045382"/>
              <a:gd name="connsiteY7" fmla="*/ 2752121 h 3048347"/>
              <a:gd name="connsiteX8" fmla="*/ 1113820 w 3045382"/>
              <a:gd name="connsiteY8" fmla="*/ 2565410 h 3048347"/>
              <a:gd name="connsiteX9" fmla="*/ 1113820 w 3045382"/>
              <a:gd name="connsiteY9" fmla="*/ 1522762 h 3048347"/>
              <a:gd name="connsiteX10" fmla="*/ 1519730 w 3045382"/>
              <a:gd name="connsiteY10" fmla="*/ 1116881 h 3048347"/>
              <a:gd name="connsiteX11" fmla="*/ 2562492 w 3045382"/>
              <a:gd name="connsiteY11" fmla="*/ 1116881 h 3048347"/>
              <a:gd name="connsiteX12" fmla="*/ 2749162 w 3045382"/>
              <a:gd name="connsiteY12" fmla="*/ 930169 h 3048347"/>
              <a:gd name="connsiteX13" fmla="*/ 2749162 w 3045382"/>
              <a:gd name="connsiteY13" fmla="*/ 485901 h 3048347"/>
              <a:gd name="connsiteX14" fmla="*/ 2562492 w 3045382"/>
              <a:gd name="connsiteY14" fmla="*/ 299190 h 3048347"/>
              <a:gd name="connsiteX15" fmla="*/ 882738 w 3045382"/>
              <a:gd name="connsiteY15" fmla="*/ 0 h 3048347"/>
              <a:gd name="connsiteX16" fmla="*/ 1110860 w 3045382"/>
              <a:gd name="connsiteY16" fmla="*/ 0 h 3048347"/>
              <a:gd name="connsiteX17" fmla="*/ 1404260 w 3045382"/>
              <a:gd name="connsiteY17" fmla="*/ 68155 h 3048347"/>
              <a:gd name="connsiteX18" fmla="*/ 1404260 w 3045382"/>
              <a:gd name="connsiteY18" fmla="*/ 2964 h 3048347"/>
              <a:gd name="connsiteX19" fmla="*/ 2562492 w 3045382"/>
              <a:gd name="connsiteY19" fmla="*/ 2964 h 3048347"/>
              <a:gd name="connsiteX20" fmla="*/ 3045382 w 3045382"/>
              <a:gd name="connsiteY20" fmla="*/ 485901 h 3048347"/>
              <a:gd name="connsiteX21" fmla="*/ 3045382 w 3045382"/>
              <a:gd name="connsiteY21" fmla="*/ 930169 h 3048347"/>
              <a:gd name="connsiteX22" fmla="*/ 2562492 w 3045382"/>
              <a:gd name="connsiteY22" fmla="*/ 1413107 h 3048347"/>
              <a:gd name="connsiteX23" fmla="*/ 1519730 w 3045382"/>
              <a:gd name="connsiteY23" fmla="*/ 1413107 h 3048347"/>
              <a:gd name="connsiteX24" fmla="*/ 1410181 w 3045382"/>
              <a:gd name="connsiteY24" fmla="*/ 1522762 h 3048347"/>
              <a:gd name="connsiteX25" fmla="*/ 1410181 w 3045382"/>
              <a:gd name="connsiteY25" fmla="*/ 2565410 h 3048347"/>
              <a:gd name="connsiteX26" fmla="*/ 927291 w 3045382"/>
              <a:gd name="connsiteY26" fmla="*/ 3048347 h 3048347"/>
              <a:gd name="connsiteX27" fmla="*/ 482891 w 3045382"/>
              <a:gd name="connsiteY27" fmla="*/ 3048347 h 3048347"/>
              <a:gd name="connsiteX28" fmla="*/ 0 w 3045382"/>
              <a:gd name="connsiteY28" fmla="*/ 2565410 h 3048347"/>
              <a:gd name="connsiteX29" fmla="*/ 0 w 3045382"/>
              <a:gd name="connsiteY29" fmla="*/ 1413107 h 3048347"/>
              <a:gd name="connsiteX30" fmla="*/ 0 w 3045382"/>
              <a:gd name="connsiteY30" fmla="*/ 1116881 h 3048347"/>
              <a:gd name="connsiteX31" fmla="*/ 0 w 3045382"/>
              <a:gd name="connsiteY31" fmla="*/ 882751 h 3048347"/>
              <a:gd name="connsiteX32" fmla="*/ 882738 w 3045382"/>
              <a:gd name="connsiteY32" fmla="*/ 0 h 3048347"/>
              <a:gd name="connsiteX0" fmla="*/ 2562492 w 3045382"/>
              <a:gd name="connsiteY0" fmla="*/ 299190 h 3048347"/>
              <a:gd name="connsiteX1" fmla="*/ 882738 w 3045382"/>
              <a:gd name="connsiteY1" fmla="*/ 296226 h 3048347"/>
              <a:gd name="connsiteX2" fmla="*/ 296220 w 3045382"/>
              <a:gd name="connsiteY2" fmla="*/ 882751 h 3048347"/>
              <a:gd name="connsiteX3" fmla="*/ 296220 w 3045382"/>
              <a:gd name="connsiteY3" fmla="*/ 1116881 h 3048347"/>
              <a:gd name="connsiteX4" fmla="*/ 296220 w 3045382"/>
              <a:gd name="connsiteY4" fmla="*/ 1413107 h 3048347"/>
              <a:gd name="connsiteX5" fmla="*/ 296220 w 3045382"/>
              <a:gd name="connsiteY5" fmla="*/ 2565410 h 3048347"/>
              <a:gd name="connsiteX6" fmla="*/ 482891 w 3045382"/>
              <a:gd name="connsiteY6" fmla="*/ 2752121 h 3048347"/>
              <a:gd name="connsiteX7" fmla="*/ 927291 w 3045382"/>
              <a:gd name="connsiteY7" fmla="*/ 2752121 h 3048347"/>
              <a:gd name="connsiteX8" fmla="*/ 1113820 w 3045382"/>
              <a:gd name="connsiteY8" fmla="*/ 2565410 h 3048347"/>
              <a:gd name="connsiteX9" fmla="*/ 1113820 w 3045382"/>
              <a:gd name="connsiteY9" fmla="*/ 1522762 h 3048347"/>
              <a:gd name="connsiteX10" fmla="*/ 1519730 w 3045382"/>
              <a:gd name="connsiteY10" fmla="*/ 1116881 h 3048347"/>
              <a:gd name="connsiteX11" fmla="*/ 2562492 w 3045382"/>
              <a:gd name="connsiteY11" fmla="*/ 1116881 h 3048347"/>
              <a:gd name="connsiteX12" fmla="*/ 2749162 w 3045382"/>
              <a:gd name="connsiteY12" fmla="*/ 930169 h 3048347"/>
              <a:gd name="connsiteX13" fmla="*/ 2749162 w 3045382"/>
              <a:gd name="connsiteY13" fmla="*/ 485901 h 3048347"/>
              <a:gd name="connsiteX14" fmla="*/ 2562492 w 3045382"/>
              <a:gd name="connsiteY14" fmla="*/ 299190 h 3048347"/>
              <a:gd name="connsiteX15" fmla="*/ 882738 w 3045382"/>
              <a:gd name="connsiteY15" fmla="*/ 0 h 3048347"/>
              <a:gd name="connsiteX16" fmla="*/ 1110860 w 3045382"/>
              <a:gd name="connsiteY16" fmla="*/ 0 h 3048347"/>
              <a:gd name="connsiteX17" fmla="*/ 1404260 w 3045382"/>
              <a:gd name="connsiteY17" fmla="*/ 2964 h 3048347"/>
              <a:gd name="connsiteX18" fmla="*/ 2562492 w 3045382"/>
              <a:gd name="connsiteY18" fmla="*/ 2964 h 3048347"/>
              <a:gd name="connsiteX19" fmla="*/ 3045382 w 3045382"/>
              <a:gd name="connsiteY19" fmla="*/ 485901 h 3048347"/>
              <a:gd name="connsiteX20" fmla="*/ 3045382 w 3045382"/>
              <a:gd name="connsiteY20" fmla="*/ 930169 h 3048347"/>
              <a:gd name="connsiteX21" fmla="*/ 2562492 w 3045382"/>
              <a:gd name="connsiteY21" fmla="*/ 1413107 h 3048347"/>
              <a:gd name="connsiteX22" fmla="*/ 1519730 w 3045382"/>
              <a:gd name="connsiteY22" fmla="*/ 1413107 h 3048347"/>
              <a:gd name="connsiteX23" fmla="*/ 1410181 w 3045382"/>
              <a:gd name="connsiteY23" fmla="*/ 1522762 h 3048347"/>
              <a:gd name="connsiteX24" fmla="*/ 1410181 w 3045382"/>
              <a:gd name="connsiteY24" fmla="*/ 2565410 h 3048347"/>
              <a:gd name="connsiteX25" fmla="*/ 927291 w 3045382"/>
              <a:gd name="connsiteY25" fmla="*/ 3048347 h 3048347"/>
              <a:gd name="connsiteX26" fmla="*/ 482891 w 3045382"/>
              <a:gd name="connsiteY26" fmla="*/ 3048347 h 3048347"/>
              <a:gd name="connsiteX27" fmla="*/ 0 w 3045382"/>
              <a:gd name="connsiteY27" fmla="*/ 2565410 h 3048347"/>
              <a:gd name="connsiteX28" fmla="*/ 0 w 3045382"/>
              <a:gd name="connsiteY28" fmla="*/ 1413107 h 3048347"/>
              <a:gd name="connsiteX29" fmla="*/ 0 w 3045382"/>
              <a:gd name="connsiteY29" fmla="*/ 1116881 h 3048347"/>
              <a:gd name="connsiteX30" fmla="*/ 0 w 3045382"/>
              <a:gd name="connsiteY30" fmla="*/ 882751 h 3048347"/>
              <a:gd name="connsiteX31" fmla="*/ 882738 w 3045382"/>
              <a:gd name="connsiteY31" fmla="*/ 0 h 3048347"/>
              <a:gd name="connsiteX0" fmla="*/ 2562492 w 3045382"/>
              <a:gd name="connsiteY0" fmla="*/ 299190 h 3048347"/>
              <a:gd name="connsiteX1" fmla="*/ 882738 w 3045382"/>
              <a:gd name="connsiteY1" fmla="*/ 296226 h 3048347"/>
              <a:gd name="connsiteX2" fmla="*/ 296220 w 3045382"/>
              <a:gd name="connsiteY2" fmla="*/ 882751 h 3048347"/>
              <a:gd name="connsiteX3" fmla="*/ 296220 w 3045382"/>
              <a:gd name="connsiteY3" fmla="*/ 1116881 h 3048347"/>
              <a:gd name="connsiteX4" fmla="*/ 296220 w 3045382"/>
              <a:gd name="connsiteY4" fmla="*/ 1413107 h 3048347"/>
              <a:gd name="connsiteX5" fmla="*/ 296220 w 3045382"/>
              <a:gd name="connsiteY5" fmla="*/ 2565410 h 3048347"/>
              <a:gd name="connsiteX6" fmla="*/ 482891 w 3045382"/>
              <a:gd name="connsiteY6" fmla="*/ 2752121 h 3048347"/>
              <a:gd name="connsiteX7" fmla="*/ 927291 w 3045382"/>
              <a:gd name="connsiteY7" fmla="*/ 2752121 h 3048347"/>
              <a:gd name="connsiteX8" fmla="*/ 1113820 w 3045382"/>
              <a:gd name="connsiteY8" fmla="*/ 2565410 h 3048347"/>
              <a:gd name="connsiteX9" fmla="*/ 1113820 w 3045382"/>
              <a:gd name="connsiteY9" fmla="*/ 1522762 h 3048347"/>
              <a:gd name="connsiteX10" fmla="*/ 1519730 w 3045382"/>
              <a:gd name="connsiteY10" fmla="*/ 1116881 h 3048347"/>
              <a:gd name="connsiteX11" fmla="*/ 2562492 w 3045382"/>
              <a:gd name="connsiteY11" fmla="*/ 1116881 h 3048347"/>
              <a:gd name="connsiteX12" fmla="*/ 2749162 w 3045382"/>
              <a:gd name="connsiteY12" fmla="*/ 930169 h 3048347"/>
              <a:gd name="connsiteX13" fmla="*/ 2749162 w 3045382"/>
              <a:gd name="connsiteY13" fmla="*/ 485901 h 3048347"/>
              <a:gd name="connsiteX14" fmla="*/ 2562492 w 3045382"/>
              <a:gd name="connsiteY14" fmla="*/ 299190 h 3048347"/>
              <a:gd name="connsiteX15" fmla="*/ 882738 w 3045382"/>
              <a:gd name="connsiteY15" fmla="*/ 0 h 3048347"/>
              <a:gd name="connsiteX16" fmla="*/ 1110860 w 3045382"/>
              <a:gd name="connsiteY16" fmla="*/ 0 h 3048347"/>
              <a:gd name="connsiteX17" fmla="*/ 2562492 w 3045382"/>
              <a:gd name="connsiteY17" fmla="*/ 2964 h 3048347"/>
              <a:gd name="connsiteX18" fmla="*/ 3045382 w 3045382"/>
              <a:gd name="connsiteY18" fmla="*/ 485901 h 3048347"/>
              <a:gd name="connsiteX19" fmla="*/ 3045382 w 3045382"/>
              <a:gd name="connsiteY19" fmla="*/ 930169 h 3048347"/>
              <a:gd name="connsiteX20" fmla="*/ 2562492 w 3045382"/>
              <a:gd name="connsiteY20" fmla="*/ 1413107 h 3048347"/>
              <a:gd name="connsiteX21" fmla="*/ 1519730 w 3045382"/>
              <a:gd name="connsiteY21" fmla="*/ 1413107 h 3048347"/>
              <a:gd name="connsiteX22" fmla="*/ 1410181 w 3045382"/>
              <a:gd name="connsiteY22" fmla="*/ 1522762 h 3048347"/>
              <a:gd name="connsiteX23" fmla="*/ 1410181 w 3045382"/>
              <a:gd name="connsiteY23" fmla="*/ 2565410 h 3048347"/>
              <a:gd name="connsiteX24" fmla="*/ 927291 w 3045382"/>
              <a:gd name="connsiteY24" fmla="*/ 3048347 h 3048347"/>
              <a:gd name="connsiteX25" fmla="*/ 482891 w 3045382"/>
              <a:gd name="connsiteY25" fmla="*/ 3048347 h 3048347"/>
              <a:gd name="connsiteX26" fmla="*/ 0 w 3045382"/>
              <a:gd name="connsiteY26" fmla="*/ 2565410 h 3048347"/>
              <a:gd name="connsiteX27" fmla="*/ 0 w 3045382"/>
              <a:gd name="connsiteY27" fmla="*/ 1413107 h 3048347"/>
              <a:gd name="connsiteX28" fmla="*/ 0 w 3045382"/>
              <a:gd name="connsiteY28" fmla="*/ 1116881 h 3048347"/>
              <a:gd name="connsiteX29" fmla="*/ 0 w 3045382"/>
              <a:gd name="connsiteY29" fmla="*/ 882751 h 3048347"/>
              <a:gd name="connsiteX30" fmla="*/ 882738 w 3045382"/>
              <a:gd name="connsiteY30" fmla="*/ 0 h 3048347"/>
              <a:gd name="connsiteX0" fmla="*/ 2562492 w 3045382"/>
              <a:gd name="connsiteY0" fmla="*/ 299190 h 3048347"/>
              <a:gd name="connsiteX1" fmla="*/ 882738 w 3045382"/>
              <a:gd name="connsiteY1" fmla="*/ 296226 h 3048347"/>
              <a:gd name="connsiteX2" fmla="*/ 296220 w 3045382"/>
              <a:gd name="connsiteY2" fmla="*/ 882751 h 3048347"/>
              <a:gd name="connsiteX3" fmla="*/ 296220 w 3045382"/>
              <a:gd name="connsiteY3" fmla="*/ 1116881 h 3048347"/>
              <a:gd name="connsiteX4" fmla="*/ 296220 w 3045382"/>
              <a:gd name="connsiteY4" fmla="*/ 1413107 h 3048347"/>
              <a:gd name="connsiteX5" fmla="*/ 296220 w 3045382"/>
              <a:gd name="connsiteY5" fmla="*/ 2565410 h 3048347"/>
              <a:gd name="connsiteX6" fmla="*/ 482891 w 3045382"/>
              <a:gd name="connsiteY6" fmla="*/ 2752121 h 3048347"/>
              <a:gd name="connsiteX7" fmla="*/ 927291 w 3045382"/>
              <a:gd name="connsiteY7" fmla="*/ 2752121 h 3048347"/>
              <a:gd name="connsiteX8" fmla="*/ 1113820 w 3045382"/>
              <a:gd name="connsiteY8" fmla="*/ 2565410 h 3048347"/>
              <a:gd name="connsiteX9" fmla="*/ 1113820 w 3045382"/>
              <a:gd name="connsiteY9" fmla="*/ 1522762 h 3048347"/>
              <a:gd name="connsiteX10" fmla="*/ 1519730 w 3045382"/>
              <a:gd name="connsiteY10" fmla="*/ 1116881 h 3048347"/>
              <a:gd name="connsiteX11" fmla="*/ 2562492 w 3045382"/>
              <a:gd name="connsiteY11" fmla="*/ 1116881 h 3048347"/>
              <a:gd name="connsiteX12" fmla="*/ 2749162 w 3045382"/>
              <a:gd name="connsiteY12" fmla="*/ 930169 h 3048347"/>
              <a:gd name="connsiteX13" fmla="*/ 2749162 w 3045382"/>
              <a:gd name="connsiteY13" fmla="*/ 485901 h 3048347"/>
              <a:gd name="connsiteX14" fmla="*/ 2562492 w 3045382"/>
              <a:gd name="connsiteY14" fmla="*/ 299190 h 3048347"/>
              <a:gd name="connsiteX15" fmla="*/ 882738 w 3045382"/>
              <a:gd name="connsiteY15" fmla="*/ 0 h 3048347"/>
              <a:gd name="connsiteX16" fmla="*/ 2562492 w 3045382"/>
              <a:gd name="connsiteY16" fmla="*/ 2964 h 3048347"/>
              <a:gd name="connsiteX17" fmla="*/ 3045382 w 3045382"/>
              <a:gd name="connsiteY17" fmla="*/ 485901 h 3048347"/>
              <a:gd name="connsiteX18" fmla="*/ 3045382 w 3045382"/>
              <a:gd name="connsiteY18" fmla="*/ 930169 h 3048347"/>
              <a:gd name="connsiteX19" fmla="*/ 2562492 w 3045382"/>
              <a:gd name="connsiteY19" fmla="*/ 1413107 h 3048347"/>
              <a:gd name="connsiteX20" fmla="*/ 1519730 w 3045382"/>
              <a:gd name="connsiteY20" fmla="*/ 1413107 h 3048347"/>
              <a:gd name="connsiteX21" fmla="*/ 1410181 w 3045382"/>
              <a:gd name="connsiteY21" fmla="*/ 1522762 h 3048347"/>
              <a:gd name="connsiteX22" fmla="*/ 1410181 w 3045382"/>
              <a:gd name="connsiteY22" fmla="*/ 2565410 h 3048347"/>
              <a:gd name="connsiteX23" fmla="*/ 927291 w 3045382"/>
              <a:gd name="connsiteY23" fmla="*/ 3048347 h 3048347"/>
              <a:gd name="connsiteX24" fmla="*/ 482891 w 3045382"/>
              <a:gd name="connsiteY24" fmla="*/ 3048347 h 3048347"/>
              <a:gd name="connsiteX25" fmla="*/ 0 w 3045382"/>
              <a:gd name="connsiteY25" fmla="*/ 2565410 h 3048347"/>
              <a:gd name="connsiteX26" fmla="*/ 0 w 3045382"/>
              <a:gd name="connsiteY26" fmla="*/ 1413107 h 3048347"/>
              <a:gd name="connsiteX27" fmla="*/ 0 w 3045382"/>
              <a:gd name="connsiteY27" fmla="*/ 1116881 h 3048347"/>
              <a:gd name="connsiteX28" fmla="*/ 0 w 3045382"/>
              <a:gd name="connsiteY28" fmla="*/ 882751 h 3048347"/>
              <a:gd name="connsiteX29" fmla="*/ 882738 w 3045382"/>
              <a:gd name="connsiteY29" fmla="*/ 0 h 3048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045382" h="3048347">
                <a:moveTo>
                  <a:pt x="2562492" y="299190"/>
                </a:moveTo>
                <a:lnTo>
                  <a:pt x="882738" y="296226"/>
                </a:lnTo>
                <a:cubicBezTo>
                  <a:pt x="559871" y="296226"/>
                  <a:pt x="296220" y="559852"/>
                  <a:pt x="296220" y="882751"/>
                </a:cubicBezTo>
                <a:lnTo>
                  <a:pt x="296220" y="1116881"/>
                </a:lnTo>
                <a:lnTo>
                  <a:pt x="296220" y="1413107"/>
                </a:lnTo>
                <a:lnTo>
                  <a:pt x="296220" y="2565410"/>
                </a:lnTo>
                <a:cubicBezTo>
                  <a:pt x="296220" y="2669138"/>
                  <a:pt x="379122" y="2752121"/>
                  <a:pt x="482891" y="2752121"/>
                </a:cubicBezTo>
                <a:lnTo>
                  <a:pt x="927291" y="2752121"/>
                </a:lnTo>
                <a:cubicBezTo>
                  <a:pt x="1030918" y="2752121"/>
                  <a:pt x="1113820" y="2669138"/>
                  <a:pt x="1113820" y="2565410"/>
                </a:cubicBezTo>
                <a:lnTo>
                  <a:pt x="1113820" y="1522762"/>
                </a:lnTo>
                <a:cubicBezTo>
                  <a:pt x="1113820" y="1297523"/>
                  <a:pt x="1297530" y="1116881"/>
                  <a:pt x="1519730" y="1116881"/>
                </a:cubicBezTo>
                <a:lnTo>
                  <a:pt x="2562492" y="1116881"/>
                </a:lnTo>
                <a:cubicBezTo>
                  <a:pt x="2666260" y="1116881"/>
                  <a:pt x="2749162" y="1033898"/>
                  <a:pt x="2749162" y="930169"/>
                </a:cubicBezTo>
                <a:lnTo>
                  <a:pt x="2749162" y="485901"/>
                </a:lnTo>
                <a:cubicBezTo>
                  <a:pt x="2749162" y="382173"/>
                  <a:pt x="2666260" y="299190"/>
                  <a:pt x="2562492" y="299190"/>
                </a:cubicBezTo>
                <a:close/>
                <a:moveTo>
                  <a:pt x="882738" y="0"/>
                </a:moveTo>
                <a:lnTo>
                  <a:pt x="2562492" y="2964"/>
                </a:lnTo>
                <a:cubicBezTo>
                  <a:pt x="2829104" y="2964"/>
                  <a:pt x="3045382" y="219171"/>
                  <a:pt x="3045382" y="485901"/>
                </a:cubicBezTo>
                <a:lnTo>
                  <a:pt x="3045382" y="930169"/>
                </a:lnTo>
                <a:cubicBezTo>
                  <a:pt x="3045382" y="1196759"/>
                  <a:pt x="2829104" y="1413107"/>
                  <a:pt x="2562492" y="1413107"/>
                </a:cubicBezTo>
                <a:lnTo>
                  <a:pt x="1519730" y="1413107"/>
                </a:lnTo>
                <a:cubicBezTo>
                  <a:pt x="1460515" y="1413107"/>
                  <a:pt x="1410181" y="1463489"/>
                  <a:pt x="1410181" y="1522762"/>
                </a:cubicBezTo>
                <a:lnTo>
                  <a:pt x="1410181" y="2565410"/>
                </a:lnTo>
                <a:cubicBezTo>
                  <a:pt x="1410181" y="2832140"/>
                  <a:pt x="1193903" y="3048347"/>
                  <a:pt x="927291" y="3048347"/>
                </a:cubicBezTo>
                <a:lnTo>
                  <a:pt x="482891" y="3048347"/>
                </a:lnTo>
                <a:cubicBezTo>
                  <a:pt x="216279" y="3048347"/>
                  <a:pt x="0" y="2832140"/>
                  <a:pt x="0" y="2565410"/>
                </a:cubicBezTo>
                <a:lnTo>
                  <a:pt x="0" y="1413107"/>
                </a:lnTo>
                <a:lnTo>
                  <a:pt x="0" y="1116881"/>
                </a:lnTo>
                <a:lnTo>
                  <a:pt x="0" y="882751"/>
                </a:lnTo>
                <a:cubicBezTo>
                  <a:pt x="0" y="396991"/>
                  <a:pt x="397028" y="0"/>
                  <a:pt x="882738" y="0"/>
                </a:cubicBezTo>
                <a:close/>
              </a:path>
            </a:pathLst>
          </a:custGeom>
          <a:solidFill>
            <a:schemeClr val="accent6"/>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13" name="Freeform: Shape 12">
            <a:extLst>
              <a:ext uri="{FF2B5EF4-FFF2-40B4-BE49-F238E27FC236}">
                <a16:creationId xmlns:a16="http://schemas.microsoft.com/office/drawing/2014/main" id="{19C19A3A-C6EF-4D59-B8C7-A3E614004484}"/>
              </a:ext>
            </a:extLst>
          </p:cNvPr>
          <p:cNvSpPr/>
          <p:nvPr/>
        </p:nvSpPr>
        <p:spPr>
          <a:xfrm>
            <a:off x="4962616" y="1625390"/>
            <a:ext cx="280980" cy="1892823"/>
          </a:xfrm>
          <a:custGeom>
            <a:avLst/>
            <a:gdLst>
              <a:gd name="connsiteX0" fmla="*/ 0 w 296220"/>
              <a:gd name="connsiteY0" fmla="*/ 0 h 647700"/>
              <a:gd name="connsiteX1" fmla="*/ 296220 w 296220"/>
              <a:gd name="connsiteY1" fmla="*/ 0 h 647700"/>
              <a:gd name="connsiteX2" fmla="*/ 296220 w 296220"/>
              <a:gd name="connsiteY2" fmla="*/ 291760 h 647700"/>
              <a:gd name="connsiteX3" fmla="*/ 296220 w 296220"/>
              <a:gd name="connsiteY3" fmla="*/ 587986 h 647700"/>
              <a:gd name="connsiteX4" fmla="*/ 296220 w 296220"/>
              <a:gd name="connsiteY4" fmla="*/ 647700 h 647700"/>
              <a:gd name="connsiteX5" fmla="*/ 0 w 296220"/>
              <a:gd name="connsiteY5" fmla="*/ 647700 h 647700"/>
              <a:gd name="connsiteX6" fmla="*/ 0 w 296220"/>
              <a:gd name="connsiteY6" fmla="*/ 587986 h 647700"/>
              <a:gd name="connsiteX7" fmla="*/ 0 w 296220"/>
              <a:gd name="connsiteY7" fmla="*/ 291760 h 647700"/>
              <a:gd name="connsiteX0" fmla="*/ 0 w 296220"/>
              <a:gd name="connsiteY0" fmla="*/ 0 h 647700"/>
              <a:gd name="connsiteX1" fmla="*/ 296220 w 296220"/>
              <a:gd name="connsiteY1" fmla="*/ 0 h 647700"/>
              <a:gd name="connsiteX2" fmla="*/ 296220 w 296220"/>
              <a:gd name="connsiteY2" fmla="*/ 291760 h 647700"/>
              <a:gd name="connsiteX3" fmla="*/ 296220 w 296220"/>
              <a:gd name="connsiteY3" fmla="*/ 587986 h 647700"/>
              <a:gd name="connsiteX4" fmla="*/ 215258 w 296220"/>
              <a:gd name="connsiteY4" fmla="*/ 610600 h 647700"/>
              <a:gd name="connsiteX5" fmla="*/ 0 w 296220"/>
              <a:gd name="connsiteY5" fmla="*/ 647700 h 647700"/>
              <a:gd name="connsiteX6" fmla="*/ 0 w 296220"/>
              <a:gd name="connsiteY6" fmla="*/ 587986 h 647700"/>
              <a:gd name="connsiteX7" fmla="*/ 0 w 296220"/>
              <a:gd name="connsiteY7" fmla="*/ 291760 h 647700"/>
              <a:gd name="connsiteX8" fmla="*/ 0 w 296220"/>
              <a:gd name="connsiteY8" fmla="*/ 0 h 647700"/>
              <a:gd name="connsiteX0" fmla="*/ 0 w 296220"/>
              <a:gd name="connsiteY0" fmla="*/ 0 h 647700"/>
              <a:gd name="connsiteX1" fmla="*/ 229545 w 296220"/>
              <a:gd name="connsiteY1" fmla="*/ 21642 h 647700"/>
              <a:gd name="connsiteX2" fmla="*/ 296220 w 296220"/>
              <a:gd name="connsiteY2" fmla="*/ 291760 h 647700"/>
              <a:gd name="connsiteX3" fmla="*/ 296220 w 296220"/>
              <a:gd name="connsiteY3" fmla="*/ 587986 h 647700"/>
              <a:gd name="connsiteX4" fmla="*/ 215258 w 296220"/>
              <a:gd name="connsiteY4" fmla="*/ 610600 h 647700"/>
              <a:gd name="connsiteX5" fmla="*/ 0 w 296220"/>
              <a:gd name="connsiteY5" fmla="*/ 647700 h 647700"/>
              <a:gd name="connsiteX6" fmla="*/ 0 w 296220"/>
              <a:gd name="connsiteY6" fmla="*/ 587986 h 647700"/>
              <a:gd name="connsiteX7" fmla="*/ 0 w 296220"/>
              <a:gd name="connsiteY7" fmla="*/ 291760 h 647700"/>
              <a:gd name="connsiteX8" fmla="*/ 0 w 296220"/>
              <a:gd name="connsiteY8" fmla="*/ 0 h 64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6220" h="647700">
                <a:moveTo>
                  <a:pt x="0" y="0"/>
                </a:moveTo>
                <a:lnTo>
                  <a:pt x="229545" y="21642"/>
                </a:lnTo>
                <a:lnTo>
                  <a:pt x="296220" y="291760"/>
                </a:lnTo>
                <a:lnTo>
                  <a:pt x="296220" y="587986"/>
                </a:lnTo>
                <a:lnTo>
                  <a:pt x="215258" y="610600"/>
                </a:lnTo>
                <a:lnTo>
                  <a:pt x="0" y="647700"/>
                </a:lnTo>
                <a:lnTo>
                  <a:pt x="0" y="587986"/>
                </a:lnTo>
                <a:lnTo>
                  <a:pt x="0" y="291760"/>
                </a:lnTo>
                <a:lnTo>
                  <a:pt x="0" y="0"/>
                </a:lnTo>
                <a:close/>
              </a:path>
            </a:pathLst>
          </a:custGeom>
          <a:solidFill>
            <a:schemeClr val="accent3"/>
          </a:solidFill>
          <a:ln w="12700">
            <a:miter lim="400000"/>
          </a:ln>
        </p:spPr>
        <p:txBody>
          <a:bodyPr wrap="square" lIns="28575" tIns="28575" rIns="28575" bIns="28575" anchor="ctr">
            <a:noAutofit/>
          </a:bodyPr>
          <a:lstStyle/>
          <a:p>
            <a:pPr>
              <a:defRPr sz="3000">
                <a:solidFill>
                  <a:srgbClr val="FFFFFF"/>
                </a:solidFill>
              </a:defRPr>
            </a:pPr>
            <a:endParaRPr sz="2250"/>
          </a:p>
        </p:txBody>
      </p:sp>
      <p:pic>
        <p:nvPicPr>
          <p:cNvPr id="6" name="Graphic 5" descr="Brainstorm">
            <a:extLst>
              <a:ext uri="{FF2B5EF4-FFF2-40B4-BE49-F238E27FC236}">
                <a16:creationId xmlns:a16="http://schemas.microsoft.com/office/drawing/2014/main" id="{2BD7531C-4CF8-4FB4-AD32-63AB75CFD99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53350" y="1719648"/>
            <a:ext cx="437300" cy="437299"/>
          </a:xfrm>
          <a:prstGeom prst="rect">
            <a:avLst/>
          </a:prstGeom>
        </p:spPr>
      </p:pic>
      <p:pic>
        <p:nvPicPr>
          <p:cNvPr id="8" name="Graphic 7" descr="Database">
            <a:extLst>
              <a:ext uri="{FF2B5EF4-FFF2-40B4-BE49-F238E27FC236}">
                <a16:creationId xmlns:a16="http://schemas.microsoft.com/office/drawing/2014/main" id="{72BBD5BC-3483-4241-BC66-0A92D67AF5D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353350" y="4789131"/>
            <a:ext cx="437300" cy="437299"/>
          </a:xfrm>
          <a:prstGeom prst="rect">
            <a:avLst/>
          </a:prstGeom>
        </p:spPr>
      </p:pic>
      <p:pic>
        <p:nvPicPr>
          <p:cNvPr id="7" name="Graphic 6" descr="Bullseye">
            <a:extLst>
              <a:ext uri="{FF2B5EF4-FFF2-40B4-BE49-F238E27FC236}">
                <a16:creationId xmlns:a16="http://schemas.microsoft.com/office/drawing/2014/main" id="{B056F32E-EAC1-459D-BC0B-2CAB7856EC5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927426" y="3240836"/>
            <a:ext cx="437300" cy="437299"/>
          </a:xfrm>
          <a:prstGeom prst="rect">
            <a:avLst/>
          </a:prstGeom>
        </p:spPr>
      </p:pic>
      <p:pic>
        <p:nvPicPr>
          <p:cNvPr id="9" name="Graphic 8" descr="Gears">
            <a:extLst>
              <a:ext uri="{FF2B5EF4-FFF2-40B4-BE49-F238E27FC236}">
                <a16:creationId xmlns:a16="http://schemas.microsoft.com/office/drawing/2014/main" id="{A51ED56F-A269-4E54-8F43-2B1A50DC88B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779275" y="3240836"/>
            <a:ext cx="437300" cy="437299"/>
          </a:xfrm>
          <a:prstGeom prst="rect">
            <a:avLst/>
          </a:prstGeom>
        </p:spPr>
      </p:pic>
      <p:pic>
        <p:nvPicPr>
          <p:cNvPr id="10" name="Graphic 9" descr="Trophy">
            <a:extLst>
              <a:ext uri="{FF2B5EF4-FFF2-40B4-BE49-F238E27FC236}">
                <a16:creationId xmlns:a16="http://schemas.microsoft.com/office/drawing/2014/main" id="{3FA01CE7-03C6-4111-A183-4D9219B805C5}"/>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375798" y="3263282"/>
            <a:ext cx="392404" cy="392405"/>
          </a:xfrm>
          <a:prstGeom prst="rect">
            <a:avLst/>
          </a:prstGeom>
        </p:spPr>
      </p:pic>
      <p:grpSp>
        <p:nvGrpSpPr>
          <p:cNvPr id="17" name="Group 16">
            <a:extLst>
              <a:ext uri="{FF2B5EF4-FFF2-40B4-BE49-F238E27FC236}">
                <a16:creationId xmlns:a16="http://schemas.microsoft.com/office/drawing/2014/main" id="{8274F33C-F1B3-4091-889F-70C080117B55}"/>
              </a:ext>
            </a:extLst>
          </p:cNvPr>
          <p:cNvGrpSpPr/>
          <p:nvPr/>
        </p:nvGrpSpPr>
        <p:grpSpPr>
          <a:xfrm>
            <a:off x="5521299" y="4431551"/>
            <a:ext cx="2535617" cy="1260001"/>
            <a:chOff x="332936" y="2555951"/>
            <a:chExt cx="2926080" cy="1680001"/>
          </a:xfrm>
        </p:grpSpPr>
        <p:sp>
          <p:nvSpPr>
            <p:cNvPr id="18" name="TextBox 17">
              <a:extLst>
                <a:ext uri="{FF2B5EF4-FFF2-40B4-BE49-F238E27FC236}">
                  <a16:creationId xmlns:a16="http://schemas.microsoft.com/office/drawing/2014/main" id="{0EAC313B-6C0E-4533-BCAB-1D5052937BD3}"/>
                </a:ext>
              </a:extLst>
            </p:cNvPr>
            <p:cNvSpPr txBox="1"/>
            <p:nvPr/>
          </p:nvSpPr>
          <p:spPr>
            <a:xfrm>
              <a:off x="332936" y="2555951"/>
              <a:ext cx="2926080" cy="53348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19" name="TextBox 18">
              <a:extLst>
                <a:ext uri="{FF2B5EF4-FFF2-40B4-BE49-F238E27FC236}">
                  <a16:creationId xmlns:a16="http://schemas.microsoft.com/office/drawing/2014/main" id="{2489895A-D1B8-424A-A4F2-0126B270D22A}"/>
                </a:ext>
              </a:extLst>
            </p:cNvPr>
            <p:cNvSpPr txBox="1"/>
            <p:nvPr/>
          </p:nvSpPr>
          <p:spPr>
            <a:xfrm>
              <a:off x="332936" y="3086920"/>
              <a:ext cx="2926080" cy="1149032"/>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20" name="Group 19">
            <a:extLst>
              <a:ext uri="{FF2B5EF4-FFF2-40B4-BE49-F238E27FC236}">
                <a16:creationId xmlns:a16="http://schemas.microsoft.com/office/drawing/2014/main" id="{8FD36237-DDC6-4D07-BF8B-3601B9475E01}"/>
              </a:ext>
            </a:extLst>
          </p:cNvPr>
          <p:cNvGrpSpPr/>
          <p:nvPr/>
        </p:nvGrpSpPr>
        <p:grpSpPr>
          <a:xfrm>
            <a:off x="1087085" y="1264753"/>
            <a:ext cx="2535617" cy="1260001"/>
            <a:chOff x="332936" y="2555951"/>
            <a:chExt cx="2926080" cy="1680001"/>
          </a:xfrm>
        </p:grpSpPr>
        <p:sp>
          <p:nvSpPr>
            <p:cNvPr id="21" name="TextBox 20">
              <a:extLst>
                <a:ext uri="{FF2B5EF4-FFF2-40B4-BE49-F238E27FC236}">
                  <a16:creationId xmlns:a16="http://schemas.microsoft.com/office/drawing/2014/main" id="{B8AD253F-BEED-4EDA-8FB3-8D6978B30119}"/>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solidFill>
                    <a:schemeClr val="bg1"/>
                  </a:solidFill>
                </a:rPr>
                <a:t>Lorem Ipsum</a:t>
              </a:r>
            </a:p>
          </p:txBody>
        </p:sp>
        <p:sp>
          <p:nvSpPr>
            <p:cNvPr id="22" name="TextBox 21">
              <a:extLst>
                <a:ext uri="{FF2B5EF4-FFF2-40B4-BE49-F238E27FC236}">
                  <a16:creationId xmlns:a16="http://schemas.microsoft.com/office/drawing/2014/main" id="{15CEF6BF-EDA4-494A-B9F9-D8F538374337}"/>
                </a:ext>
              </a:extLst>
            </p:cNvPr>
            <p:cNvSpPr txBox="1"/>
            <p:nvPr/>
          </p:nvSpPr>
          <p:spPr>
            <a:xfrm>
              <a:off x="332936" y="3086920"/>
              <a:ext cx="2926080" cy="1149032"/>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Tree>
    <p:extLst>
      <p:ext uri="{BB962C8B-B14F-4D97-AF65-F5344CB8AC3E}">
        <p14:creationId xmlns:p14="http://schemas.microsoft.com/office/powerpoint/2010/main" val="2297860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10270</TotalTime>
  <Words>229</Words>
  <PresentationFormat>On-screen Show (4:3)</PresentationFormat>
  <Paragraphs>16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2-Part Plus Symbol – Slide Template</vt:lpstr>
      <vt:lpstr>2-Part Plus Symbol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2-Part Plus Symbol</dc:title>
  <dc:creator>PresentationGO.com</dc:creator>
  <dc:description>© Copyright PresentationGO.com</dc:description>
  <dcterms:created xsi:type="dcterms:W3CDTF">2014-11-26T05:14:11Z</dcterms:created>
  <dcterms:modified xsi:type="dcterms:W3CDTF">2021-03-15T19:19:31Z</dcterms:modified>
  <cp:category>Graphics &amp; Metaphors</cp:category>
</cp:coreProperties>
</file>