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1" d="100"/>
          <a:sy n="151" d="100"/>
        </p:scale>
        <p:origin x="42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793692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510060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3/15/2021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86311C36-9245-4B8D-8351-F6E4B6B9C704}"/>
              </a:ext>
            </a:extLst>
          </p:cNvPr>
          <p:cNvSpPr/>
          <p:nvPr/>
        </p:nvSpPr>
        <p:spPr>
          <a:xfrm>
            <a:off x="3758640" y="1090157"/>
            <a:ext cx="3045382" cy="3048347"/>
          </a:xfrm>
          <a:custGeom>
            <a:avLst/>
            <a:gdLst>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0 h 3048347"/>
              <a:gd name="connsiteX19" fmla="*/ 2562492 w 3045382"/>
              <a:gd name="connsiteY19" fmla="*/ 0 h 3048347"/>
              <a:gd name="connsiteX20" fmla="*/ 3045382 w 3045382"/>
              <a:gd name="connsiteY20" fmla="*/ 482937 h 3048347"/>
              <a:gd name="connsiteX21" fmla="*/ 3045382 w 3045382"/>
              <a:gd name="connsiteY21" fmla="*/ 1635241 h 3048347"/>
              <a:gd name="connsiteX22" fmla="*/ 3045382 w 3045382"/>
              <a:gd name="connsiteY22" fmla="*/ 1931467 h 3048347"/>
              <a:gd name="connsiteX23" fmla="*/ 3045382 w 3045382"/>
              <a:gd name="connsiteY23" fmla="*/ 2165597 h 3048347"/>
              <a:gd name="connsiteX24" fmla="*/ 2162644 w 3045382"/>
              <a:gd name="connsiteY24" fmla="*/ 3048347 h 3048347"/>
              <a:gd name="connsiteX25" fmla="*/ 1934523 w 3045382"/>
              <a:gd name="connsiteY25" fmla="*/ 3048347 h 3048347"/>
              <a:gd name="connsiteX26" fmla="*/ 1934523 w 3045382"/>
              <a:gd name="connsiteY26" fmla="*/ 2954793 h 3048347"/>
              <a:gd name="connsiteX27" fmla="*/ 1641123 w 3045382"/>
              <a:gd name="connsiteY27" fmla="*/ 2954793 h 3048347"/>
              <a:gd name="connsiteX28" fmla="*/ 1641123 w 3045382"/>
              <a:gd name="connsiteY28" fmla="*/ 3045383 h 3048347"/>
              <a:gd name="connsiteX29" fmla="*/ 482891 w 3045382"/>
              <a:gd name="connsiteY29" fmla="*/ 3045383 h 3048347"/>
              <a:gd name="connsiteX30" fmla="*/ 0 w 3045382"/>
              <a:gd name="connsiteY30" fmla="*/ 2562446 h 3048347"/>
              <a:gd name="connsiteX31" fmla="*/ 0 w 3045382"/>
              <a:gd name="connsiteY31" fmla="*/ 2118178 h 3048347"/>
              <a:gd name="connsiteX32" fmla="*/ 482891 w 3045382"/>
              <a:gd name="connsiteY32" fmla="*/ 1635241 h 3048347"/>
              <a:gd name="connsiteX33" fmla="*/ 1525652 w 3045382"/>
              <a:gd name="connsiteY33" fmla="*/ 1635241 h 3048347"/>
              <a:gd name="connsiteX34" fmla="*/ 1635201 w 3045382"/>
              <a:gd name="connsiteY34" fmla="*/ 1525585 h 3048347"/>
              <a:gd name="connsiteX35" fmla="*/ 1635201 w 3045382"/>
              <a:gd name="connsiteY35" fmla="*/ 482937 h 3048347"/>
              <a:gd name="connsiteX36" fmla="*/ 2118092 w 3045382"/>
              <a:gd name="connsiteY36"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1934523 w 3045382"/>
              <a:gd name="connsiteY26" fmla="*/ 3048347 h 3048347"/>
              <a:gd name="connsiteX27" fmla="*/ 1641123 w 3045382"/>
              <a:gd name="connsiteY27" fmla="*/ 2954793 h 3048347"/>
              <a:gd name="connsiteX28" fmla="*/ 1641123 w 3045382"/>
              <a:gd name="connsiteY28" fmla="*/ 3045383 h 3048347"/>
              <a:gd name="connsiteX29" fmla="*/ 482891 w 3045382"/>
              <a:gd name="connsiteY29" fmla="*/ 3045383 h 3048347"/>
              <a:gd name="connsiteX30" fmla="*/ 0 w 3045382"/>
              <a:gd name="connsiteY30" fmla="*/ 2562446 h 3048347"/>
              <a:gd name="connsiteX31" fmla="*/ 0 w 3045382"/>
              <a:gd name="connsiteY31" fmla="*/ 2118178 h 3048347"/>
              <a:gd name="connsiteX32" fmla="*/ 482891 w 3045382"/>
              <a:gd name="connsiteY32" fmla="*/ 1635241 h 3048347"/>
              <a:gd name="connsiteX33" fmla="*/ 1525652 w 3045382"/>
              <a:gd name="connsiteY33" fmla="*/ 1635241 h 3048347"/>
              <a:gd name="connsiteX34" fmla="*/ 1635201 w 3045382"/>
              <a:gd name="connsiteY34" fmla="*/ 1525585 h 3048347"/>
              <a:gd name="connsiteX35" fmla="*/ 1635201 w 3045382"/>
              <a:gd name="connsiteY35" fmla="*/ 482937 h 3048347"/>
              <a:gd name="connsiteX36" fmla="*/ 2118092 w 3045382"/>
              <a:gd name="connsiteY36"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1934523 w 3045382"/>
              <a:gd name="connsiteY26" fmla="*/ 3048347 h 3048347"/>
              <a:gd name="connsiteX27" fmla="*/ 1641123 w 3045382"/>
              <a:gd name="connsiteY27" fmla="*/ 3045383 h 3048347"/>
              <a:gd name="connsiteX28" fmla="*/ 482891 w 3045382"/>
              <a:gd name="connsiteY28" fmla="*/ 3045383 h 3048347"/>
              <a:gd name="connsiteX29" fmla="*/ 0 w 3045382"/>
              <a:gd name="connsiteY29" fmla="*/ 2562446 h 3048347"/>
              <a:gd name="connsiteX30" fmla="*/ 0 w 3045382"/>
              <a:gd name="connsiteY30" fmla="*/ 2118178 h 3048347"/>
              <a:gd name="connsiteX31" fmla="*/ 482891 w 3045382"/>
              <a:gd name="connsiteY31" fmla="*/ 1635241 h 3048347"/>
              <a:gd name="connsiteX32" fmla="*/ 1525652 w 3045382"/>
              <a:gd name="connsiteY32" fmla="*/ 1635241 h 3048347"/>
              <a:gd name="connsiteX33" fmla="*/ 1635201 w 3045382"/>
              <a:gd name="connsiteY33" fmla="*/ 1525585 h 3048347"/>
              <a:gd name="connsiteX34" fmla="*/ 1635201 w 3045382"/>
              <a:gd name="connsiteY34" fmla="*/ 482937 h 3048347"/>
              <a:gd name="connsiteX35" fmla="*/ 2118092 w 3045382"/>
              <a:gd name="connsiteY35"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1934523 w 3045382"/>
              <a:gd name="connsiteY26" fmla="*/ 3048347 h 3048347"/>
              <a:gd name="connsiteX27" fmla="*/ 482891 w 3045382"/>
              <a:gd name="connsiteY27" fmla="*/ 3045383 h 3048347"/>
              <a:gd name="connsiteX28" fmla="*/ 0 w 3045382"/>
              <a:gd name="connsiteY28" fmla="*/ 2562446 h 3048347"/>
              <a:gd name="connsiteX29" fmla="*/ 0 w 3045382"/>
              <a:gd name="connsiteY29" fmla="*/ 2118178 h 3048347"/>
              <a:gd name="connsiteX30" fmla="*/ 482891 w 3045382"/>
              <a:gd name="connsiteY30" fmla="*/ 1635241 h 3048347"/>
              <a:gd name="connsiteX31" fmla="*/ 1525652 w 3045382"/>
              <a:gd name="connsiteY31" fmla="*/ 1635241 h 3048347"/>
              <a:gd name="connsiteX32" fmla="*/ 1635201 w 3045382"/>
              <a:gd name="connsiteY32" fmla="*/ 1525585 h 3048347"/>
              <a:gd name="connsiteX33" fmla="*/ 1635201 w 3045382"/>
              <a:gd name="connsiteY33" fmla="*/ 482937 h 3048347"/>
              <a:gd name="connsiteX34" fmla="*/ 2118092 w 3045382"/>
              <a:gd name="connsiteY34"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482891 w 3045382"/>
              <a:gd name="connsiteY26" fmla="*/ 3045383 h 3048347"/>
              <a:gd name="connsiteX27" fmla="*/ 0 w 3045382"/>
              <a:gd name="connsiteY27" fmla="*/ 2562446 h 3048347"/>
              <a:gd name="connsiteX28" fmla="*/ 0 w 3045382"/>
              <a:gd name="connsiteY28" fmla="*/ 2118178 h 3048347"/>
              <a:gd name="connsiteX29" fmla="*/ 482891 w 3045382"/>
              <a:gd name="connsiteY29" fmla="*/ 1635241 h 3048347"/>
              <a:gd name="connsiteX30" fmla="*/ 1525652 w 3045382"/>
              <a:gd name="connsiteY30" fmla="*/ 1635241 h 3048347"/>
              <a:gd name="connsiteX31" fmla="*/ 1635201 w 3045382"/>
              <a:gd name="connsiteY31" fmla="*/ 1525585 h 3048347"/>
              <a:gd name="connsiteX32" fmla="*/ 1635201 w 3045382"/>
              <a:gd name="connsiteY32" fmla="*/ 482937 h 3048347"/>
              <a:gd name="connsiteX33" fmla="*/ 2118092 w 3045382"/>
              <a:gd name="connsiteY33"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752121 h 3048347"/>
              <a:gd name="connsiteX11" fmla="*/ 2162644 w 3045382"/>
              <a:gd name="connsiteY11" fmla="*/ 2752121 h 3048347"/>
              <a:gd name="connsiteX12" fmla="*/ 2749162 w 3045382"/>
              <a:gd name="connsiteY12" fmla="*/ 2165597 h 3048347"/>
              <a:gd name="connsiteX13" fmla="*/ 2749162 w 3045382"/>
              <a:gd name="connsiteY13" fmla="*/ 1931467 h 3048347"/>
              <a:gd name="connsiteX14" fmla="*/ 2749162 w 3045382"/>
              <a:gd name="connsiteY14" fmla="*/ 1635241 h 3048347"/>
              <a:gd name="connsiteX15" fmla="*/ 2749162 w 3045382"/>
              <a:gd name="connsiteY15" fmla="*/ 482937 h 3048347"/>
              <a:gd name="connsiteX16" fmla="*/ 2562492 w 3045382"/>
              <a:gd name="connsiteY16" fmla="*/ 296226 h 3048347"/>
              <a:gd name="connsiteX17" fmla="*/ 2118092 w 3045382"/>
              <a:gd name="connsiteY17" fmla="*/ 296226 h 3048347"/>
              <a:gd name="connsiteX18" fmla="*/ 2118092 w 3045382"/>
              <a:gd name="connsiteY18" fmla="*/ 0 h 3048347"/>
              <a:gd name="connsiteX19" fmla="*/ 2562492 w 3045382"/>
              <a:gd name="connsiteY19" fmla="*/ 0 h 3048347"/>
              <a:gd name="connsiteX20" fmla="*/ 3045382 w 3045382"/>
              <a:gd name="connsiteY20" fmla="*/ 482937 h 3048347"/>
              <a:gd name="connsiteX21" fmla="*/ 3045382 w 3045382"/>
              <a:gd name="connsiteY21" fmla="*/ 1635241 h 3048347"/>
              <a:gd name="connsiteX22" fmla="*/ 3045382 w 3045382"/>
              <a:gd name="connsiteY22" fmla="*/ 1931467 h 3048347"/>
              <a:gd name="connsiteX23" fmla="*/ 3045382 w 3045382"/>
              <a:gd name="connsiteY23" fmla="*/ 2165597 h 3048347"/>
              <a:gd name="connsiteX24" fmla="*/ 2162644 w 3045382"/>
              <a:gd name="connsiteY24" fmla="*/ 3048347 h 3048347"/>
              <a:gd name="connsiteX25" fmla="*/ 482891 w 3045382"/>
              <a:gd name="connsiteY25" fmla="*/ 3045383 h 3048347"/>
              <a:gd name="connsiteX26" fmla="*/ 0 w 3045382"/>
              <a:gd name="connsiteY26" fmla="*/ 2562446 h 3048347"/>
              <a:gd name="connsiteX27" fmla="*/ 0 w 3045382"/>
              <a:gd name="connsiteY27" fmla="*/ 2118178 h 3048347"/>
              <a:gd name="connsiteX28" fmla="*/ 482891 w 3045382"/>
              <a:gd name="connsiteY28" fmla="*/ 1635241 h 3048347"/>
              <a:gd name="connsiteX29" fmla="*/ 1525652 w 3045382"/>
              <a:gd name="connsiteY29" fmla="*/ 1635241 h 3048347"/>
              <a:gd name="connsiteX30" fmla="*/ 1635201 w 3045382"/>
              <a:gd name="connsiteY30" fmla="*/ 1525585 h 3048347"/>
              <a:gd name="connsiteX31" fmla="*/ 1635201 w 3045382"/>
              <a:gd name="connsiteY31" fmla="*/ 482937 h 3048347"/>
              <a:gd name="connsiteX32" fmla="*/ 2118092 w 3045382"/>
              <a:gd name="connsiteY32"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934523 w 3045382"/>
              <a:gd name="connsiteY9" fmla="*/ 2752121 h 3048347"/>
              <a:gd name="connsiteX10" fmla="*/ 2162644 w 3045382"/>
              <a:gd name="connsiteY10" fmla="*/ 2752121 h 3048347"/>
              <a:gd name="connsiteX11" fmla="*/ 2749162 w 3045382"/>
              <a:gd name="connsiteY11" fmla="*/ 2165597 h 3048347"/>
              <a:gd name="connsiteX12" fmla="*/ 2749162 w 3045382"/>
              <a:gd name="connsiteY12" fmla="*/ 1931467 h 3048347"/>
              <a:gd name="connsiteX13" fmla="*/ 2749162 w 3045382"/>
              <a:gd name="connsiteY13" fmla="*/ 1635241 h 3048347"/>
              <a:gd name="connsiteX14" fmla="*/ 2749162 w 3045382"/>
              <a:gd name="connsiteY14" fmla="*/ 482937 h 3048347"/>
              <a:gd name="connsiteX15" fmla="*/ 2562492 w 3045382"/>
              <a:gd name="connsiteY15" fmla="*/ 296226 h 3048347"/>
              <a:gd name="connsiteX16" fmla="*/ 2118092 w 3045382"/>
              <a:gd name="connsiteY16" fmla="*/ 296226 h 3048347"/>
              <a:gd name="connsiteX17" fmla="*/ 2118092 w 3045382"/>
              <a:gd name="connsiteY17" fmla="*/ 0 h 3048347"/>
              <a:gd name="connsiteX18" fmla="*/ 2562492 w 3045382"/>
              <a:gd name="connsiteY18" fmla="*/ 0 h 3048347"/>
              <a:gd name="connsiteX19" fmla="*/ 3045382 w 3045382"/>
              <a:gd name="connsiteY19" fmla="*/ 482937 h 3048347"/>
              <a:gd name="connsiteX20" fmla="*/ 3045382 w 3045382"/>
              <a:gd name="connsiteY20" fmla="*/ 1635241 h 3048347"/>
              <a:gd name="connsiteX21" fmla="*/ 3045382 w 3045382"/>
              <a:gd name="connsiteY21" fmla="*/ 1931467 h 3048347"/>
              <a:gd name="connsiteX22" fmla="*/ 3045382 w 3045382"/>
              <a:gd name="connsiteY22" fmla="*/ 2165597 h 3048347"/>
              <a:gd name="connsiteX23" fmla="*/ 2162644 w 3045382"/>
              <a:gd name="connsiteY23" fmla="*/ 3048347 h 3048347"/>
              <a:gd name="connsiteX24" fmla="*/ 482891 w 3045382"/>
              <a:gd name="connsiteY24" fmla="*/ 3045383 h 3048347"/>
              <a:gd name="connsiteX25" fmla="*/ 0 w 3045382"/>
              <a:gd name="connsiteY25" fmla="*/ 2562446 h 3048347"/>
              <a:gd name="connsiteX26" fmla="*/ 0 w 3045382"/>
              <a:gd name="connsiteY26" fmla="*/ 2118178 h 3048347"/>
              <a:gd name="connsiteX27" fmla="*/ 482891 w 3045382"/>
              <a:gd name="connsiteY27" fmla="*/ 1635241 h 3048347"/>
              <a:gd name="connsiteX28" fmla="*/ 1525652 w 3045382"/>
              <a:gd name="connsiteY28" fmla="*/ 1635241 h 3048347"/>
              <a:gd name="connsiteX29" fmla="*/ 1635201 w 3045382"/>
              <a:gd name="connsiteY29" fmla="*/ 1525585 h 3048347"/>
              <a:gd name="connsiteX30" fmla="*/ 1635201 w 3045382"/>
              <a:gd name="connsiteY30" fmla="*/ 482937 h 3048347"/>
              <a:gd name="connsiteX31" fmla="*/ 2118092 w 3045382"/>
              <a:gd name="connsiteY31"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934523 w 3045382"/>
              <a:gd name="connsiteY8" fmla="*/ 2752121 h 3048347"/>
              <a:gd name="connsiteX9" fmla="*/ 2162644 w 3045382"/>
              <a:gd name="connsiteY9" fmla="*/ 2752121 h 3048347"/>
              <a:gd name="connsiteX10" fmla="*/ 2749162 w 3045382"/>
              <a:gd name="connsiteY10" fmla="*/ 2165597 h 3048347"/>
              <a:gd name="connsiteX11" fmla="*/ 2749162 w 3045382"/>
              <a:gd name="connsiteY11" fmla="*/ 1931467 h 3048347"/>
              <a:gd name="connsiteX12" fmla="*/ 2749162 w 3045382"/>
              <a:gd name="connsiteY12" fmla="*/ 1635241 h 3048347"/>
              <a:gd name="connsiteX13" fmla="*/ 2749162 w 3045382"/>
              <a:gd name="connsiteY13" fmla="*/ 482937 h 3048347"/>
              <a:gd name="connsiteX14" fmla="*/ 2562492 w 3045382"/>
              <a:gd name="connsiteY14" fmla="*/ 296226 h 3048347"/>
              <a:gd name="connsiteX15" fmla="*/ 2118092 w 3045382"/>
              <a:gd name="connsiteY15" fmla="*/ 296226 h 3048347"/>
              <a:gd name="connsiteX16" fmla="*/ 2118092 w 3045382"/>
              <a:gd name="connsiteY16" fmla="*/ 0 h 3048347"/>
              <a:gd name="connsiteX17" fmla="*/ 2562492 w 3045382"/>
              <a:gd name="connsiteY17" fmla="*/ 0 h 3048347"/>
              <a:gd name="connsiteX18" fmla="*/ 3045382 w 3045382"/>
              <a:gd name="connsiteY18" fmla="*/ 482937 h 3048347"/>
              <a:gd name="connsiteX19" fmla="*/ 3045382 w 3045382"/>
              <a:gd name="connsiteY19" fmla="*/ 1635241 h 3048347"/>
              <a:gd name="connsiteX20" fmla="*/ 3045382 w 3045382"/>
              <a:gd name="connsiteY20" fmla="*/ 1931467 h 3048347"/>
              <a:gd name="connsiteX21" fmla="*/ 3045382 w 3045382"/>
              <a:gd name="connsiteY21" fmla="*/ 2165597 h 3048347"/>
              <a:gd name="connsiteX22" fmla="*/ 2162644 w 3045382"/>
              <a:gd name="connsiteY22" fmla="*/ 3048347 h 3048347"/>
              <a:gd name="connsiteX23" fmla="*/ 482891 w 3045382"/>
              <a:gd name="connsiteY23" fmla="*/ 3045383 h 3048347"/>
              <a:gd name="connsiteX24" fmla="*/ 0 w 3045382"/>
              <a:gd name="connsiteY24" fmla="*/ 2562446 h 3048347"/>
              <a:gd name="connsiteX25" fmla="*/ 0 w 3045382"/>
              <a:gd name="connsiteY25" fmla="*/ 2118178 h 3048347"/>
              <a:gd name="connsiteX26" fmla="*/ 482891 w 3045382"/>
              <a:gd name="connsiteY26" fmla="*/ 1635241 h 3048347"/>
              <a:gd name="connsiteX27" fmla="*/ 1525652 w 3045382"/>
              <a:gd name="connsiteY27" fmla="*/ 1635241 h 3048347"/>
              <a:gd name="connsiteX28" fmla="*/ 1635201 w 3045382"/>
              <a:gd name="connsiteY28" fmla="*/ 1525585 h 3048347"/>
              <a:gd name="connsiteX29" fmla="*/ 1635201 w 3045382"/>
              <a:gd name="connsiteY29" fmla="*/ 482937 h 3048347"/>
              <a:gd name="connsiteX30" fmla="*/ 2118092 w 3045382"/>
              <a:gd name="connsiteY30"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2162644 w 3045382"/>
              <a:gd name="connsiteY8" fmla="*/ 2752121 h 3048347"/>
              <a:gd name="connsiteX9" fmla="*/ 2749162 w 3045382"/>
              <a:gd name="connsiteY9" fmla="*/ 2165597 h 3048347"/>
              <a:gd name="connsiteX10" fmla="*/ 2749162 w 3045382"/>
              <a:gd name="connsiteY10" fmla="*/ 1931467 h 3048347"/>
              <a:gd name="connsiteX11" fmla="*/ 2749162 w 3045382"/>
              <a:gd name="connsiteY11" fmla="*/ 1635241 h 3048347"/>
              <a:gd name="connsiteX12" fmla="*/ 2749162 w 3045382"/>
              <a:gd name="connsiteY12" fmla="*/ 482937 h 3048347"/>
              <a:gd name="connsiteX13" fmla="*/ 2562492 w 3045382"/>
              <a:gd name="connsiteY13" fmla="*/ 296226 h 3048347"/>
              <a:gd name="connsiteX14" fmla="*/ 2118092 w 3045382"/>
              <a:gd name="connsiteY14" fmla="*/ 296226 h 3048347"/>
              <a:gd name="connsiteX15" fmla="*/ 2118092 w 3045382"/>
              <a:gd name="connsiteY15" fmla="*/ 0 h 3048347"/>
              <a:gd name="connsiteX16" fmla="*/ 2562492 w 3045382"/>
              <a:gd name="connsiteY16" fmla="*/ 0 h 3048347"/>
              <a:gd name="connsiteX17" fmla="*/ 3045382 w 3045382"/>
              <a:gd name="connsiteY17" fmla="*/ 482937 h 3048347"/>
              <a:gd name="connsiteX18" fmla="*/ 3045382 w 3045382"/>
              <a:gd name="connsiteY18" fmla="*/ 1635241 h 3048347"/>
              <a:gd name="connsiteX19" fmla="*/ 3045382 w 3045382"/>
              <a:gd name="connsiteY19" fmla="*/ 1931467 h 3048347"/>
              <a:gd name="connsiteX20" fmla="*/ 3045382 w 3045382"/>
              <a:gd name="connsiteY20" fmla="*/ 2165597 h 3048347"/>
              <a:gd name="connsiteX21" fmla="*/ 2162644 w 3045382"/>
              <a:gd name="connsiteY21" fmla="*/ 3048347 h 3048347"/>
              <a:gd name="connsiteX22" fmla="*/ 482891 w 3045382"/>
              <a:gd name="connsiteY22" fmla="*/ 3045383 h 3048347"/>
              <a:gd name="connsiteX23" fmla="*/ 0 w 3045382"/>
              <a:gd name="connsiteY23" fmla="*/ 2562446 h 3048347"/>
              <a:gd name="connsiteX24" fmla="*/ 0 w 3045382"/>
              <a:gd name="connsiteY24" fmla="*/ 2118178 h 3048347"/>
              <a:gd name="connsiteX25" fmla="*/ 482891 w 3045382"/>
              <a:gd name="connsiteY25" fmla="*/ 1635241 h 3048347"/>
              <a:gd name="connsiteX26" fmla="*/ 1525652 w 3045382"/>
              <a:gd name="connsiteY26" fmla="*/ 1635241 h 3048347"/>
              <a:gd name="connsiteX27" fmla="*/ 1635201 w 3045382"/>
              <a:gd name="connsiteY27" fmla="*/ 1525585 h 3048347"/>
              <a:gd name="connsiteX28" fmla="*/ 1635201 w 3045382"/>
              <a:gd name="connsiteY28" fmla="*/ 482937 h 3048347"/>
              <a:gd name="connsiteX29" fmla="*/ 2118092 w 3045382"/>
              <a:gd name="connsiteY29" fmla="*/ 0 h 3048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045382" h="3048347">
                <a:moveTo>
                  <a:pt x="2118092" y="296226"/>
                </a:moveTo>
                <a:cubicBezTo>
                  <a:pt x="2014464" y="296226"/>
                  <a:pt x="1931562" y="379209"/>
                  <a:pt x="1931562" y="482937"/>
                </a:cubicBezTo>
                <a:lnTo>
                  <a:pt x="1931562" y="1525585"/>
                </a:lnTo>
                <a:cubicBezTo>
                  <a:pt x="1931562" y="1750824"/>
                  <a:pt x="1747852" y="1931467"/>
                  <a:pt x="1525652" y="1931467"/>
                </a:cubicBezTo>
                <a:lnTo>
                  <a:pt x="482891" y="1931467"/>
                </a:lnTo>
                <a:cubicBezTo>
                  <a:pt x="379122" y="1931467"/>
                  <a:pt x="296220" y="2014449"/>
                  <a:pt x="296220" y="2118178"/>
                </a:cubicBezTo>
                <a:lnTo>
                  <a:pt x="296220" y="2562446"/>
                </a:lnTo>
                <a:cubicBezTo>
                  <a:pt x="296220" y="2666175"/>
                  <a:pt x="379122" y="2749158"/>
                  <a:pt x="482891" y="2749158"/>
                </a:cubicBezTo>
                <a:lnTo>
                  <a:pt x="2162644" y="2752121"/>
                </a:lnTo>
                <a:cubicBezTo>
                  <a:pt x="2485511" y="2752121"/>
                  <a:pt x="2749162" y="2488496"/>
                  <a:pt x="2749162" y="2165597"/>
                </a:cubicBezTo>
                <a:lnTo>
                  <a:pt x="2749162" y="1931467"/>
                </a:lnTo>
                <a:lnTo>
                  <a:pt x="2749162" y="1635241"/>
                </a:lnTo>
                <a:lnTo>
                  <a:pt x="2749162" y="482937"/>
                </a:lnTo>
                <a:cubicBezTo>
                  <a:pt x="2749162" y="379209"/>
                  <a:pt x="2666260" y="296226"/>
                  <a:pt x="2562492" y="296226"/>
                </a:cubicBezTo>
                <a:lnTo>
                  <a:pt x="2118092" y="296226"/>
                </a:lnTo>
                <a:close/>
                <a:moveTo>
                  <a:pt x="2118092" y="0"/>
                </a:moveTo>
                <a:lnTo>
                  <a:pt x="2562492" y="0"/>
                </a:lnTo>
                <a:cubicBezTo>
                  <a:pt x="2826143" y="0"/>
                  <a:pt x="3045382" y="216207"/>
                  <a:pt x="3045382" y="482937"/>
                </a:cubicBezTo>
                <a:lnTo>
                  <a:pt x="3045382" y="1635241"/>
                </a:lnTo>
                <a:lnTo>
                  <a:pt x="3045382" y="1931467"/>
                </a:lnTo>
                <a:lnTo>
                  <a:pt x="3045382" y="2165597"/>
                </a:lnTo>
                <a:cubicBezTo>
                  <a:pt x="3045382" y="2651356"/>
                  <a:pt x="2648355" y="3048347"/>
                  <a:pt x="2162644" y="3048347"/>
                </a:cubicBezTo>
                <a:lnTo>
                  <a:pt x="482891" y="3045383"/>
                </a:lnTo>
                <a:cubicBezTo>
                  <a:pt x="216279" y="3045383"/>
                  <a:pt x="0" y="2829177"/>
                  <a:pt x="0" y="2562446"/>
                </a:cubicBezTo>
                <a:lnTo>
                  <a:pt x="0" y="2118178"/>
                </a:lnTo>
                <a:cubicBezTo>
                  <a:pt x="0" y="1851589"/>
                  <a:pt x="216279" y="1635241"/>
                  <a:pt x="482891" y="1635241"/>
                </a:cubicBezTo>
                <a:lnTo>
                  <a:pt x="1525652" y="1635241"/>
                </a:lnTo>
                <a:cubicBezTo>
                  <a:pt x="1584868" y="1635241"/>
                  <a:pt x="1635201" y="1584858"/>
                  <a:pt x="1635201" y="1525585"/>
                </a:cubicBezTo>
                <a:lnTo>
                  <a:pt x="1635201" y="482937"/>
                </a:lnTo>
                <a:cubicBezTo>
                  <a:pt x="1635201" y="216207"/>
                  <a:pt x="1851480" y="0"/>
                  <a:pt x="2118092" y="0"/>
                </a:cubicBezTo>
                <a:close/>
              </a:path>
            </a:pathLst>
          </a:custGeom>
          <a:solidFill>
            <a:schemeClr val="tx2"/>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2" name="Freeform: Shape 11">
            <a:extLst>
              <a:ext uri="{FF2B5EF4-FFF2-40B4-BE49-F238E27FC236}">
                <a16:creationId xmlns:a16="http://schemas.microsoft.com/office/drawing/2014/main" id="{5F6C95DA-F29F-4015-B0EB-7691A5AEB828}"/>
              </a:ext>
            </a:extLst>
          </p:cNvPr>
          <p:cNvSpPr/>
          <p:nvPr/>
        </p:nvSpPr>
        <p:spPr>
          <a:xfrm>
            <a:off x="5387978" y="2719495"/>
            <a:ext cx="3045382" cy="3048347"/>
          </a:xfrm>
          <a:custGeom>
            <a:avLst/>
            <a:gdLst>
              <a:gd name="connsiteX0" fmla="*/ 1110860 w 3045382"/>
              <a:gd name="connsiteY0" fmla="*/ 19833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1404260 w 3045382"/>
              <a:gd name="connsiteY16" fmla="*/ 299190 h 3048347"/>
              <a:gd name="connsiteX17" fmla="*/ 1404260 w 3045382"/>
              <a:gd name="connsiteY17" fmla="*/ 198330 h 3048347"/>
              <a:gd name="connsiteX18" fmla="*/ 882738 w 3045382"/>
              <a:gd name="connsiteY18" fmla="*/ 0 h 3048347"/>
              <a:gd name="connsiteX19" fmla="*/ 1110860 w 3045382"/>
              <a:gd name="connsiteY19" fmla="*/ 0 h 3048347"/>
              <a:gd name="connsiteX20" fmla="*/ 1110860 w 3045382"/>
              <a:gd name="connsiteY20" fmla="*/ 68155 h 3048347"/>
              <a:gd name="connsiteX21" fmla="*/ 1404260 w 3045382"/>
              <a:gd name="connsiteY21" fmla="*/ 68155 h 3048347"/>
              <a:gd name="connsiteX22" fmla="*/ 1404260 w 3045382"/>
              <a:gd name="connsiteY22" fmla="*/ 2964 h 3048347"/>
              <a:gd name="connsiteX23" fmla="*/ 2562492 w 3045382"/>
              <a:gd name="connsiteY23" fmla="*/ 2964 h 3048347"/>
              <a:gd name="connsiteX24" fmla="*/ 3045382 w 3045382"/>
              <a:gd name="connsiteY24" fmla="*/ 485901 h 3048347"/>
              <a:gd name="connsiteX25" fmla="*/ 3045382 w 3045382"/>
              <a:gd name="connsiteY25" fmla="*/ 930169 h 3048347"/>
              <a:gd name="connsiteX26" fmla="*/ 2562492 w 3045382"/>
              <a:gd name="connsiteY26" fmla="*/ 1413107 h 3048347"/>
              <a:gd name="connsiteX27" fmla="*/ 1519730 w 3045382"/>
              <a:gd name="connsiteY27" fmla="*/ 1413107 h 3048347"/>
              <a:gd name="connsiteX28" fmla="*/ 1410181 w 3045382"/>
              <a:gd name="connsiteY28" fmla="*/ 1522762 h 3048347"/>
              <a:gd name="connsiteX29" fmla="*/ 1410181 w 3045382"/>
              <a:gd name="connsiteY29" fmla="*/ 2565410 h 3048347"/>
              <a:gd name="connsiteX30" fmla="*/ 927291 w 3045382"/>
              <a:gd name="connsiteY30" fmla="*/ 3048347 h 3048347"/>
              <a:gd name="connsiteX31" fmla="*/ 482891 w 3045382"/>
              <a:gd name="connsiteY31" fmla="*/ 3048347 h 3048347"/>
              <a:gd name="connsiteX32" fmla="*/ 0 w 3045382"/>
              <a:gd name="connsiteY32" fmla="*/ 2565410 h 3048347"/>
              <a:gd name="connsiteX33" fmla="*/ 0 w 3045382"/>
              <a:gd name="connsiteY33" fmla="*/ 1413107 h 3048347"/>
              <a:gd name="connsiteX34" fmla="*/ 0 w 3045382"/>
              <a:gd name="connsiteY34" fmla="*/ 1116881 h 3048347"/>
              <a:gd name="connsiteX35" fmla="*/ 0 w 3045382"/>
              <a:gd name="connsiteY35" fmla="*/ 882751 h 3048347"/>
              <a:gd name="connsiteX36" fmla="*/ 882738 w 3045382"/>
              <a:gd name="connsiteY36" fmla="*/ 0 h 3048347"/>
              <a:gd name="connsiteX0" fmla="*/ 1404260 w 3045382"/>
              <a:gd name="connsiteY0" fmla="*/ 19833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1404260 w 3045382"/>
              <a:gd name="connsiteY16" fmla="*/ 299190 h 3048347"/>
              <a:gd name="connsiteX17" fmla="*/ 1404260 w 3045382"/>
              <a:gd name="connsiteY17" fmla="*/ 198330 h 3048347"/>
              <a:gd name="connsiteX18" fmla="*/ 882738 w 3045382"/>
              <a:gd name="connsiteY18" fmla="*/ 0 h 3048347"/>
              <a:gd name="connsiteX19" fmla="*/ 1110860 w 3045382"/>
              <a:gd name="connsiteY19" fmla="*/ 0 h 3048347"/>
              <a:gd name="connsiteX20" fmla="*/ 1110860 w 3045382"/>
              <a:gd name="connsiteY20" fmla="*/ 68155 h 3048347"/>
              <a:gd name="connsiteX21" fmla="*/ 1404260 w 3045382"/>
              <a:gd name="connsiteY21" fmla="*/ 68155 h 3048347"/>
              <a:gd name="connsiteX22" fmla="*/ 1404260 w 3045382"/>
              <a:gd name="connsiteY22" fmla="*/ 2964 h 3048347"/>
              <a:gd name="connsiteX23" fmla="*/ 2562492 w 3045382"/>
              <a:gd name="connsiteY23" fmla="*/ 2964 h 3048347"/>
              <a:gd name="connsiteX24" fmla="*/ 3045382 w 3045382"/>
              <a:gd name="connsiteY24" fmla="*/ 485901 h 3048347"/>
              <a:gd name="connsiteX25" fmla="*/ 3045382 w 3045382"/>
              <a:gd name="connsiteY25" fmla="*/ 930169 h 3048347"/>
              <a:gd name="connsiteX26" fmla="*/ 2562492 w 3045382"/>
              <a:gd name="connsiteY26" fmla="*/ 1413107 h 3048347"/>
              <a:gd name="connsiteX27" fmla="*/ 1519730 w 3045382"/>
              <a:gd name="connsiteY27" fmla="*/ 1413107 h 3048347"/>
              <a:gd name="connsiteX28" fmla="*/ 1410181 w 3045382"/>
              <a:gd name="connsiteY28" fmla="*/ 1522762 h 3048347"/>
              <a:gd name="connsiteX29" fmla="*/ 1410181 w 3045382"/>
              <a:gd name="connsiteY29" fmla="*/ 2565410 h 3048347"/>
              <a:gd name="connsiteX30" fmla="*/ 927291 w 3045382"/>
              <a:gd name="connsiteY30" fmla="*/ 3048347 h 3048347"/>
              <a:gd name="connsiteX31" fmla="*/ 482891 w 3045382"/>
              <a:gd name="connsiteY31" fmla="*/ 3048347 h 3048347"/>
              <a:gd name="connsiteX32" fmla="*/ 0 w 3045382"/>
              <a:gd name="connsiteY32" fmla="*/ 2565410 h 3048347"/>
              <a:gd name="connsiteX33" fmla="*/ 0 w 3045382"/>
              <a:gd name="connsiteY33" fmla="*/ 1413107 h 3048347"/>
              <a:gd name="connsiteX34" fmla="*/ 0 w 3045382"/>
              <a:gd name="connsiteY34" fmla="*/ 1116881 h 3048347"/>
              <a:gd name="connsiteX35" fmla="*/ 0 w 3045382"/>
              <a:gd name="connsiteY35" fmla="*/ 882751 h 3048347"/>
              <a:gd name="connsiteX36" fmla="*/ 882738 w 3045382"/>
              <a:gd name="connsiteY36" fmla="*/ 0 h 3048347"/>
              <a:gd name="connsiteX0" fmla="*/ 1404260 w 3045382"/>
              <a:gd name="connsiteY0" fmla="*/ 29919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1404260 w 3045382"/>
              <a:gd name="connsiteY16" fmla="*/ 299190 h 3048347"/>
              <a:gd name="connsiteX17" fmla="*/ 882738 w 3045382"/>
              <a:gd name="connsiteY17" fmla="*/ 0 h 3048347"/>
              <a:gd name="connsiteX18" fmla="*/ 1110860 w 3045382"/>
              <a:gd name="connsiteY18" fmla="*/ 0 h 3048347"/>
              <a:gd name="connsiteX19" fmla="*/ 1110860 w 3045382"/>
              <a:gd name="connsiteY19" fmla="*/ 68155 h 3048347"/>
              <a:gd name="connsiteX20" fmla="*/ 1404260 w 3045382"/>
              <a:gd name="connsiteY20" fmla="*/ 68155 h 3048347"/>
              <a:gd name="connsiteX21" fmla="*/ 1404260 w 3045382"/>
              <a:gd name="connsiteY21" fmla="*/ 2964 h 3048347"/>
              <a:gd name="connsiteX22" fmla="*/ 2562492 w 3045382"/>
              <a:gd name="connsiteY22" fmla="*/ 2964 h 3048347"/>
              <a:gd name="connsiteX23" fmla="*/ 3045382 w 3045382"/>
              <a:gd name="connsiteY23" fmla="*/ 485901 h 3048347"/>
              <a:gd name="connsiteX24" fmla="*/ 3045382 w 3045382"/>
              <a:gd name="connsiteY24" fmla="*/ 930169 h 3048347"/>
              <a:gd name="connsiteX25" fmla="*/ 2562492 w 3045382"/>
              <a:gd name="connsiteY25" fmla="*/ 1413107 h 3048347"/>
              <a:gd name="connsiteX26" fmla="*/ 1519730 w 3045382"/>
              <a:gd name="connsiteY26" fmla="*/ 1413107 h 3048347"/>
              <a:gd name="connsiteX27" fmla="*/ 1410181 w 3045382"/>
              <a:gd name="connsiteY27" fmla="*/ 1522762 h 3048347"/>
              <a:gd name="connsiteX28" fmla="*/ 1410181 w 3045382"/>
              <a:gd name="connsiteY28" fmla="*/ 2565410 h 3048347"/>
              <a:gd name="connsiteX29" fmla="*/ 927291 w 3045382"/>
              <a:gd name="connsiteY29" fmla="*/ 3048347 h 3048347"/>
              <a:gd name="connsiteX30" fmla="*/ 482891 w 3045382"/>
              <a:gd name="connsiteY30" fmla="*/ 3048347 h 3048347"/>
              <a:gd name="connsiteX31" fmla="*/ 0 w 3045382"/>
              <a:gd name="connsiteY31" fmla="*/ 2565410 h 3048347"/>
              <a:gd name="connsiteX32" fmla="*/ 0 w 3045382"/>
              <a:gd name="connsiteY32" fmla="*/ 1413107 h 3048347"/>
              <a:gd name="connsiteX33" fmla="*/ 0 w 3045382"/>
              <a:gd name="connsiteY33" fmla="*/ 1116881 h 3048347"/>
              <a:gd name="connsiteX34" fmla="*/ 0 w 3045382"/>
              <a:gd name="connsiteY34" fmla="*/ 882751 h 3048347"/>
              <a:gd name="connsiteX35" fmla="*/ 882738 w 3045382"/>
              <a:gd name="connsiteY35" fmla="*/ 0 h 3048347"/>
              <a:gd name="connsiteX0" fmla="*/ 2562492 w 3045382"/>
              <a:gd name="connsiteY0" fmla="*/ 29919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882738 w 3045382"/>
              <a:gd name="connsiteY16" fmla="*/ 0 h 3048347"/>
              <a:gd name="connsiteX17" fmla="*/ 1110860 w 3045382"/>
              <a:gd name="connsiteY17" fmla="*/ 0 h 3048347"/>
              <a:gd name="connsiteX18" fmla="*/ 1110860 w 3045382"/>
              <a:gd name="connsiteY18" fmla="*/ 68155 h 3048347"/>
              <a:gd name="connsiteX19" fmla="*/ 1404260 w 3045382"/>
              <a:gd name="connsiteY19" fmla="*/ 68155 h 3048347"/>
              <a:gd name="connsiteX20" fmla="*/ 1404260 w 3045382"/>
              <a:gd name="connsiteY20" fmla="*/ 2964 h 3048347"/>
              <a:gd name="connsiteX21" fmla="*/ 2562492 w 3045382"/>
              <a:gd name="connsiteY21" fmla="*/ 2964 h 3048347"/>
              <a:gd name="connsiteX22" fmla="*/ 3045382 w 3045382"/>
              <a:gd name="connsiteY22" fmla="*/ 485901 h 3048347"/>
              <a:gd name="connsiteX23" fmla="*/ 3045382 w 3045382"/>
              <a:gd name="connsiteY23" fmla="*/ 930169 h 3048347"/>
              <a:gd name="connsiteX24" fmla="*/ 2562492 w 3045382"/>
              <a:gd name="connsiteY24" fmla="*/ 1413107 h 3048347"/>
              <a:gd name="connsiteX25" fmla="*/ 1519730 w 3045382"/>
              <a:gd name="connsiteY25" fmla="*/ 1413107 h 3048347"/>
              <a:gd name="connsiteX26" fmla="*/ 1410181 w 3045382"/>
              <a:gd name="connsiteY26" fmla="*/ 1522762 h 3048347"/>
              <a:gd name="connsiteX27" fmla="*/ 1410181 w 3045382"/>
              <a:gd name="connsiteY27" fmla="*/ 2565410 h 3048347"/>
              <a:gd name="connsiteX28" fmla="*/ 927291 w 3045382"/>
              <a:gd name="connsiteY28" fmla="*/ 3048347 h 3048347"/>
              <a:gd name="connsiteX29" fmla="*/ 482891 w 3045382"/>
              <a:gd name="connsiteY29" fmla="*/ 3048347 h 3048347"/>
              <a:gd name="connsiteX30" fmla="*/ 0 w 3045382"/>
              <a:gd name="connsiteY30" fmla="*/ 2565410 h 3048347"/>
              <a:gd name="connsiteX31" fmla="*/ 0 w 3045382"/>
              <a:gd name="connsiteY31" fmla="*/ 1413107 h 3048347"/>
              <a:gd name="connsiteX32" fmla="*/ 0 w 3045382"/>
              <a:gd name="connsiteY32" fmla="*/ 1116881 h 3048347"/>
              <a:gd name="connsiteX33" fmla="*/ 0 w 3045382"/>
              <a:gd name="connsiteY33" fmla="*/ 882751 h 3048347"/>
              <a:gd name="connsiteX34" fmla="*/ 882738 w 3045382"/>
              <a:gd name="connsiteY34"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1110860 w 3045382"/>
              <a:gd name="connsiteY17" fmla="*/ 68155 h 3048347"/>
              <a:gd name="connsiteX18" fmla="*/ 1404260 w 3045382"/>
              <a:gd name="connsiteY18" fmla="*/ 68155 h 3048347"/>
              <a:gd name="connsiteX19" fmla="*/ 1404260 w 3045382"/>
              <a:gd name="connsiteY19" fmla="*/ 2964 h 3048347"/>
              <a:gd name="connsiteX20" fmla="*/ 2562492 w 3045382"/>
              <a:gd name="connsiteY20" fmla="*/ 2964 h 3048347"/>
              <a:gd name="connsiteX21" fmla="*/ 3045382 w 3045382"/>
              <a:gd name="connsiteY21" fmla="*/ 485901 h 3048347"/>
              <a:gd name="connsiteX22" fmla="*/ 3045382 w 3045382"/>
              <a:gd name="connsiteY22" fmla="*/ 930169 h 3048347"/>
              <a:gd name="connsiteX23" fmla="*/ 2562492 w 3045382"/>
              <a:gd name="connsiteY23" fmla="*/ 1413107 h 3048347"/>
              <a:gd name="connsiteX24" fmla="*/ 1519730 w 3045382"/>
              <a:gd name="connsiteY24" fmla="*/ 1413107 h 3048347"/>
              <a:gd name="connsiteX25" fmla="*/ 1410181 w 3045382"/>
              <a:gd name="connsiteY25" fmla="*/ 1522762 h 3048347"/>
              <a:gd name="connsiteX26" fmla="*/ 1410181 w 3045382"/>
              <a:gd name="connsiteY26" fmla="*/ 2565410 h 3048347"/>
              <a:gd name="connsiteX27" fmla="*/ 927291 w 3045382"/>
              <a:gd name="connsiteY27" fmla="*/ 3048347 h 3048347"/>
              <a:gd name="connsiteX28" fmla="*/ 482891 w 3045382"/>
              <a:gd name="connsiteY28" fmla="*/ 3048347 h 3048347"/>
              <a:gd name="connsiteX29" fmla="*/ 0 w 3045382"/>
              <a:gd name="connsiteY29" fmla="*/ 2565410 h 3048347"/>
              <a:gd name="connsiteX30" fmla="*/ 0 w 3045382"/>
              <a:gd name="connsiteY30" fmla="*/ 1413107 h 3048347"/>
              <a:gd name="connsiteX31" fmla="*/ 0 w 3045382"/>
              <a:gd name="connsiteY31" fmla="*/ 1116881 h 3048347"/>
              <a:gd name="connsiteX32" fmla="*/ 0 w 3045382"/>
              <a:gd name="connsiteY32" fmla="*/ 882751 h 3048347"/>
              <a:gd name="connsiteX33" fmla="*/ 882738 w 3045382"/>
              <a:gd name="connsiteY33"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1404260 w 3045382"/>
              <a:gd name="connsiteY17" fmla="*/ 68155 h 3048347"/>
              <a:gd name="connsiteX18" fmla="*/ 1404260 w 3045382"/>
              <a:gd name="connsiteY18" fmla="*/ 2964 h 3048347"/>
              <a:gd name="connsiteX19" fmla="*/ 2562492 w 3045382"/>
              <a:gd name="connsiteY19" fmla="*/ 2964 h 3048347"/>
              <a:gd name="connsiteX20" fmla="*/ 3045382 w 3045382"/>
              <a:gd name="connsiteY20" fmla="*/ 485901 h 3048347"/>
              <a:gd name="connsiteX21" fmla="*/ 3045382 w 3045382"/>
              <a:gd name="connsiteY21" fmla="*/ 930169 h 3048347"/>
              <a:gd name="connsiteX22" fmla="*/ 2562492 w 3045382"/>
              <a:gd name="connsiteY22" fmla="*/ 1413107 h 3048347"/>
              <a:gd name="connsiteX23" fmla="*/ 1519730 w 3045382"/>
              <a:gd name="connsiteY23" fmla="*/ 1413107 h 3048347"/>
              <a:gd name="connsiteX24" fmla="*/ 1410181 w 3045382"/>
              <a:gd name="connsiteY24" fmla="*/ 1522762 h 3048347"/>
              <a:gd name="connsiteX25" fmla="*/ 1410181 w 3045382"/>
              <a:gd name="connsiteY25" fmla="*/ 2565410 h 3048347"/>
              <a:gd name="connsiteX26" fmla="*/ 927291 w 3045382"/>
              <a:gd name="connsiteY26" fmla="*/ 3048347 h 3048347"/>
              <a:gd name="connsiteX27" fmla="*/ 482891 w 3045382"/>
              <a:gd name="connsiteY27" fmla="*/ 3048347 h 3048347"/>
              <a:gd name="connsiteX28" fmla="*/ 0 w 3045382"/>
              <a:gd name="connsiteY28" fmla="*/ 2565410 h 3048347"/>
              <a:gd name="connsiteX29" fmla="*/ 0 w 3045382"/>
              <a:gd name="connsiteY29" fmla="*/ 1413107 h 3048347"/>
              <a:gd name="connsiteX30" fmla="*/ 0 w 3045382"/>
              <a:gd name="connsiteY30" fmla="*/ 1116881 h 3048347"/>
              <a:gd name="connsiteX31" fmla="*/ 0 w 3045382"/>
              <a:gd name="connsiteY31" fmla="*/ 882751 h 3048347"/>
              <a:gd name="connsiteX32" fmla="*/ 882738 w 3045382"/>
              <a:gd name="connsiteY32"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1404260 w 3045382"/>
              <a:gd name="connsiteY17" fmla="*/ 2964 h 3048347"/>
              <a:gd name="connsiteX18" fmla="*/ 2562492 w 3045382"/>
              <a:gd name="connsiteY18" fmla="*/ 2964 h 3048347"/>
              <a:gd name="connsiteX19" fmla="*/ 3045382 w 3045382"/>
              <a:gd name="connsiteY19" fmla="*/ 485901 h 3048347"/>
              <a:gd name="connsiteX20" fmla="*/ 3045382 w 3045382"/>
              <a:gd name="connsiteY20" fmla="*/ 930169 h 3048347"/>
              <a:gd name="connsiteX21" fmla="*/ 2562492 w 3045382"/>
              <a:gd name="connsiteY21" fmla="*/ 1413107 h 3048347"/>
              <a:gd name="connsiteX22" fmla="*/ 1519730 w 3045382"/>
              <a:gd name="connsiteY22" fmla="*/ 1413107 h 3048347"/>
              <a:gd name="connsiteX23" fmla="*/ 1410181 w 3045382"/>
              <a:gd name="connsiteY23" fmla="*/ 1522762 h 3048347"/>
              <a:gd name="connsiteX24" fmla="*/ 1410181 w 3045382"/>
              <a:gd name="connsiteY24" fmla="*/ 2565410 h 3048347"/>
              <a:gd name="connsiteX25" fmla="*/ 927291 w 3045382"/>
              <a:gd name="connsiteY25" fmla="*/ 3048347 h 3048347"/>
              <a:gd name="connsiteX26" fmla="*/ 482891 w 3045382"/>
              <a:gd name="connsiteY26" fmla="*/ 3048347 h 3048347"/>
              <a:gd name="connsiteX27" fmla="*/ 0 w 3045382"/>
              <a:gd name="connsiteY27" fmla="*/ 2565410 h 3048347"/>
              <a:gd name="connsiteX28" fmla="*/ 0 w 3045382"/>
              <a:gd name="connsiteY28" fmla="*/ 1413107 h 3048347"/>
              <a:gd name="connsiteX29" fmla="*/ 0 w 3045382"/>
              <a:gd name="connsiteY29" fmla="*/ 1116881 h 3048347"/>
              <a:gd name="connsiteX30" fmla="*/ 0 w 3045382"/>
              <a:gd name="connsiteY30" fmla="*/ 882751 h 3048347"/>
              <a:gd name="connsiteX31" fmla="*/ 882738 w 3045382"/>
              <a:gd name="connsiteY31"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2562492 w 3045382"/>
              <a:gd name="connsiteY17" fmla="*/ 2964 h 3048347"/>
              <a:gd name="connsiteX18" fmla="*/ 3045382 w 3045382"/>
              <a:gd name="connsiteY18" fmla="*/ 485901 h 3048347"/>
              <a:gd name="connsiteX19" fmla="*/ 3045382 w 3045382"/>
              <a:gd name="connsiteY19" fmla="*/ 930169 h 3048347"/>
              <a:gd name="connsiteX20" fmla="*/ 2562492 w 3045382"/>
              <a:gd name="connsiteY20" fmla="*/ 1413107 h 3048347"/>
              <a:gd name="connsiteX21" fmla="*/ 1519730 w 3045382"/>
              <a:gd name="connsiteY21" fmla="*/ 1413107 h 3048347"/>
              <a:gd name="connsiteX22" fmla="*/ 1410181 w 3045382"/>
              <a:gd name="connsiteY22" fmla="*/ 1522762 h 3048347"/>
              <a:gd name="connsiteX23" fmla="*/ 1410181 w 3045382"/>
              <a:gd name="connsiteY23" fmla="*/ 2565410 h 3048347"/>
              <a:gd name="connsiteX24" fmla="*/ 927291 w 3045382"/>
              <a:gd name="connsiteY24" fmla="*/ 3048347 h 3048347"/>
              <a:gd name="connsiteX25" fmla="*/ 482891 w 3045382"/>
              <a:gd name="connsiteY25" fmla="*/ 3048347 h 3048347"/>
              <a:gd name="connsiteX26" fmla="*/ 0 w 3045382"/>
              <a:gd name="connsiteY26" fmla="*/ 2565410 h 3048347"/>
              <a:gd name="connsiteX27" fmla="*/ 0 w 3045382"/>
              <a:gd name="connsiteY27" fmla="*/ 1413107 h 3048347"/>
              <a:gd name="connsiteX28" fmla="*/ 0 w 3045382"/>
              <a:gd name="connsiteY28" fmla="*/ 1116881 h 3048347"/>
              <a:gd name="connsiteX29" fmla="*/ 0 w 3045382"/>
              <a:gd name="connsiteY29" fmla="*/ 882751 h 3048347"/>
              <a:gd name="connsiteX30" fmla="*/ 882738 w 3045382"/>
              <a:gd name="connsiteY30"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2562492 w 3045382"/>
              <a:gd name="connsiteY16" fmla="*/ 2964 h 3048347"/>
              <a:gd name="connsiteX17" fmla="*/ 3045382 w 3045382"/>
              <a:gd name="connsiteY17" fmla="*/ 485901 h 3048347"/>
              <a:gd name="connsiteX18" fmla="*/ 3045382 w 3045382"/>
              <a:gd name="connsiteY18" fmla="*/ 930169 h 3048347"/>
              <a:gd name="connsiteX19" fmla="*/ 2562492 w 3045382"/>
              <a:gd name="connsiteY19" fmla="*/ 1413107 h 3048347"/>
              <a:gd name="connsiteX20" fmla="*/ 1519730 w 3045382"/>
              <a:gd name="connsiteY20" fmla="*/ 1413107 h 3048347"/>
              <a:gd name="connsiteX21" fmla="*/ 1410181 w 3045382"/>
              <a:gd name="connsiteY21" fmla="*/ 1522762 h 3048347"/>
              <a:gd name="connsiteX22" fmla="*/ 1410181 w 3045382"/>
              <a:gd name="connsiteY22" fmla="*/ 2565410 h 3048347"/>
              <a:gd name="connsiteX23" fmla="*/ 927291 w 3045382"/>
              <a:gd name="connsiteY23" fmla="*/ 3048347 h 3048347"/>
              <a:gd name="connsiteX24" fmla="*/ 482891 w 3045382"/>
              <a:gd name="connsiteY24" fmla="*/ 3048347 h 3048347"/>
              <a:gd name="connsiteX25" fmla="*/ 0 w 3045382"/>
              <a:gd name="connsiteY25" fmla="*/ 2565410 h 3048347"/>
              <a:gd name="connsiteX26" fmla="*/ 0 w 3045382"/>
              <a:gd name="connsiteY26" fmla="*/ 1413107 h 3048347"/>
              <a:gd name="connsiteX27" fmla="*/ 0 w 3045382"/>
              <a:gd name="connsiteY27" fmla="*/ 1116881 h 3048347"/>
              <a:gd name="connsiteX28" fmla="*/ 0 w 3045382"/>
              <a:gd name="connsiteY28" fmla="*/ 882751 h 3048347"/>
              <a:gd name="connsiteX29" fmla="*/ 882738 w 3045382"/>
              <a:gd name="connsiteY29" fmla="*/ 0 h 3048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045382" h="3048347">
                <a:moveTo>
                  <a:pt x="2562492" y="299190"/>
                </a:moveTo>
                <a:lnTo>
                  <a:pt x="882738" y="296226"/>
                </a:lnTo>
                <a:cubicBezTo>
                  <a:pt x="559871" y="296226"/>
                  <a:pt x="296220" y="559852"/>
                  <a:pt x="296220" y="882751"/>
                </a:cubicBezTo>
                <a:lnTo>
                  <a:pt x="296220" y="1116881"/>
                </a:lnTo>
                <a:lnTo>
                  <a:pt x="296220" y="1413107"/>
                </a:lnTo>
                <a:lnTo>
                  <a:pt x="296220" y="2565410"/>
                </a:lnTo>
                <a:cubicBezTo>
                  <a:pt x="296220" y="2669138"/>
                  <a:pt x="379122" y="2752121"/>
                  <a:pt x="482891" y="2752121"/>
                </a:cubicBezTo>
                <a:lnTo>
                  <a:pt x="927291" y="2752121"/>
                </a:lnTo>
                <a:cubicBezTo>
                  <a:pt x="1030918" y="2752121"/>
                  <a:pt x="1113820" y="2669138"/>
                  <a:pt x="1113820" y="2565410"/>
                </a:cubicBezTo>
                <a:lnTo>
                  <a:pt x="1113820" y="1522762"/>
                </a:lnTo>
                <a:cubicBezTo>
                  <a:pt x="1113820" y="1297523"/>
                  <a:pt x="1297530" y="1116881"/>
                  <a:pt x="1519730" y="1116881"/>
                </a:cubicBezTo>
                <a:lnTo>
                  <a:pt x="2562492" y="1116881"/>
                </a:lnTo>
                <a:cubicBezTo>
                  <a:pt x="2666260" y="1116881"/>
                  <a:pt x="2749162" y="1033898"/>
                  <a:pt x="2749162" y="930169"/>
                </a:cubicBezTo>
                <a:lnTo>
                  <a:pt x="2749162" y="485901"/>
                </a:lnTo>
                <a:cubicBezTo>
                  <a:pt x="2749162" y="382173"/>
                  <a:pt x="2666260" y="299190"/>
                  <a:pt x="2562492" y="299190"/>
                </a:cubicBezTo>
                <a:close/>
                <a:moveTo>
                  <a:pt x="882738" y="0"/>
                </a:moveTo>
                <a:lnTo>
                  <a:pt x="2562492" y="2964"/>
                </a:lnTo>
                <a:cubicBezTo>
                  <a:pt x="2829104" y="2964"/>
                  <a:pt x="3045382" y="219171"/>
                  <a:pt x="3045382" y="485901"/>
                </a:cubicBezTo>
                <a:lnTo>
                  <a:pt x="3045382" y="930169"/>
                </a:lnTo>
                <a:cubicBezTo>
                  <a:pt x="3045382" y="1196759"/>
                  <a:pt x="2829104" y="1413107"/>
                  <a:pt x="2562492" y="1413107"/>
                </a:cubicBezTo>
                <a:lnTo>
                  <a:pt x="1519730" y="1413107"/>
                </a:lnTo>
                <a:cubicBezTo>
                  <a:pt x="1460515" y="1413107"/>
                  <a:pt x="1410181" y="1463489"/>
                  <a:pt x="1410181" y="1522762"/>
                </a:cubicBezTo>
                <a:lnTo>
                  <a:pt x="1410181" y="2565410"/>
                </a:lnTo>
                <a:cubicBezTo>
                  <a:pt x="1410181" y="2832140"/>
                  <a:pt x="1193903" y="3048347"/>
                  <a:pt x="927291" y="3048347"/>
                </a:cubicBezTo>
                <a:lnTo>
                  <a:pt x="482891" y="3048347"/>
                </a:lnTo>
                <a:cubicBezTo>
                  <a:pt x="216279" y="3048347"/>
                  <a:pt x="0" y="2832140"/>
                  <a:pt x="0" y="2565410"/>
                </a:cubicBezTo>
                <a:lnTo>
                  <a:pt x="0" y="1413107"/>
                </a:lnTo>
                <a:lnTo>
                  <a:pt x="0" y="1116881"/>
                </a:lnTo>
                <a:lnTo>
                  <a:pt x="0" y="882751"/>
                </a:lnTo>
                <a:cubicBezTo>
                  <a:pt x="0" y="396991"/>
                  <a:pt x="397028" y="0"/>
                  <a:pt x="882738" y="0"/>
                </a:cubicBezTo>
                <a:close/>
              </a:path>
            </a:pathLst>
          </a:custGeom>
          <a:solidFill>
            <a:schemeClr val="accent6"/>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3" name="Freeform: Shape 12">
            <a:extLst>
              <a:ext uri="{FF2B5EF4-FFF2-40B4-BE49-F238E27FC236}">
                <a16:creationId xmlns:a16="http://schemas.microsoft.com/office/drawing/2014/main" id="{19C19A3A-C6EF-4D59-B8C7-A3E614004484}"/>
              </a:ext>
            </a:extLst>
          </p:cNvPr>
          <p:cNvSpPr/>
          <p:nvPr/>
        </p:nvSpPr>
        <p:spPr>
          <a:xfrm>
            <a:off x="6507803" y="1481137"/>
            <a:ext cx="296220" cy="1995487"/>
          </a:xfrm>
          <a:custGeom>
            <a:avLst/>
            <a:gdLst>
              <a:gd name="connsiteX0" fmla="*/ 0 w 296220"/>
              <a:gd name="connsiteY0" fmla="*/ 0 h 647700"/>
              <a:gd name="connsiteX1" fmla="*/ 296220 w 296220"/>
              <a:gd name="connsiteY1" fmla="*/ 0 h 647700"/>
              <a:gd name="connsiteX2" fmla="*/ 296220 w 296220"/>
              <a:gd name="connsiteY2" fmla="*/ 291760 h 647700"/>
              <a:gd name="connsiteX3" fmla="*/ 296220 w 296220"/>
              <a:gd name="connsiteY3" fmla="*/ 587986 h 647700"/>
              <a:gd name="connsiteX4" fmla="*/ 296220 w 296220"/>
              <a:gd name="connsiteY4" fmla="*/ 647700 h 647700"/>
              <a:gd name="connsiteX5" fmla="*/ 0 w 296220"/>
              <a:gd name="connsiteY5" fmla="*/ 647700 h 647700"/>
              <a:gd name="connsiteX6" fmla="*/ 0 w 296220"/>
              <a:gd name="connsiteY6" fmla="*/ 587986 h 647700"/>
              <a:gd name="connsiteX7" fmla="*/ 0 w 296220"/>
              <a:gd name="connsiteY7" fmla="*/ 291760 h 647700"/>
              <a:gd name="connsiteX0" fmla="*/ 0 w 296220"/>
              <a:gd name="connsiteY0" fmla="*/ 0 h 647700"/>
              <a:gd name="connsiteX1" fmla="*/ 296220 w 296220"/>
              <a:gd name="connsiteY1" fmla="*/ 0 h 647700"/>
              <a:gd name="connsiteX2" fmla="*/ 296220 w 296220"/>
              <a:gd name="connsiteY2" fmla="*/ 291760 h 647700"/>
              <a:gd name="connsiteX3" fmla="*/ 296220 w 296220"/>
              <a:gd name="connsiteY3" fmla="*/ 587986 h 647700"/>
              <a:gd name="connsiteX4" fmla="*/ 215258 w 296220"/>
              <a:gd name="connsiteY4" fmla="*/ 610600 h 647700"/>
              <a:gd name="connsiteX5" fmla="*/ 0 w 296220"/>
              <a:gd name="connsiteY5" fmla="*/ 647700 h 647700"/>
              <a:gd name="connsiteX6" fmla="*/ 0 w 296220"/>
              <a:gd name="connsiteY6" fmla="*/ 587986 h 647700"/>
              <a:gd name="connsiteX7" fmla="*/ 0 w 296220"/>
              <a:gd name="connsiteY7" fmla="*/ 291760 h 647700"/>
              <a:gd name="connsiteX8" fmla="*/ 0 w 296220"/>
              <a:gd name="connsiteY8" fmla="*/ 0 h 647700"/>
              <a:gd name="connsiteX0" fmla="*/ 0 w 296220"/>
              <a:gd name="connsiteY0" fmla="*/ 0 h 647700"/>
              <a:gd name="connsiteX1" fmla="*/ 229545 w 296220"/>
              <a:gd name="connsiteY1" fmla="*/ 21642 h 647700"/>
              <a:gd name="connsiteX2" fmla="*/ 296220 w 296220"/>
              <a:gd name="connsiteY2" fmla="*/ 291760 h 647700"/>
              <a:gd name="connsiteX3" fmla="*/ 296220 w 296220"/>
              <a:gd name="connsiteY3" fmla="*/ 587986 h 647700"/>
              <a:gd name="connsiteX4" fmla="*/ 215258 w 296220"/>
              <a:gd name="connsiteY4" fmla="*/ 610600 h 647700"/>
              <a:gd name="connsiteX5" fmla="*/ 0 w 296220"/>
              <a:gd name="connsiteY5" fmla="*/ 647700 h 647700"/>
              <a:gd name="connsiteX6" fmla="*/ 0 w 296220"/>
              <a:gd name="connsiteY6" fmla="*/ 587986 h 647700"/>
              <a:gd name="connsiteX7" fmla="*/ 0 w 296220"/>
              <a:gd name="connsiteY7" fmla="*/ 291760 h 647700"/>
              <a:gd name="connsiteX8" fmla="*/ 0 w 296220"/>
              <a:gd name="connsiteY8" fmla="*/ 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220" h="647700">
                <a:moveTo>
                  <a:pt x="0" y="0"/>
                </a:moveTo>
                <a:lnTo>
                  <a:pt x="229545" y="21642"/>
                </a:lnTo>
                <a:lnTo>
                  <a:pt x="296220" y="291760"/>
                </a:lnTo>
                <a:lnTo>
                  <a:pt x="296220" y="587986"/>
                </a:lnTo>
                <a:lnTo>
                  <a:pt x="215258" y="610600"/>
                </a:lnTo>
                <a:lnTo>
                  <a:pt x="0" y="647700"/>
                </a:lnTo>
                <a:lnTo>
                  <a:pt x="0" y="587986"/>
                </a:lnTo>
                <a:lnTo>
                  <a:pt x="0" y="291760"/>
                </a:lnTo>
                <a:lnTo>
                  <a:pt x="0" y="0"/>
                </a:lnTo>
                <a:close/>
              </a:path>
            </a:pathLst>
          </a:custGeom>
          <a:solidFill>
            <a:schemeClr val="tx2"/>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2-Part Plus Symbol – Slide Template</a:t>
            </a:r>
          </a:p>
        </p:txBody>
      </p:sp>
      <p:pic>
        <p:nvPicPr>
          <p:cNvPr id="6" name="Graphic 5" descr="Brainstorm">
            <a:extLst>
              <a:ext uri="{FF2B5EF4-FFF2-40B4-BE49-F238E27FC236}">
                <a16:creationId xmlns:a16="http://schemas.microsoft.com/office/drawing/2014/main" id="{2BD7531C-4CF8-4FB4-AD32-63AB75CFD9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65491" y="1580507"/>
            <a:ext cx="461018" cy="461017"/>
          </a:xfrm>
          <a:prstGeom prst="rect">
            <a:avLst/>
          </a:prstGeom>
        </p:spPr>
      </p:pic>
      <p:pic>
        <p:nvPicPr>
          <p:cNvPr id="8" name="Graphic 7" descr="Database">
            <a:extLst>
              <a:ext uri="{FF2B5EF4-FFF2-40B4-BE49-F238E27FC236}">
                <a16:creationId xmlns:a16="http://schemas.microsoft.com/office/drawing/2014/main" id="{72BBD5BC-3483-4241-BC66-0A92D67AF5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65491" y="4816476"/>
            <a:ext cx="461018" cy="461017"/>
          </a:xfrm>
          <a:prstGeom prst="rect">
            <a:avLst/>
          </a:prstGeom>
        </p:spPr>
      </p:pic>
      <p:pic>
        <p:nvPicPr>
          <p:cNvPr id="7" name="Graphic 6" descr="Bullseye">
            <a:extLst>
              <a:ext uri="{FF2B5EF4-FFF2-40B4-BE49-F238E27FC236}">
                <a16:creationId xmlns:a16="http://schemas.microsoft.com/office/drawing/2014/main" id="{B056F32E-EAC1-459D-BC0B-2CAB7856EC5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24943" y="3184202"/>
            <a:ext cx="461018" cy="461017"/>
          </a:xfrm>
          <a:prstGeom prst="rect">
            <a:avLst/>
          </a:prstGeom>
        </p:spPr>
      </p:pic>
      <p:pic>
        <p:nvPicPr>
          <p:cNvPr id="9" name="Graphic 8" descr="Gears">
            <a:extLst>
              <a:ext uri="{FF2B5EF4-FFF2-40B4-BE49-F238E27FC236}">
                <a16:creationId xmlns:a16="http://schemas.microsoft.com/office/drawing/2014/main" id="{A51ED56F-A269-4E54-8F43-2B1A50DC88B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06040" y="3184202"/>
            <a:ext cx="461018" cy="461017"/>
          </a:xfrm>
          <a:prstGeom prst="rect">
            <a:avLst/>
          </a:prstGeom>
        </p:spPr>
      </p:pic>
      <p:pic>
        <p:nvPicPr>
          <p:cNvPr id="10" name="Graphic 9" descr="Trophy">
            <a:extLst>
              <a:ext uri="{FF2B5EF4-FFF2-40B4-BE49-F238E27FC236}">
                <a16:creationId xmlns:a16="http://schemas.microsoft.com/office/drawing/2014/main" id="{3FA01CE7-03C6-4111-A183-4D9219B805C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889156" y="3207866"/>
            <a:ext cx="413688" cy="413688"/>
          </a:xfrm>
          <a:prstGeom prst="rect">
            <a:avLst/>
          </a:prstGeom>
        </p:spPr>
      </p:pic>
      <p:grpSp>
        <p:nvGrpSpPr>
          <p:cNvPr id="14" name="Group 13">
            <a:extLst>
              <a:ext uri="{FF2B5EF4-FFF2-40B4-BE49-F238E27FC236}">
                <a16:creationId xmlns:a16="http://schemas.microsoft.com/office/drawing/2014/main" id="{7D1D9667-0857-490D-8BF9-B4F4BDC6E840}"/>
              </a:ext>
            </a:extLst>
          </p:cNvPr>
          <p:cNvGrpSpPr/>
          <p:nvPr/>
        </p:nvGrpSpPr>
        <p:grpSpPr>
          <a:xfrm>
            <a:off x="340731" y="1090157"/>
            <a:ext cx="2926080" cy="2736703"/>
            <a:chOff x="332936" y="2627766"/>
            <a:chExt cx="2926080" cy="2736703"/>
          </a:xfrm>
        </p:grpSpPr>
        <p:sp>
          <p:nvSpPr>
            <p:cNvPr id="15" name="TextBox 14">
              <a:extLst>
                <a:ext uri="{FF2B5EF4-FFF2-40B4-BE49-F238E27FC236}">
                  <a16:creationId xmlns:a16="http://schemas.microsoft.com/office/drawing/2014/main" id="{FE7C922D-BA5A-4A5A-A394-F17DE58DC6AA}"/>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16" name="TextBox 15">
              <a:extLst>
                <a:ext uri="{FF2B5EF4-FFF2-40B4-BE49-F238E27FC236}">
                  <a16:creationId xmlns:a16="http://schemas.microsoft.com/office/drawing/2014/main" id="{AADAF638-EFCB-4985-B9FE-C177379F7303}"/>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7" name="Group 16">
            <a:extLst>
              <a:ext uri="{FF2B5EF4-FFF2-40B4-BE49-F238E27FC236}">
                <a16:creationId xmlns:a16="http://schemas.microsoft.com/office/drawing/2014/main" id="{8274F33C-F1B3-4091-889F-70C080117B55}"/>
              </a:ext>
            </a:extLst>
          </p:cNvPr>
          <p:cNvGrpSpPr/>
          <p:nvPr/>
        </p:nvGrpSpPr>
        <p:grpSpPr>
          <a:xfrm>
            <a:off x="8925189" y="2719495"/>
            <a:ext cx="2926080" cy="2736703"/>
            <a:chOff x="332936" y="2627766"/>
            <a:chExt cx="2926080" cy="2736703"/>
          </a:xfrm>
        </p:grpSpPr>
        <p:sp>
          <p:nvSpPr>
            <p:cNvPr id="18" name="TextBox 17">
              <a:extLst>
                <a:ext uri="{FF2B5EF4-FFF2-40B4-BE49-F238E27FC236}">
                  <a16:creationId xmlns:a16="http://schemas.microsoft.com/office/drawing/2014/main" id="{0EAC313B-6C0E-4533-BCAB-1D5052937BD3}"/>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19" name="TextBox 18">
              <a:extLst>
                <a:ext uri="{FF2B5EF4-FFF2-40B4-BE49-F238E27FC236}">
                  <a16:creationId xmlns:a16="http://schemas.microsoft.com/office/drawing/2014/main" id="{2489895A-D1B8-424A-A4F2-0126B270D22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919510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86311C36-9245-4B8D-8351-F6E4B6B9C704}"/>
              </a:ext>
            </a:extLst>
          </p:cNvPr>
          <p:cNvSpPr/>
          <p:nvPr/>
        </p:nvSpPr>
        <p:spPr>
          <a:xfrm>
            <a:off x="3758640" y="1090157"/>
            <a:ext cx="3045382" cy="3048347"/>
          </a:xfrm>
          <a:custGeom>
            <a:avLst/>
            <a:gdLst>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0 h 3048347"/>
              <a:gd name="connsiteX19" fmla="*/ 2562492 w 3045382"/>
              <a:gd name="connsiteY19" fmla="*/ 0 h 3048347"/>
              <a:gd name="connsiteX20" fmla="*/ 3045382 w 3045382"/>
              <a:gd name="connsiteY20" fmla="*/ 482937 h 3048347"/>
              <a:gd name="connsiteX21" fmla="*/ 3045382 w 3045382"/>
              <a:gd name="connsiteY21" fmla="*/ 1635241 h 3048347"/>
              <a:gd name="connsiteX22" fmla="*/ 3045382 w 3045382"/>
              <a:gd name="connsiteY22" fmla="*/ 1931467 h 3048347"/>
              <a:gd name="connsiteX23" fmla="*/ 3045382 w 3045382"/>
              <a:gd name="connsiteY23" fmla="*/ 2165597 h 3048347"/>
              <a:gd name="connsiteX24" fmla="*/ 2162644 w 3045382"/>
              <a:gd name="connsiteY24" fmla="*/ 3048347 h 3048347"/>
              <a:gd name="connsiteX25" fmla="*/ 1934523 w 3045382"/>
              <a:gd name="connsiteY25" fmla="*/ 3048347 h 3048347"/>
              <a:gd name="connsiteX26" fmla="*/ 1934523 w 3045382"/>
              <a:gd name="connsiteY26" fmla="*/ 2954793 h 3048347"/>
              <a:gd name="connsiteX27" fmla="*/ 1641123 w 3045382"/>
              <a:gd name="connsiteY27" fmla="*/ 2954793 h 3048347"/>
              <a:gd name="connsiteX28" fmla="*/ 1641123 w 3045382"/>
              <a:gd name="connsiteY28" fmla="*/ 3045383 h 3048347"/>
              <a:gd name="connsiteX29" fmla="*/ 482891 w 3045382"/>
              <a:gd name="connsiteY29" fmla="*/ 3045383 h 3048347"/>
              <a:gd name="connsiteX30" fmla="*/ 0 w 3045382"/>
              <a:gd name="connsiteY30" fmla="*/ 2562446 h 3048347"/>
              <a:gd name="connsiteX31" fmla="*/ 0 w 3045382"/>
              <a:gd name="connsiteY31" fmla="*/ 2118178 h 3048347"/>
              <a:gd name="connsiteX32" fmla="*/ 482891 w 3045382"/>
              <a:gd name="connsiteY32" fmla="*/ 1635241 h 3048347"/>
              <a:gd name="connsiteX33" fmla="*/ 1525652 w 3045382"/>
              <a:gd name="connsiteY33" fmla="*/ 1635241 h 3048347"/>
              <a:gd name="connsiteX34" fmla="*/ 1635201 w 3045382"/>
              <a:gd name="connsiteY34" fmla="*/ 1525585 h 3048347"/>
              <a:gd name="connsiteX35" fmla="*/ 1635201 w 3045382"/>
              <a:gd name="connsiteY35" fmla="*/ 482937 h 3048347"/>
              <a:gd name="connsiteX36" fmla="*/ 2118092 w 3045382"/>
              <a:gd name="connsiteY36"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1934523 w 3045382"/>
              <a:gd name="connsiteY26" fmla="*/ 3048347 h 3048347"/>
              <a:gd name="connsiteX27" fmla="*/ 1641123 w 3045382"/>
              <a:gd name="connsiteY27" fmla="*/ 2954793 h 3048347"/>
              <a:gd name="connsiteX28" fmla="*/ 1641123 w 3045382"/>
              <a:gd name="connsiteY28" fmla="*/ 3045383 h 3048347"/>
              <a:gd name="connsiteX29" fmla="*/ 482891 w 3045382"/>
              <a:gd name="connsiteY29" fmla="*/ 3045383 h 3048347"/>
              <a:gd name="connsiteX30" fmla="*/ 0 w 3045382"/>
              <a:gd name="connsiteY30" fmla="*/ 2562446 h 3048347"/>
              <a:gd name="connsiteX31" fmla="*/ 0 w 3045382"/>
              <a:gd name="connsiteY31" fmla="*/ 2118178 h 3048347"/>
              <a:gd name="connsiteX32" fmla="*/ 482891 w 3045382"/>
              <a:gd name="connsiteY32" fmla="*/ 1635241 h 3048347"/>
              <a:gd name="connsiteX33" fmla="*/ 1525652 w 3045382"/>
              <a:gd name="connsiteY33" fmla="*/ 1635241 h 3048347"/>
              <a:gd name="connsiteX34" fmla="*/ 1635201 w 3045382"/>
              <a:gd name="connsiteY34" fmla="*/ 1525585 h 3048347"/>
              <a:gd name="connsiteX35" fmla="*/ 1635201 w 3045382"/>
              <a:gd name="connsiteY35" fmla="*/ 482937 h 3048347"/>
              <a:gd name="connsiteX36" fmla="*/ 2118092 w 3045382"/>
              <a:gd name="connsiteY36"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1934523 w 3045382"/>
              <a:gd name="connsiteY26" fmla="*/ 3048347 h 3048347"/>
              <a:gd name="connsiteX27" fmla="*/ 1641123 w 3045382"/>
              <a:gd name="connsiteY27" fmla="*/ 3045383 h 3048347"/>
              <a:gd name="connsiteX28" fmla="*/ 482891 w 3045382"/>
              <a:gd name="connsiteY28" fmla="*/ 3045383 h 3048347"/>
              <a:gd name="connsiteX29" fmla="*/ 0 w 3045382"/>
              <a:gd name="connsiteY29" fmla="*/ 2562446 h 3048347"/>
              <a:gd name="connsiteX30" fmla="*/ 0 w 3045382"/>
              <a:gd name="connsiteY30" fmla="*/ 2118178 h 3048347"/>
              <a:gd name="connsiteX31" fmla="*/ 482891 w 3045382"/>
              <a:gd name="connsiteY31" fmla="*/ 1635241 h 3048347"/>
              <a:gd name="connsiteX32" fmla="*/ 1525652 w 3045382"/>
              <a:gd name="connsiteY32" fmla="*/ 1635241 h 3048347"/>
              <a:gd name="connsiteX33" fmla="*/ 1635201 w 3045382"/>
              <a:gd name="connsiteY33" fmla="*/ 1525585 h 3048347"/>
              <a:gd name="connsiteX34" fmla="*/ 1635201 w 3045382"/>
              <a:gd name="connsiteY34" fmla="*/ 482937 h 3048347"/>
              <a:gd name="connsiteX35" fmla="*/ 2118092 w 3045382"/>
              <a:gd name="connsiteY35"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1934523 w 3045382"/>
              <a:gd name="connsiteY26" fmla="*/ 3048347 h 3048347"/>
              <a:gd name="connsiteX27" fmla="*/ 482891 w 3045382"/>
              <a:gd name="connsiteY27" fmla="*/ 3045383 h 3048347"/>
              <a:gd name="connsiteX28" fmla="*/ 0 w 3045382"/>
              <a:gd name="connsiteY28" fmla="*/ 2562446 h 3048347"/>
              <a:gd name="connsiteX29" fmla="*/ 0 w 3045382"/>
              <a:gd name="connsiteY29" fmla="*/ 2118178 h 3048347"/>
              <a:gd name="connsiteX30" fmla="*/ 482891 w 3045382"/>
              <a:gd name="connsiteY30" fmla="*/ 1635241 h 3048347"/>
              <a:gd name="connsiteX31" fmla="*/ 1525652 w 3045382"/>
              <a:gd name="connsiteY31" fmla="*/ 1635241 h 3048347"/>
              <a:gd name="connsiteX32" fmla="*/ 1635201 w 3045382"/>
              <a:gd name="connsiteY32" fmla="*/ 1525585 h 3048347"/>
              <a:gd name="connsiteX33" fmla="*/ 1635201 w 3045382"/>
              <a:gd name="connsiteY33" fmla="*/ 482937 h 3048347"/>
              <a:gd name="connsiteX34" fmla="*/ 2118092 w 3045382"/>
              <a:gd name="connsiteY34"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482891 w 3045382"/>
              <a:gd name="connsiteY26" fmla="*/ 3045383 h 3048347"/>
              <a:gd name="connsiteX27" fmla="*/ 0 w 3045382"/>
              <a:gd name="connsiteY27" fmla="*/ 2562446 h 3048347"/>
              <a:gd name="connsiteX28" fmla="*/ 0 w 3045382"/>
              <a:gd name="connsiteY28" fmla="*/ 2118178 h 3048347"/>
              <a:gd name="connsiteX29" fmla="*/ 482891 w 3045382"/>
              <a:gd name="connsiteY29" fmla="*/ 1635241 h 3048347"/>
              <a:gd name="connsiteX30" fmla="*/ 1525652 w 3045382"/>
              <a:gd name="connsiteY30" fmla="*/ 1635241 h 3048347"/>
              <a:gd name="connsiteX31" fmla="*/ 1635201 w 3045382"/>
              <a:gd name="connsiteY31" fmla="*/ 1525585 h 3048347"/>
              <a:gd name="connsiteX32" fmla="*/ 1635201 w 3045382"/>
              <a:gd name="connsiteY32" fmla="*/ 482937 h 3048347"/>
              <a:gd name="connsiteX33" fmla="*/ 2118092 w 3045382"/>
              <a:gd name="connsiteY33"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752121 h 3048347"/>
              <a:gd name="connsiteX11" fmla="*/ 2162644 w 3045382"/>
              <a:gd name="connsiteY11" fmla="*/ 2752121 h 3048347"/>
              <a:gd name="connsiteX12" fmla="*/ 2749162 w 3045382"/>
              <a:gd name="connsiteY12" fmla="*/ 2165597 h 3048347"/>
              <a:gd name="connsiteX13" fmla="*/ 2749162 w 3045382"/>
              <a:gd name="connsiteY13" fmla="*/ 1931467 h 3048347"/>
              <a:gd name="connsiteX14" fmla="*/ 2749162 w 3045382"/>
              <a:gd name="connsiteY14" fmla="*/ 1635241 h 3048347"/>
              <a:gd name="connsiteX15" fmla="*/ 2749162 w 3045382"/>
              <a:gd name="connsiteY15" fmla="*/ 482937 h 3048347"/>
              <a:gd name="connsiteX16" fmla="*/ 2562492 w 3045382"/>
              <a:gd name="connsiteY16" fmla="*/ 296226 h 3048347"/>
              <a:gd name="connsiteX17" fmla="*/ 2118092 w 3045382"/>
              <a:gd name="connsiteY17" fmla="*/ 296226 h 3048347"/>
              <a:gd name="connsiteX18" fmla="*/ 2118092 w 3045382"/>
              <a:gd name="connsiteY18" fmla="*/ 0 h 3048347"/>
              <a:gd name="connsiteX19" fmla="*/ 2562492 w 3045382"/>
              <a:gd name="connsiteY19" fmla="*/ 0 h 3048347"/>
              <a:gd name="connsiteX20" fmla="*/ 3045382 w 3045382"/>
              <a:gd name="connsiteY20" fmla="*/ 482937 h 3048347"/>
              <a:gd name="connsiteX21" fmla="*/ 3045382 w 3045382"/>
              <a:gd name="connsiteY21" fmla="*/ 1635241 h 3048347"/>
              <a:gd name="connsiteX22" fmla="*/ 3045382 w 3045382"/>
              <a:gd name="connsiteY22" fmla="*/ 1931467 h 3048347"/>
              <a:gd name="connsiteX23" fmla="*/ 3045382 w 3045382"/>
              <a:gd name="connsiteY23" fmla="*/ 2165597 h 3048347"/>
              <a:gd name="connsiteX24" fmla="*/ 2162644 w 3045382"/>
              <a:gd name="connsiteY24" fmla="*/ 3048347 h 3048347"/>
              <a:gd name="connsiteX25" fmla="*/ 482891 w 3045382"/>
              <a:gd name="connsiteY25" fmla="*/ 3045383 h 3048347"/>
              <a:gd name="connsiteX26" fmla="*/ 0 w 3045382"/>
              <a:gd name="connsiteY26" fmla="*/ 2562446 h 3048347"/>
              <a:gd name="connsiteX27" fmla="*/ 0 w 3045382"/>
              <a:gd name="connsiteY27" fmla="*/ 2118178 h 3048347"/>
              <a:gd name="connsiteX28" fmla="*/ 482891 w 3045382"/>
              <a:gd name="connsiteY28" fmla="*/ 1635241 h 3048347"/>
              <a:gd name="connsiteX29" fmla="*/ 1525652 w 3045382"/>
              <a:gd name="connsiteY29" fmla="*/ 1635241 h 3048347"/>
              <a:gd name="connsiteX30" fmla="*/ 1635201 w 3045382"/>
              <a:gd name="connsiteY30" fmla="*/ 1525585 h 3048347"/>
              <a:gd name="connsiteX31" fmla="*/ 1635201 w 3045382"/>
              <a:gd name="connsiteY31" fmla="*/ 482937 h 3048347"/>
              <a:gd name="connsiteX32" fmla="*/ 2118092 w 3045382"/>
              <a:gd name="connsiteY32"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934523 w 3045382"/>
              <a:gd name="connsiteY9" fmla="*/ 2752121 h 3048347"/>
              <a:gd name="connsiteX10" fmla="*/ 2162644 w 3045382"/>
              <a:gd name="connsiteY10" fmla="*/ 2752121 h 3048347"/>
              <a:gd name="connsiteX11" fmla="*/ 2749162 w 3045382"/>
              <a:gd name="connsiteY11" fmla="*/ 2165597 h 3048347"/>
              <a:gd name="connsiteX12" fmla="*/ 2749162 w 3045382"/>
              <a:gd name="connsiteY12" fmla="*/ 1931467 h 3048347"/>
              <a:gd name="connsiteX13" fmla="*/ 2749162 w 3045382"/>
              <a:gd name="connsiteY13" fmla="*/ 1635241 h 3048347"/>
              <a:gd name="connsiteX14" fmla="*/ 2749162 w 3045382"/>
              <a:gd name="connsiteY14" fmla="*/ 482937 h 3048347"/>
              <a:gd name="connsiteX15" fmla="*/ 2562492 w 3045382"/>
              <a:gd name="connsiteY15" fmla="*/ 296226 h 3048347"/>
              <a:gd name="connsiteX16" fmla="*/ 2118092 w 3045382"/>
              <a:gd name="connsiteY16" fmla="*/ 296226 h 3048347"/>
              <a:gd name="connsiteX17" fmla="*/ 2118092 w 3045382"/>
              <a:gd name="connsiteY17" fmla="*/ 0 h 3048347"/>
              <a:gd name="connsiteX18" fmla="*/ 2562492 w 3045382"/>
              <a:gd name="connsiteY18" fmla="*/ 0 h 3048347"/>
              <a:gd name="connsiteX19" fmla="*/ 3045382 w 3045382"/>
              <a:gd name="connsiteY19" fmla="*/ 482937 h 3048347"/>
              <a:gd name="connsiteX20" fmla="*/ 3045382 w 3045382"/>
              <a:gd name="connsiteY20" fmla="*/ 1635241 h 3048347"/>
              <a:gd name="connsiteX21" fmla="*/ 3045382 w 3045382"/>
              <a:gd name="connsiteY21" fmla="*/ 1931467 h 3048347"/>
              <a:gd name="connsiteX22" fmla="*/ 3045382 w 3045382"/>
              <a:gd name="connsiteY22" fmla="*/ 2165597 h 3048347"/>
              <a:gd name="connsiteX23" fmla="*/ 2162644 w 3045382"/>
              <a:gd name="connsiteY23" fmla="*/ 3048347 h 3048347"/>
              <a:gd name="connsiteX24" fmla="*/ 482891 w 3045382"/>
              <a:gd name="connsiteY24" fmla="*/ 3045383 h 3048347"/>
              <a:gd name="connsiteX25" fmla="*/ 0 w 3045382"/>
              <a:gd name="connsiteY25" fmla="*/ 2562446 h 3048347"/>
              <a:gd name="connsiteX26" fmla="*/ 0 w 3045382"/>
              <a:gd name="connsiteY26" fmla="*/ 2118178 h 3048347"/>
              <a:gd name="connsiteX27" fmla="*/ 482891 w 3045382"/>
              <a:gd name="connsiteY27" fmla="*/ 1635241 h 3048347"/>
              <a:gd name="connsiteX28" fmla="*/ 1525652 w 3045382"/>
              <a:gd name="connsiteY28" fmla="*/ 1635241 h 3048347"/>
              <a:gd name="connsiteX29" fmla="*/ 1635201 w 3045382"/>
              <a:gd name="connsiteY29" fmla="*/ 1525585 h 3048347"/>
              <a:gd name="connsiteX30" fmla="*/ 1635201 w 3045382"/>
              <a:gd name="connsiteY30" fmla="*/ 482937 h 3048347"/>
              <a:gd name="connsiteX31" fmla="*/ 2118092 w 3045382"/>
              <a:gd name="connsiteY31"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934523 w 3045382"/>
              <a:gd name="connsiteY8" fmla="*/ 2752121 h 3048347"/>
              <a:gd name="connsiteX9" fmla="*/ 2162644 w 3045382"/>
              <a:gd name="connsiteY9" fmla="*/ 2752121 h 3048347"/>
              <a:gd name="connsiteX10" fmla="*/ 2749162 w 3045382"/>
              <a:gd name="connsiteY10" fmla="*/ 2165597 h 3048347"/>
              <a:gd name="connsiteX11" fmla="*/ 2749162 w 3045382"/>
              <a:gd name="connsiteY11" fmla="*/ 1931467 h 3048347"/>
              <a:gd name="connsiteX12" fmla="*/ 2749162 w 3045382"/>
              <a:gd name="connsiteY12" fmla="*/ 1635241 h 3048347"/>
              <a:gd name="connsiteX13" fmla="*/ 2749162 w 3045382"/>
              <a:gd name="connsiteY13" fmla="*/ 482937 h 3048347"/>
              <a:gd name="connsiteX14" fmla="*/ 2562492 w 3045382"/>
              <a:gd name="connsiteY14" fmla="*/ 296226 h 3048347"/>
              <a:gd name="connsiteX15" fmla="*/ 2118092 w 3045382"/>
              <a:gd name="connsiteY15" fmla="*/ 296226 h 3048347"/>
              <a:gd name="connsiteX16" fmla="*/ 2118092 w 3045382"/>
              <a:gd name="connsiteY16" fmla="*/ 0 h 3048347"/>
              <a:gd name="connsiteX17" fmla="*/ 2562492 w 3045382"/>
              <a:gd name="connsiteY17" fmla="*/ 0 h 3048347"/>
              <a:gd name="connsiteX18" fmla="*/ 3045382 w 3045382"/>
              <a:gd name="connsiteY18" fmla="*/ 482937 h 3048347"/>
              <a:gd name="connsiteX19" fmla="*/ 3045382 w 3045382"/>
              <a:gd name="connsiteY19" fmla="*/ 1635241 h 3048347"/>
              <a:gd name="connsiteX20" fmla="*/ 3045382 w 3045382"/>
              <a:gd name="connsiteY20" fmla="*/ 1931467 h 3048347"/>
              <a:gd name="connsiteX21" fmla="*/ 3045382 w 3045382"/>
              <a:gd name="connsiteY21" fmla="*/ 2165597 h 3048347"/>
              <a:gd name="connsiteX22" fmla="*/ 2162644 w 3045382"/>
              <a:gd name="connsiteY22" fmla="*/ 3048347 h 3048347"/>
              <a:gd name="connsiteX23" fmla="*/ 482891 w 3045382"/>
              <a:gd name="connsiteY23" fmla="*/ 3045383 h 3048347"/>
              <a:gd name="connsiteX24" fmla="*/ 0 w 3045382"/>
              <a:gd name="connsiteY24" fmla="*/ 2562446 h 3048347"/>
              <a:gd name="connsiteX25" fmla="*/ 0 w 3045382"/>
              <a:gd name="connsiteY25" fmla="*/ 2118178 h 3048347"/>
              <a:gd name="connsiteX26" fmla="*/ 482891 w 3045382"/>
              <a:gd name="connsiteY26" fmla="*/ 1635241 h 3048347"/>
              <a:gd name="connsiteX27" fmla="*/ 1525652 w 3045382"/>
              <a:gd name="connsiteY27" fmla="*/ 1635241 h 3048347"/>
              <a:gd name="connsiteX28" fmla="*/ 1635201 w 3045382"/>
              <a:gd name="connsiteY28" fmla="*/ 1525585 h 3048347"/>
              <a:gd name="connsiteX29" fmla="*/ 1635201 w 3045382"/>
              <a:gd name="connsiteY29" fmla="*/ 482937 h 3048347"/>
              <a:gd name="connsiteX30" fmla="*/ 2118092 w 3045382"/>
              <a:gd name="connsiteY30"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2162644 w 3045382"/>
              <a:gd name="connsiteY8" fmla="*/ 2752121 h 3048347"/>
              <a:gd name="connsiteX9" fmla="*/ 2749162 w 3045382"/>
              <a:gd name="connsiteY9" fmla="*/ 2165597 h 3048347"/>
              <a:gd name="connsiteX10" fmla="*/ 2749162 w 3045382"/>
              <a:gd name="connsiteY10" fmla="*/ 1931467 h 3048347"/>
              <a:gd name="connsiteX11" fmla="*/ 2749162 w 3045382"/>
              <a:gd name="connsiteY11" fmla="*/ 1635241 h 3048347"/>
              <a:gd name="connsiteX12" fmla="*/ 2749162 w 3045382"/>
              <a:gd name="connsiteY12" fmla="*/ 482937 h 3048347"/>
              <a:gd name="connsiteX13" fmla="*/ 2562492 w 3045382"/>
              <a:gd name="connsiteY13" fmla="*/ 296226 h 3048347"/>
              <a:gd name="connsiteX14" fmla="*/ 2118092 w 3045382"/>
              <a:gd name="connsiteY14" fmla="*/ 296226 h 3048347"/>
              <a:gd name="connsiteX15" fmla="*/ 2118092 w 3045382"/>
              <a:gd name="connsiteY15" fmla="*/ 0 h 3048347"/>
              <a:gd name="connsiteX16" fmla="*/ 2562492 w 3045382"/>
              <a:gd name="connsiteY16" fmla="*/ 0 h 3048347"/>
              <a:gd name="connsiteX17" fmla="*/ 3045382 w 3045382"/>
              <a:gd name="connsiteY17" fmla="*/ 482937 h 3048347"/>
              <a:gd name="connsiteX18" fmla="*/ 3045382 w 3045382"/>
              <a:gd name="connsiteY18" fmla="*/ 1635241 h 3048347"/>
              <a:gd name="connsiteX19" fmla="*/ 3045382 w 3045382"/>
              <a:gd name="connsiteY19" fmla="*/ 1931467 h 3048347"/>
              <a:gd name="connsiteX20" fmla="*/ 3045382 w 3045382"/>
              <a:gd name="connsiteY20" fmla="*/ 2165597 h 3048347"/>
              <a:gd name="connsiteX21" fmla="*/ 2162644 w 3045382"/>
              <a:gd name="connsiteY21" fmla="*/ 3048347 h 3048347"/>
              <a:gd name="connsiteX22" fmla="*/ 482891 w 3045382"/>
              <a:gd name="connsiteY22" fmla="*/ 3045383 h 3048347"/>
              <a:gd name="connsiteX23" fmla="*/ 0 w 3045382"/>
              <a:gd name="connsiteY23" fmla="*/ 2562446 h 3048347"/>
              <a:gd name="connsiteX24" fmla="*/ 0 w 3045382"/>
              <a:gd name="connsiteY24" fmla="*/ 2118178 h 3048347"/>
              <a:gd name="connsiteX25" fmla="*/ 482891 w 3045382"/>
              <a:gd name="connsiteY25" fmla="*/ 1635241 h 3048347"/>
              <a:gd name="connsiteX26" fmla="*/ 1525652 w 3045382"/>
              <a:gd name="connsiteY26" fmla="*/ 1635241 h 3048347"/>
              <a:gd name="connsiteX27" fmla="*/ 1635201 w 3045382"/>
              <a:gd name="connsiteY27" fmla="*/ 1525585 h 3048347"/>
              <a:gd name="connsiteX28" fmla="*/ 1635201 w 3045382"/>
              <a:gd name="connsiteY28" fmla="*/ 482937 h 3048347"/>
              <a:gd name="connsiteX29" fmla="*/ 2118092 w 3045382"/>
              <a:gd name="connsiteY29" fmla="*/ 0 h 3048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045382" h="3048347">
                <a:moveTo>
                  <a:pt x="2118092" y="296226"/>
                </a:moveTo>
                <a:cubicBezTo>
                  <a:pt x="2014464" y="296226"/>
                  <a:pt x="1931562" y="379209"/>
                  <a:pt x="1931562" y="482937"/>
                </a:cubicBezTo>
                <a:lnTo>
                  <a:pt x="1931562" y="1525585"/>
                </a:lnTo>
                <a:cubicBezTo>
                  <a:pt x="1931562" y="1750824"/>
                  <a:pt x="1747852" y="1931467"/>
                  <a:pt x="1525652" y="1931467"/>
                </a:cubicBezTo>
                <a:lnTo>
                  <a:pt x="482891" y="1931467"/>
                </a:lnTo>
                <a:cubicBezTo>
                  <a:pt x="379122" y="1931467"/>
                  <a:pt x="296220" y="2014449"/>
                  <a:pt x="296220" y="2118178"/>
                </a:cubicBezTo>
                <a:lnTo>
                  <a:pt x="296220" y="2562446"/>
                </a:lnTo>
                <a:cubicBezTo>
                  <a:pt x="296220" y="2666175"/>
                  <a:pt x="379122" y="2749158"/>
                  <a:pt x="482891" y="2749158"/>
                </a:cubicBezTo>
                <a:lnTo>
                  <a:pt x="2162644" y="2752121"/>
                </a:lnTo>
                <a:cubicBezTo>
                  <a:pt x="2485511" y="2752121"/>
                  <a:pt x="2749162" y="2488496"/>
                  <a:pt x="2749162" y="2165597"/>
                </a:cubicBezTo>
                <a:lnTo>
                  <a:pt x="2749162" y="1931467"/>
                </a:lnTo>
                <a:lnTo>
                  <a:pt x="2749162" y="1635241"/>
                </a:lnTo>
                <a:lnTo>
                  <a:pt x="2749162" y="482937"/>
                </a:lnTo>
                <a:cubicBezTo>
                  <a:pt x="2749162" y="379209"/>
                  <a:pt x="2666260" y="296226"/>
                  <a:pt x="2562492" y="296226"/>
                </a:cubicBezTo>
                <a:lnTo>
                  <a:pt x="2118092" y="296226"/>
                </a:lnTo>
                <a:close/>
                <a:moveTo>
                  <a:pt x="2118092" y="0"/>
                </a:moveTo>
                <a:lnTo>
                  <a:pt x="2562492" y="0"/>
                </a:lnTo>
                <a:cubicBezTo>
                  <a:pt x="2826143" y="0"/>
                  <a:pt x="3045382" y="216207"/>
                  <a:pt x="3045382" y="482937"/>
                </a:cubicBezTo>
                <a:lnTo>
                  <a:pt x="3045382" y="1635241"/>
                </a:lnTo>
                <a:lnTo>
                  <a:pt x="3045382" y="1931467"/>
                </a:lnTo>
                <a:lnTo>
                  <a:pt x="3045382" y="2165597"/>
                </a:lnTo>
                <a:cubicBezTo>
                  <a:pt x="3045382" y="2651356"/>
                  <a:pt x="2648355" y="3048347"/>
                  <a:pt x="2162644" y="3048347"/>
                </a:cubicBezTo>
                <a:lnTo>
                  <a:pt x="482891" y="3045383"/>
                </a:lnTo>
                <a:cubicBezTo>
                  <a:pt x="216279" y="3045383"/>
                  <a:pt x="0" y="2829177"/>
                  <a:pt x="0" y="2562446"/>
                </a:cubicBezTo>
                <a:lnTo>
                  <a:pt x="0" y="2118178"/>
                </a:lnTo>
                <a:cubicBezTo>
                  <a:pt x="0" y="1851589"/>
                  <a:pt x="216279" y="1635241"/>
                  <a:pt x="482891" y="1635241"/>
                </a:cubicBezTo>
                <a:lnTo>
                  <a:pt x="1525652" y="1635241"/>
                </a:lnTo>
                <a:cubicBezTo>
                  <a:pt x="1584868" y="1635241"/>
                  <a:pt x="1635201" y="1584858"/>
                  <a:pt x="1635201" y="1525585"/>
                </a:cubicBezTo>
                <a:lnTo>
                  <a:pt x="1635201" y="482937"/>
                </a:lnTo>
                <a:cubicBezTo>
                  <a:pt x="1635201" y="216207"/>
                  <a:pt x="1851480" y="0"/>
                  <a:pt x="2118092" y="0"/>
                </a:cubicBezTo>
                <a:close/>
              </a:path>
            </a:pathLst>
          </a:custGeom>
          <a:solidFill>
            <a:schemeClr val="accent3"/>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2" name="Freeform: Shape 11">
            <a:extLst>
              <a:ext uri="{FF2B5EF4-FFF2-40B4-BE49-F238E27FC236}">
                <a16:creationId xmlns:a16="http://schemas.microsoft.com/office/drawing/2014/main" id="{5F6C95DA-F29F-4015-B0EB-7691A5AEB828}"/>
              </a:ext>
            </a:extLst>
          </p:cNvPr>
          <p:cNvSpPr/>
          <p:nvPr/>
        </p:nvSpPr>
        <p:spPr>
          <a:xfrm>
            <a:off x="5387978" y="2719495"/>
            <a:ext cx="3045382" cy="3048347"/>
          </a:xfrm>
          <a:custGeom>
            <a:avLst/>
            <a:gdLst>
              <a:gd name="connsiteX0" fmla="*/ 1110860 w 3045382"/>
              <a:gd name="connsiteY0" fmla="*/ 19833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1404260 w 3045382"/>
              <a:gd name="connsiteY16" fmla="*/ 299190 h 3048347"/>
              <a:gd name="connsiteX17" fmla="*/ 1404260 w 3045382"/>
              <a:gd name="connsiteY17" fmla="*/ 198330 h 3048347"/>
              <a:gd name="connsiteX18" fmla="*/ 882738 w 3045382"/>
              <a:gd name="connsiteY18" fmla="*/ 0 h 3048347"/>
              <a:gd name="connsiteX19" fmla="*/ 1110860 w 3045382"/>
              <a:gd name="connsiteY19" fmla="*/ 0 h 3048347"/>
              <a:gd name="connsiteX20" fmla="*/ 1110860 w 3045382"/>
              <a:gd name="connsiteY20" fmla="*/ 68155 h 3048347"/>
              <a:gd name="connsiteX21" fmla="*/ 1404260 w 3045382"/>
              <a:gd name="connsiteY21" fmla="*/ 68155 h 3048347"/>
              <a:gd name="connsiteX22" fmla="*/ 1404260 w 3045382"/>
              <a:gd name="connsiteY22" fmla="*/ 2964 h 3048347"/>
              <a:gd name="connsiteX23" fmla="*/ 2562492 w 3045382"/>
              <a:gd name="connsiteY23" fmla="*/ 2964 h 3048347"/>
              <a:gd name="connsiteX24" fmla="*/ 3045382 w 3045382"/>
              <a:gd name="connsiteY24" fmla="*/ 485901 h 3048347"/>
              <a:gd name="connsiteX25" fmla="*/ 3045382 w 3045382"/>
              <a:gd name="connsiteY25" fmla="*/ 930169 h 3048347"/>
              <a:gd name="connsiteX26" fmla="*/ 2562492 w 3045382"/>
              <a:gd name="connsiteY26" fmla="*/ 1413107 h 3048347"/>
              <a:gd name="connsiteX27" fmla="*/ 1519730 w 3045382"/>
              <a:gd name="connsiteY27" fmla="*/ 1413107 h 3048347"/>
              <a:gd name="connsiteX28" fmla="*/ 1410181 w 3045382"/>
              <a:gd name="connsiteY28" fmla="*/ 1522762 h 3048347"/>
              <a:gd name="connsiteX29" fmla="*/ 1410181 w 3045382"/>
              <a:gd name="connsiteY29" fmla="*/ 2565410 h 3048347"/>
              <a:gd name="connsiteX30" fmla="*/ 927291 w 3045382"/>
              <a:gd name="connsiteY30" fmla="*/ 3048347 h 3048347"/>
              <a:gd name="connsiteX31" fmla="*/ 482891 w 3045382"/>
              <a:gd name="connsiteY31" fmla="*/ 3048347 h 3048347"/>
              <a:gd name="connsiteX32" fmla="*/ 0 w 3045382"/>
              <a:gd name="connsiteY32" fmla="*/ 2565410 h 3048347"/>
              <a:gd name="connsiteX33" fmla="*/ 0 w 3045382"/>
              <a:gd name="connsiteY33" fmla="*/ 1413107 h 3048347"/>
              <a:gd name="connsiteX34" fmla="*/ 0 w 3045382"/>
              <a:gd name="connsiteY34" fmla="*/ 1116881 h 3048347"/>
              <a:gd name="connsiteX35" fmla="*/ 0 w 3045382"/>
              <a:gd name="connsiteY35" fmla="*/ 882751 h 3048347"/>
              <a:gd name="connsiteX36" fmla="*/ 882738 w 3045382"/>
              <a:gd name="connsiteY36" fmla="*/ 0 h 3048347"/>
              <a:gd name="connsiteX0" fmla="*/ 1404260 w 3045382"/>
              <a:gd name="connsiteY0" fmla="*/ 19833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1404260 w 3045382"/>
              <a:gd name="connsiteY16" fmla="*/ 299190 h 3048347"/>
              <a:gd name="connsiteX17" fmla="*/ 1404260 w 3045382"/>
              <a:gd name="connsiteY17" fmla="*/ 198330 h 3048347"/>
              <a:gd name="connsiteX18" fmla="*/ 882738 w 3045382"/>
              <a:gd name="connsiteY18" fmla="*/ 0 h 3048347"/>
              <a:gd name="connsiteX19" fmla="*/ 1110860 w 3045382"/>
              <a:gd name="connsiteY19" fmla="*/ 0 h 3048347"/>
              <a:gd name="connsiteX20" fmla="*/ 1110860 w 3045382"/>
              <a:gd name="connsiteY20" fmla="*/ 68155 h 3048347"/>
              <a:gd name="connsiteX21" fmla="*/ 1404260 w 3045382"/>
              <a:gd name="connsiteY21" fmla="*/ 68155 h 3048347"/>
              <a:gd name="connsiteX22" fmla="*/ 1404260 w 3045382"/>
              <a:gd name="connsiteY22" fmla="*/ 2964 h 3048347"/>
              <a:gd name="connsiteX23" fmla="*/ 2562492 w 3045382"/>
              <a:gd name="connsiteY23" fmla="*/ 2964 h 3048347"/>
              <a:gd name="connsiteX24" fmla="*/ 3045382 w 3045382"/>
              <a:gd name="connsiteY24" fmla="*/ 485901 h 3048347"/>
              <a:gd name="connsiteX25" fmla="*/ 3045382 w 3045382"/>
              <a:gd name="connsiteY25" fmla="*/ 930169 h 3048347"/>
              <a:gd name="connsiteX26" fmla="*/ 2562492 w 3045382"/>
              <a:gd name="connsiteY26" fmla="*/ 1413107 h 3048347"/>
              <a:gd name="connsiteX27" fmla="*/ 1519730 w 3045382"/>
              <a:gd name="connsiteY27" fmla="*/ 1413107 h 3048347"/>
              <a:gd name="connsiteX28" fmla="*/ 1410181 w 3045382"/>
              <a:gd name="connsiteY28" fmla="*/ 1522762 h 3048347"/>
              <a:gd name="connsiteX29" fmla="*/ 1410181 w 3045382"/>
              <a:gd name="connsiteY29" fmla="*/ 2565410 h 3048347"/>
              <a:gd name="connsiteX30" fmla="*/ 927291 w 3045382"/>
              <a:gd name="connsiteY30" fmla="*/ 3048347 h 3048347"/>
              <a:gd name="connsiteX31" fmla="*/ 482891 w 3045382"/>
              <a:gd name="connsiteY31" fmla="*/ 3048347 h 3048347"/>
              <a:gd name="connsiteX32" fmla="*/ 0 w 3045382"/>
              <a:gd name="connsiteY32" fmla="*/ 2565410 h 3048347"/>
              <a:gd name="connsiteX33" fmla="*/ 0 w 3045382"/>
              <a:gd name="connsiteY33" fmla="*/ 1413107 h 3048347"/>
              <a:gd name="connsiteX34" fmla="*/ 0 w 3045382"/>
              <a:gd name="connsiteY34" fmla="*/ 1116881 h 3048347"/>
              <a:gd name="connsiteX35" fmla="*/ 0 w 3045382"/>
              <a:gd name="connsiteY35" fmla="*/ 882751 h 3048347"/>
              <a:gd name="connsiteX36" fmla="*/ 882738 w 3045382"/>
              <a:gd name="connsiteY36" fmla="*/ 0 h 3048347"/>
              <a:gd name="connsiteX0" fmla="*/ 1404260 w 3045382"/>
              <a:gd name="connsiteY0" fmla="*/ 29919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1404260 w 3045382"/>
              <a:gd name="connsiteY16" fmla="*/ 299190 h 3048347"/>
              <a:gd name="connsiteX17" fmla="*/ 882738 w 3045382"/>
              <a:gd name="connsiteY17" fmla="*/ 0 h 3048347"/>
              <a:gd name="connsiteX18" fmla="*/ 1110860 w 3045382"/>
              <a:gd name="connsiteY18" fmla="*/ 0 h 3048347"/>
              <a:gd name="connsiteX19" fmla="*/ 1110860 w 3045382"/>
              <a:gd name="connsiteY19" fmla="*/ 68155 h 3048347"/>
              <a:gd name="connsiteX20" fmla="*/ 1404260 w 3045382"/>
              <a:gd name="connsiteY20" fmla="*/ 68155 h 3048347"/>
              <a:gd name="connsiteX21" fmla="*/ 1404260 w 3045382"/>
              <a:gd name="connsiteY21" fmla="*/ 2964 h 3048347"/>
              <a:gd name="connsiteX22" fmla="*/ 2562492 w 3045382"/>
              <a:gd name="connsiteY22" fmla="*/ 2964 h 3048347"/>
              <a:gd name="connsiteX23" fmla="*/ 3045382 w 3045382"/>
              <a:gd name="connsiteY23" fmla="*/ 485901 h 3048347"/>
              <a:gd name="connsiteX24" fmla="*/ 3045382 w 3045382"/>
              <a:gd name="connsiteY24" fmla="*/ 930169 h 3048347"/>
              <a:gd name="connsiteX25" fmla="*/ 2562492 w 3045382"/>
              <a:gd name="connsiteY25" fmla="*/ 1413107 h 3048347"/>
              <a:gd name="connsiteX26" fmla="*/ 1519730 w 3045382"/>
              <a:gd name="connsiteY26" fmla="*/ 1413107 h 3048347"/>
              <a:gd name="connsiteX27" fmla="*/ 1410181 w 3045382"/>
              <a:gd name="connsiteY27" fmla="*/ 1522762 h 3048347"/>
              <a:gd name="connsiteX28" fmla="*/ 1410181 w 3045382"/>
              <a:gd name="connsiteY28" fmla="*/ 2565410 h 3048347"/>
              <a:gd name="connsiteX29" fmla="*/ 927291 w 3045382"/>
              <a:gd name="connsiteY29" fmla="*/ 3048347 h 3048347"/>
              <a:gd name="connsiteX30" fmla="*/ 482891 w 3045382"/>
              <a:gd name="connsiteY30" fmla="*/ 3048347 h 3048347"/>
              <a:gd name="connsiteX31" fmla="*/ 0 w 3045382"/>
              <a:gd name="connsiteY31" fmla="*/ 2565410 h 3048347"/>
              <a:gd name="connsiteX32" fmla="*/ 0 w 3045382"/>
              <a:gd name="connsiteY32" fmla="*/ 1413107 h 3048347"/>
              <a:gd name="connsiteX33" fmla="*/ 0 w 3045382"/>
              <a:gd name="connsiteY33" fmla="*/ 1116881 h 3048347"/>
              <a:gd name="connsiteX34" fmla="*/ 0 w 3045382"/>
              <a:gd name="connsiteY34" fmla="*/ 882751 h 3048347"/>
              <a:gd name="connsiteX35" fmla="*/ 882738 w 3045382"/>
              <a:gd name="connsiteY35" fmla="*/ 0 h 3048347"/>
              <a:gd name="connsiteX0" fmla="*/ 2562492 w 3045382"/>
              <a:gd name="connsiteY0" fmla="*/ 29919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882738 w 3045382"/>
              <a:gd name="connsiteY16" fmla="*/ 0 h 3048347"/>
              <a:gd name="connsiteX17" fmla="*/ 1110860 w 3045382"/>
              <a:gd name="connsiteY17" fmla="*/ 0 h 3048347"/>
              <a:gd name="connsiteX18" fmla="*/ 1110860 w 3045382"/>
              <a:gd name="connsiteY18" fmla="*/ 68155 h 3048347"/>
              <a:gd name="connsiteX19" fmla="*/ 1404260 w 3045382"/>
              <a:gd name="connsiteY19" fmla="*/ 68155 h 3048347"/>
              <a:gd name="connsiteX20" fmla="*/ 1404260 w 3045382"/>
              <a:gd name="connsiteY20" fmla="*/ 2964 h 3048347"/>
              <a:gd name="connsiteX21" fmla="*/ 2562492 w 3045382"/>
              <a:gd name="connsiteY21" fmla="*/ 2964 h 3048347"/>
              <a:gd name="connsiteX22" fmla="*/ 3045382 w 3045382"/>
              <a:gd name="connsiteY22" fmla="*/ 485901 h 3048347"/>
              <a:gd name="connsiteX23" fmla="*/ 3045382 w 3045382"/>
              <a:gd name="connsiteY23" fmla="*/ 930169 h 3048347"/>
              <a:gd name="connsiteX24" fmla="*/ 2562492 w 3045382"/>
              <a:gd name="connsiteY24" fmla="*/ 1413107 h 3048347"/>
              <a:gd name="connsiteX25" fmla="*/ 1519730 w 3045382"/>
              <a:gd name="connsiteY25" fmla="*/ 1413107 h 3048347"/>
              <a:gd name="connsiteX26" fmla="*/ 1410181 w 3045382"/>
              <a:gd name="connsiteY26" fmla="*/ 1522762 h 3048347"/>
              <a:gd name="connsiteX27" fmla="*/ 1410181 w 3045382"/>
              <a:gd name="connsiteY27" fmla="*/ 2565410 h 3048347"/>
              <a:gd name="connsiteX28" fmla="*/ 927291 w 3045382"/>
              <a:gd name="connsiteY28" fmla="*/ 3048347 h 3048347"/>
              <a:gd name="connsiteX29" fmla="*/ 482891 w 3045382"/>
              <a:gd name="connsiteY29" fmla="*/ 3048347 h 3048347"/>
              <a:gd name="connsiteX30" fmla="*/ 0 w 3045382"/>
              <a:gd name="connsiteY30" fmla="*/ 2565410 h 3048347"/>
              <a:gd name="connsiteX31" fmla="*/ 0 w 3045382"/>
              <a:gd name="connsiteY31" fmla="*/ 1413107 h 3048347"/>
              <a:gd name="connsiteX32" fmla="*/ 0 w 3045382"/>
              <a:gd name="connsiteY32" fmla="*/ 1116881 h 3048347"/>
              <a:gd name="connsiteX33" fmla="*/ 0 w 3045382"/>
              <a:gd name="connsiteY33" fmla="*/ 882751 h 3048347"/>
              <a:gd name="connsiteX34" fmla="*/ 882738 w 3045382"/>
              <a:gd name="connsiteY34"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1110860 w 3045382"/>
              <a:gd name="connsiteY17" fmla="*/ 68155 h 3048347"/>
              <a:gd name="connsiteX18" fmla="*/ 1404260 w 3045382"/>
              <a:gd name="connsiteY18" fmla="*/ 68155 h 3048347"/>
              <a:gd name="connsiteX19" fmla="*/ 1404260 w 3045382"/>
              <a:gd name="connsiteY19" fmla="*/ 2964 h 3048347"/>
              <a:gd name="connsiteX20" fmla="*/ 2562492 w 3045382"/>
              <a:gd name="connsiteY20" fmla="*/ 2964 h 3048347"/>
              <a:gd name="connsiteX21" fmla="*/ 3045382 w 3045382"/>
              <a:gd name="connsiteY21" fmla="*/ 485901 h 3048347"/>
              <a:gd name="connsiteX22" fmla="*/ 3045382 w 3045382"/>
              <a:gd name="connsiteY22" fmla="*/ 930169 h 3048347"/>
              <a:gd name="connsiteX23" fmla="*/ 2562492 w 3045382"/>
              <a:gd name="connsiteY23" fmla="*/ 1413107 h 3048347"/>
              <a:gd name="connsiteX24" fmla="*/ 1519730 w 3045382"/>
              <a:gd name="connsiteY24" fmla="*/ 1413107 h 3048347"/>
              <a:gd name="connsiteX25" fmla="*/ 1410181 w 3045382"/>
              <a:gd name="connsiteY25" fmla="*/ 1522762 h 3048347"/>
              <a:gd name="connsiteX26" fmla="*/ 1410181 w 3045382"/>
              <a:gd name="connsiteY26" fmla="*/ 2565410 h 3048347"/>
              <a:gd name="connsiteX27" fmla="*/ 927291 w 3045382"/>
              <a:gd name="connsiteY27" fmla="*/ 3048347 h 3048347"/>
              <a:gd name="connsiteX28" fmla="*/ 482891 w 3045382"/>
              <a:gd name="connsiteY28" fmla="*/ 3048347 h 3048347"/>
              <a:gd name="connsiteX29" fmla="*/ 0 w 3045382"/>
              <a:gd name="connsiteY29" fmla="*/ 2565410 h 3048347"/>
              <a:gd name="connsiteX30" fmla="*/ 0 w 3045382"/>
              <a:gd name="connsiteY30" fmla="*/ 1413107 h 3048347"/>
              <a:gd name="connsiteX31" fmla="*/ 0 w 3045382"/>
              <a:gd name="connsiteY31" fmla="*/ 1116881 h 3048347"/>
              <a:gd name="connsiteX32" fmla="*/ 0 w 3045382"/>
              <a:gd name="connsiteY32" fmla="*/ 882751 h 3048347"/>
              <a:gd name="connsiteX33" fmla="*/ 882738 w 3045382"/>
              <a:gd name="connsiteY33"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1404260 w 3045382"/>
              <a:gd name="connsiteY17" fmla="*/ 68155 h 3048347"/>
              <a:gd name="connsiteX18" fmla="*/ 1404260 w 3045382"/>
              <a:gd name="connsiteY18" fmla="*/ 2964 h 3048347"/>
              <a:gd name="connsiteX19" fmla="*/ 2562492 w 3045382"/>
              <a:gd name="connsiteY19" fmla="*/ 2964 h 3048347"/>
              <a:gd name="connsiteX20" fmla="*/ 3045382 w 3045382"/>
              <a:gd name="connsiteY20" fmla="*/ 485901 h 3048347"/>
              <a:gd name="connsiteX21" fmla="*/ 3045382 w 3045382"/>
              <a:gd name="connsiteY21" fmla="*/ 930169 h 3048347"/>
              <a:gd name="connsiteX22" fmla="*/ 2562492 w 3045382"/>
              <a:gd name="connsiteY22" fmla="*/ 1413107 h 3048347"/>
              <a:gd name="connsiteX23" fmla="*/ 1519730 w 3045382"/>
              <a:gd name="connsiteY23" fmla="*/ 1413107 h 3048347"/>
              <a:gd name="connsiteX24" fmla="*/ 1410181 w 3045382"/>
              <a:gd name="connsiteY24" fmla="*/ 1522762 h 3048347"/>
              <a:gd name="connsiteX25" fmla="*/ 1410181 w 3045382"/>
              <a:gd name="connsiteY25" fmla="*/ 2565410 h 3048347"/>
              <a:gd name="connsiteX26" fmla="*/ 927291 w 3045382"/>
              <a:gd name="connsiteY26" fmla="*/ 3048347 h 3048347"/>
              <a:gd name="connsiteX27" fmla="*/ 482891 w 3045382"/>
              <a:gd name="connsiteY27" fmla="*/ 3048347 h 3048347"/>
              <a:gd name="connsiteX28" fmla="*/ 0 w 3045382"/>
              <a:gd name="connsiteY28" fmla="*/ 2565410 h 3048347"/>
              <a:gd name="connsiteX29" fmla="*/ 0 w 3045382"/>
              <a:gd name="connsiteY29" fmla="*/ 1413107 h 3048347"/>
              <a:gd name="connsiteX30" fmla="*/ 0 w 3045382"/>
              <a:gd name="connsiteY30" fmla="*/ 1116881 h 3048347"/>
              <a:gd name="connsiteX31" fmla="*/ 0 w 3045382"/>
              <a:gd name="connsiteY31" fmla="*/ 882751 h 3048347"/>
              <a:gd name="connsiteX32" fmla="*/ 882738 w 3045382"/>
              <a:gd name="connsiteY32"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1404260 w 3045382"/>
              <a:gd name="connsiteY17" fmla="*/ 2964 h 3048347"/>
              <a:gd name="connsiteX18" fmla="*/ 2562492 w 3045382"/>
              <a:gd name="connsiteY18" fmla="*/ 2964 h 3048347"/>
              <a:gd name="connsiteX19" fmla="*/ 3045382 w 3045382"/>
              <a:gd name="connsiteY19" fmla="*/ 485901 h 3048347"/>
              <a:gd name="connsiteX20" fmla="*/ 3045382 w 3045382"/>
              <a:gd name="connsiteY20" fmla="*/ 930169 h 3048347"/>
              <a:gd name="connsiteX21" fmla="*/ 2562492 w 3045382"/>
              <a:gd name="connsiteY21" fmla="*/ 1413107 h 3048347"/>
              <a:gd name="connsiteX22" fmla="*/ 1519730 w 3045382"/>
              <a:gd name="connsiteY22" fmla="*/ 1413107 h 3048347"/>
              <a:gd name="connsiteX23" fmla="*/ 1410181 w 3045382"/>
              <a:gd name="connsiteY23" fmla="*/ 1522762 h 3048347"/>
              <a:gd name="connsiteX24" fmla="*/ 1410181 w 3045382"/>
              <a:gd name="connsiteY24" fmla="*/ 2565410 h 3048347"/>
              <a:gd name="connsiteX25" fmla="*/ 927291 w 3045382"/>
              <a:gd name="connsiteY25" fmla="*/ 3048347 h 3048347"/>
              <a:gd name="connsiteX26" fmla="*/ 482891 w 3045382"/>
              <a:gd name="connsiteY26" fmla="*/ 3048347 h 3048347"/>
              <a:gd name="connsiteX27" fmla="*/ 0 w 3045382"/>
              <a:gd name="connsiteY27" fmla="*/ 2565410 h 3048347"/>
              <a:gd name="connsiteX28" fmla="*/ 0 w 3045382"/>
              <a:gd name="connsiteY28" fmla="*/ 1413107 h 3048347"/>
              <a:gd name="connsiteX29" fmla="*/ 0 w 3045382"/>
              <a:gd name="connsiteY29" fmla="*/ 1116881 h 3048347"/>
              <a:gd name="connsiteX30" fmla="*/ 0 w 3045382"/>
              <a:gd name="connsiteY30" fmla="*/ 882751 h 3048347"/>
              <a:gd name="connsiteX31" fmla="*/ 882738 w 3045382"/>
              <a:gd name="connsiteY31"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2562492 w 3045382"/>
              <a:gd name="connsiteY17" fmla="*/ 2964 h 3048347"/>
              <a:gd name="connsiteX18" fmla="*/ 3045382 w 3045382"/>
              <a:gd name="connsiteY18" fmla="*/ 485901 h 3048347"/>
              <a:gd name="connsiteX19" fmla="*/ 3045382 w 3045382"/>
              <a:gd name="connsiteY19" fmla="*/ 930169 h 3048347"/>
              <a:gd name="connsiteX20" fmla="*/ 2562492 w 3045382"/>
              <a:gd name="connsiteY20" fmla="*/ 1413107 h 3048347"/>
              <a:gd name="connsiteX21" fmla="*/ 1519730 w 3045382"/>
              <a:gd name="connsiteY21" fmla="*/ 1413107 h 3048347"/>
              <a:gd name="connsiteX22" fmla="*/ 1410181 w 3045382"/>
              <a:gd name="connsiteY22" fmla="*/ 1522762 h 3048347"/>
              <a:gd name="connsiteX23" fmla="*/ 1410181 w 3045382"/>
              <a:gd name="connsiteY23" fmla="*/ 2565410 h 3048347"/>
              <a:gd name="connsiteX24" fmla="*/ 927291 w 3045382"/>
              <a:gd name="connsiteY24" fmla="*/ 3048347 h 3048347"/>
              <a:gd name="connsiteX25" fmla="*/ 482891 w 3045382"/>
              <a:gd name="connsiteY25" fmla="*/ 3048347 h 3048347"/>
              <a:gd name="connsiteX26" fmla="*/ 0 w 3045382"/>
              <a:gd name="connsiteY26" fmla="*/ 2565410 h 3048347"/>
              <a:gd name="connsiteX27" fmla="*/ 0 w 3045382"/>
              <a:gd name="connsiteY27" fmla="*/ 1413107 h 3048347"/>
              <a:gd name="connsiteX28" fmla="*/ 0 w 3045382"/>
              <a:gd name="connsiteY28" fmla="*/ 1116881 h 3048347"/>
              <a:gd name="connsiteX29" fmla="*/ 0 w 3045382"/>
              <a:gd name="connsiteY29" fmla="*/ 882751 h 3048347"/>
              <a:gd name="connsiteX30" fmla="*/ 882738 w 3045382"/>
              <a:gd name="connsiteY30"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2562492 w 3045382"/>
              <a:gd name="connsiteY16" fmla="*/ 2964 h 3048347"/>
              <a:gd name="connsiteX17" fmla="*/ 3045382 w 3045382"/>
              <a:gd name="connsiteY17" fmla="*/ 485901 h 3048347"/>
              <a:gd name="connsiteX18" fmla="*/ 3045382 w 3045382"/>
              <a:gd name="connsiteY18" fmla="*/ 930169 h 3048347"/>
              <a:gd name="connsiteX19" fmla="*/ 2562492 w 3045382"/>
              <a:gd name="connsiteY19" fmla="*/ 1413107 h 3048347"/>
              <a:gd name="connsiteX20" fmla="*/ 1519730 w 3045382"/>
              <a:gd name="connsiteY20" fmla="*/ 1413107 h 3048347"/>
              <a:gd name="connsiteX21" fmla="*/ 1410181 w 3045382"/>
              <a:gd name="connsiteY21" fmla="*/ 1522762 h 3048347"/>
              <a:gd name="connsiteX22" fmla="*/ 1410181 w 3045382"/>
              <a:gd name="connsiteY22" fmla="*/ 2565410 h 3048347"/>
              <a:gd name="connsiteX23" fmla="*/ 927291 w 3045382"/>
              <a:gd name="connsiteY23" fmla="*/ 3048347 h 3048347"/>
              <a:gd name="connsiteX24" fmla="*/ 482891 w 3045382"/>
              <a:gd name="connsiteY24" fmla="*/ 3048347 h 3048347"/>
              <a:gd name="connsiteX25" fmla="*/ 0 w 3045382"/>
              <a:gd name="connsiteY25" fmla="*/ 2565410 h 3048347"/>
              <a:gd name="connsiteX26" fmla="*/ 0 w 3045382"/>
              <a:gd name="connsiteY26" fmla="*/ 1413107 h 3048347"/>
              <a:gd name="connsiteX27" fmla="*/ 0 w 3045382"/>
              <a:gd name="connsiteY27" fmla="*/ 1116881 h 3048347"/>
              <a:gd name="connsiteX28" fmla="*/ 0 w 3045382"/>
              <a:gd name="connsiteY28" fmla="*/ 882751 h 3048347"/>
              <a:gd name="connsiteX29" fmla="*/ 882738 w 3045382"/>
              <a:gd name="connsiteY29" fmla="*/ 0 h 3048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045382" h="3048347">
                <a:moveTo>
                  <a:pt x="2562492" y="299190"/>
                </a:moveTo>
                <a:lnTo>
                  <a:pt x="882738" y="296226"/>
                </a:lnTo>
                <a:cubicBezTo>
                  <a:pt x="559871" y="296226"/>
                  <a:pt x="296220" y="559852"/>
                  <a:pt x="296220" y="882751"/>
                </a:cubicBezTo>
                <a:lnTo>
                  <a:pt x="296220" y="1116881"/>
                </a:lnTo>
                <a:lnTo>
                  <a:pt x="296220" y="1413107"/>
                </a:lnTo>
                <a:lnTo>
                  <a:pt x="296220" y="2565410"/>
                </a:lnTo>
                <a:cubicBezTo>
                  <a:pt x="296220" y="2669138"/>
                  <a:pt x="379122" y="2752121"/>
                  <a:pt x="482891" y="2752121"/>
                </a:cubicBezTo>
                <a:lnTo>
                  <a:pt x="927291" y="2752121"/>
                </a:lnTo>
                <a:cubicBezTo>
                  <a:pt x="1030918" y="2752121"/>
                  <a:pt x="1113820" y="2669138"/>
                  <a:pt x="1113820" y="2565410"/>
                </a:cubicBezTo>
                <a:lnTo>
                  <a:pt x="1113820" y="1522762"/>
                </a:lnTo>
                <a:cubicBezTo>
                  <a:pt x="1113820" y="1297523"/>
                  <a:pt x="1297530" y="1116881"/>
                  <a:pt x="1519730" y="1116881"/>
                </a:cubicBezTo>
                <a:lnTo>
                  <a:pt x="2562492" y="1116881"/>
                </a:lnTo>
                <a:cubicBezTo>
                  <a:pt x="2666260" y="1116881"/>
                  <a:pt x="2749162" y="1033898"/>
                  <a:pt x="2749162" y="930169"/>
                </a:cubicBezTo>
                <a:lnTo>
                  <a:pt x="2749162" y="485901"/>
                </a:lnTo>
                <a:cubicBezTo>
                  <a:pt x="2749162" y="382173"/>
                  <a:pt x="2666260" y="299190"/>
                  <a:pt x="2562492" y="299190"/>
                </a:cubicBezTo>
                <a:close/>
                <a:moveTo>
                  <a:pt x="882738" y="0"/>
                </a:moveTo>
                <a:lnTo>
                  <a:pt x="2562492" y="2964"/>
                </a:lnTo>
                <a:cubicBezTo>
                  <a:pt x="2829104" y="2964"/>
                  <a:pt x="3045382" y="219171"/>
                  <a:pt x="3045382" y="485901"/>
                </a:cubicBezTo>
                <a:lnTo>
                  <a:pt x="3045382" y="930169"/>
                </a:lnTo>
                <a:cubicBezTo>
                  <a:pt x="3045382" y="1196759"/>
                  <a:pt x="2829104" y="1413107"/>
                  <a:pt x="2562492" y="1413107"/>
                </a:cubicBezTo>
                <a:lnTo>
                  <a:pt x="1519730" y="1413107"/>
                </a:lnTo>
                <a:cubicBezTo>
                  <a:pt x="1460515" y="1413107"/>
                  <a:pt x="1410181" y="1463489"/>
                  <a:pt x="1410181" y="1522762"/>
                </a:cubicBezTo>
                <a:lnTo>
                  <a:pt x="1410181" y="2565410"/>
                </a:lnTo>
                <a:cubicBezTo>
                  <a:pt x="1410181" y="2832140"/>
                  <a:pt x="1193903" y="3048347"/>
                  <a:pt x="927291" y="3048347"/>
                </a:cubicBezTo>
                <a:lnTo>
                  <a:pt x="482891" y="3048347"/>
                </a:lnTo>
                <a:cubicBezTo>
                  <a:pt x="216279" y="3048347"/>
                  <a:pt x="0" y="2832140"/>
                  <a:pt x="0" y="2565410"/>
                </a:cubicBezTo>
                <a:lnTo>
                  <a:pt x="0" y="1413107"/>
                </a:lnTo>
                <a:lnTo>
                  <a:pt x="0" y="1116881"/>
                </a:lnTo>
                <a:lnTo>
                  <a:pt x="0" y="882751"/>
                </a:lnTo>
                <a:cubicBezTo>
                  <a:pt x="0" y="396991"/>
                  <a:pt x="397028" y="0"/>
                  <a:pt x="882738" y="0"/>
                </a:cubicBezTo>
                <a:close/>
              </a:path>
            </a:pathLst>
          </a:custGeom>
          <a:solidFill>
            <a:schemeClr val="accent6"/>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3" name="Freeform: Shape 12">
            <a:extLst>
              <a:ext uri="{FF2B5EF4-FFF2-40B4-BE49-F238E27FC236}">
                <a16:creationId xmlns:a16="http://schemas.microsoft.com/office/drawing/2014/main" id="{19C19A3A-C6EF-4D59-B8C7-A3E614004484}"/>
              </a:ext>
            </a:extLst>
          </p:cNvPr>
          <p:cNvSpPr/>
          <p:nvPr/>
        </p:nvSpPr>
        <p:spPr>
          <a:xfrm>
            <a:off x="6507803" y="1481137"/>
            <a:ext cx="296220" cy="1995487"/>
          </a:xfrm>
          <a:custGeom>
            <a:avLst/>
            <a:gdLst>
              <a:gd name="connsiteX0" fmla="*/ 0 w 296220"/>
              <a:gd name="connsiteY0" fmla="*/ 0 h 647700"/>
              <a:gd name="connsiteX1" fmla="*/ 296220 w 296220"/>
              <a:gd name="connsiteY1" fmla="*/ 0 h 647700"/>
              <a:gd name="connsiteX2" fmla="*/ 296220 w 296220"/>
              <a:gd name="connsiteY2" fmla="*/ 291760 h 647700"/>
              <a:gd name="connsiteX3" fmla="*/ 296220 w 296220"/>
              <a:gd name="connsiteY3" fmla="*/ 587986 h 647700"/>
              <a:gd name="connsiteX4" fmla="*/ 296220 w 296220"/>
              <a:gd name="connsiteY4" fmla="*/ 647700 h 647700"/>
              <a:gd name="connsiteX5" fmla="*/ 0 w 296220"/>
              <a:gd name="connsiteY5" fmla="*/ 647700 h 647700"/>
              <a:gd name="connsiteX6" fmla="*/ 0 w 296220"/>
              <a:gd name="connsiteY6" fmla="*/ 587986 h 647700"/>
              <a:gd name="connsiteX7" fmla="*/ 0 w 296220"/>
              <a:gd name="connsiteY7" fmla="*/ 291760 h 647700"/>
              <a:gd name="connsiteX0" fmla="*/ 0 w 296220"/>
              <a:gd name="connsiteY0" fmla="*/ 0 h 647700"/>
              <a:gd name="connsiteX1" fmla="*/ 296220 w 296220"/>
              <a:gd name="connsiteY1" fmla="*/ 0 h 647700"/>
              <a:gd name="connsiteX2" fmla="*/ 296220 w 296220"/>
              <a:gd name="connsiteY2" fmla="*/ 291760 h 647700"/>
              <a:gd name="connsiteX3" fmla="*/ 296220 w 296220"/>
              <a:gd name="connsiteY3" fmla="*/ 587986 h 647700"/>
              <a:gd name="connsiteX4" fmla="*/ 215258 w 296220"/>
              <a:gd name="connsiteY4" fmla="*/ 610600 h 647700"/>
              <a:gd name="connsiteX5" fmla="*/ 0 w 296220"/>
              <a:gd name="connsiteY5" fmla="*/ 647700 h 647700"/>
              <a:gd name="connsiteX6" fmla="*/ 0 w 296220"/>
              <a:gd name="connsiteY6" fmla="*/ 587986 h 647700"/>
              <a:gd name="connsiteX7" fmla="*/ 0 w 296220"/>
              <a:gd name="connsiteY7" fmla="*/ 291760 h 647700"/>
              <a:gd name="connsiteX8" fmla="*/ 0 w 296220"/>
              <a:gd name="connsiteY8" fmla="*/ 0 h 647700"/>
              <a:gd name="connsiteX0" fmla="*/ 0 w 296220"/>
              <a:gd name="connsiteY0" fmla="*/ 0 h 647700"/>
              <a:gd name="connsiteX1" fmla="*/ 229545 w 296220"/>
              <a:gd name="connsiteY1" fmla="*/ 21642 h 647700"/>
              <a:gd name="connsiteX2" fmla="*/ 296220 w 296220"/>
              <a:gd name="connsiteY2" fmla="*/ 291760 h 647700"/>
              <a:gd name="connsiteX3" fmla="*/ 296220 w 296220"/>
              <a:gd name="connsiteY3" fmla="*/ 587986 h 647700"/>
              <a:gd name="connsiteX4" fmla="*/ 215258 w 296220"/>
              <a:gd name="connsiteY4" fmla="*/ 610600 h 647700"/>
              <a:gd name="connsiteX5" fmla="*/ 0 w 296220"/>
              <a:gd name="connsiteY5" fmla="*/ 647700 h 647700"/>
              <a:gd name="connsiteX6" fmla="*/ 0 w 296220"/>
              <a:gd name="connsiteY6" fmla="*/ 587986 h 647700"/>
              <a:gd name="connsiteX7" fmla="*/ 0 w 296220"/>
              <a:gd name="connsiteY7" fmla="*/ 291760 h 647700"/>
              <a:gd name="connsiteX8" fmla="*/ 0 w 296220"/>
              <a:gd name="connsiteY8" fmla="*/ 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220" h="647700">
                <a:moveTo>
                  <a:pt x="0" y="0"/>
                </a:moveTo>
                <a:lnTo>
                  <a:pt x="229545" y="21642"/>
                </a:lnTo>
                <a:lnTo>
                  <a:pt x="296220" y="291760"/>
                </a:lnTo>
                <a:lnTo>
                  <a:pt x="296220" y="587986"/>
                </a:lnTo>
                <a:lnTo>
                  <a:pt x="215258" y="610600"/>
                </a:lnTo>
                <a:lnTo>
                  <a:pt x="0" y="647700"/>
                </a:lnTo>
                <a:lnTo>
                  <a:pt x="0" y="587986"/>
                </a:lnTo>
                <a:lnTo>
                  <a:pt x="0" y="291760"/>
                </a:lnTo>
                <a:lnTo>
                  <a:pt x="0" y="0"/>
                </a:lnTo>
                <a:close/>
              </a:path>
            </a:pathLst>
          </a:custGeom>
          <a:solidFill>
            <a:schemeClr val="accent3"/>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2-Part Plus Symbol – Slide Template</a:t>
            </a:r>
          </a:p>
        </p:txBody>
      </p:sp>
      <p:pic>
        <p:nvPicPr>
          <p:cNvPr id="6" name="Graphic 5" descr="Brainstorm">
            <a:extLst>
              <a:ext uri="{FF2B5EF4-FFF2-40B4-BE49-F238E27FC236}">
                <a16:creationId xmlns:a16="http://schemas.microsoft.com/office/drawing/2014/main" id="{2BD7531C-4CF8-4FB4-AD32-63AB75CFD9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65491" y="1580507"/>
            <a:ext cx="461018" cy="461017"/>
          </a:xfrm>
          <a:prstGeom prst="rect">
            <a:avLst/>
          </a:prstGeom>
        </p:spPr>
      </p:pic>
      <p:pic>
        <p:nvPicPr>
          <p:cNvPr id="8" name="Graphic 7" descr="Database">
            <a:extLst>
              <a:ext uri="{FF2B5EF4-FFF2-40B4-BE49-F238E27FC236}">
                <a16:creationId xmlns:a16="http://schemas.microsoft.com/office/drawing/2014/main" id="{72BBD5BC-3483-4241-BC66-0A92D67AF5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65491" y="4816476"/>
            <a:ext cx="461018" cy="461017"/>
          </a:xfrm>
          <a:prstGeom prst="rect">
            <a:avLst/>
          </a:prstGeom>
        </p:spPr>
      </p:pic>
      <p:pic>
        <p:nvPicPr>
          <p:cNvPr id="7" name="Graphic 6" descr="Bullseye">
            <a:extLst>
              <a:ext uri="{FF2B5EF4-FFF2-40B4-BE49-F238E27FC236}">
                <a16:creationId xmlns:a16="http://schemas.microsoft.com/office/drawing/2014/main" id="{B056F32E-EAC1-459D-BC0B-2CAB7856EC5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24943" y="3184202"/>
            <a:ext cx="461018" cy="461017"/>
          </a:xfrm>
          <a:prstGeom prst="rect">
            <a:avLst/>
          </a:prstGeom>
        </p:spPr>
      </p:pic>
      <p:pic>
        <p:nvPicPr>
          <p:cNvPr id="9" name="Graphic 8" descr="Gears">
            <a:extLst>
              <a:ext uri="{FF2B5EF4-FFF2-40B4-BE49-F238E27FC236}">
                <a16:creationId xmlns:a16="http://schemas.microsoft.com/office/drawing/2014/main" id="{A51ED56F-A269-4E54-8F43-2B1A50DC88B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06040" y="3184202"/>
            <a:ext cx="461018" cy="461017"/>
          </a:xfrm>
          <a:prstGeom prst="rect">
            <a:avLst/>
          </a:prstGeom>
        </p:spPr>
      </p:pic>
      <p:pic>
        <p:nvPicPr>
          <p:cNvPr id="10" name="Graphic 9" descr="Trophy">
            <a:extLst>
              <a:ext uri="{FF2B5EF4-FFF2-40B4-BE49-F238E27FC236}">
                <a16:creationId xmlns:a16="http://schemas.microsoft.com/office/drawing/2014/main" id="{3FA01CE7-03C6-4111-A183-4D9219B805C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889156" y="3207866"/>
            <a:ext cx="413688" cy="413688"/>
          </a:xfrm>
          <a:prstGeom prst="rect">
            <a:avLst/>
          </a:prstGeom>
        </p:spPr>
      </p:pic>
      <p:grpSp>
        <p:nvGrpSpPr>
          <p:cNvPr id="14" name="Group 13">
            <a:extLst>
              <a:ext uri="{FF2B5EF4-FFF2-40B4-BE49-F238E27FC236}">
                <a16:creationId xmlns:a16="http://schemas.microsoft.com/office/drawing/2014/main" id="{7D1D9667-0857-490D-8BF9-B4F4BDC6E840}"/>
              </a:ext>
            </a:extLst>
          </p:cNvPr>
          <p:cNvGrpSpPr/>
          <p:nvPr/>
        </p:nvGrpSpPr>
        <p:grpSpPr>
          <a:xfrm>
            <a:off x="340731" y="1090157"/>
            <a:ext cx="2926080" cy="2736703"/>
            <a:chOff x="332936" y="2627766"/>
            <a:chExt cx="2926080" cy="2736703"/>
          </a:xfrm>
        </p:grpSpPr>
        <p:sp>
          <p:nvSpPr>
            <p:cNvPr id="15" name="TextBox 14">
              <a:extLst>
                <a:ext uri="{FF2B5EF4-FFF2-40B4-BE49-F238E27FC236}">
                  <a16:creationId xmlns:a16="http://schemas.microsoft.com/office/drawing/2014/main" id="{FE7C922D-BA5A-4A5A-A394-F17DE58DC6AA}"/>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16" name="TextBox 15">
              <a:extLst>
                <a:ext uri="{FF2B5EF4-FFF2-40B4-BE49-F238E27FC236}">
                  <a16:creationId xmlns:a16="http://schemas.microsoft.com/office/drawing/2014/main" id="{AADAF638-EFCB-4985-B9FE-C177379F7303}"/>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7" name="Group 16">
            <a:extLst>
              <a:ext uri="{FF2B5EF4-FFF2-40B4-BE49-F238E27FC236}">
                <a16:creationId xmlns:a16="http://schemas.microsoft.com/office/drawing/2014/main" id="{8274F33C-F1B3-4091-889F-70C080117B55}"/>
              </a:ext>
            </a:extLst>
          </p:cNvPr>
          <p:cNvGrpSpPr/>
          <p:nvPr/>
        </p:nvGrpSpPr>
        <p:grpSpPr>
          <a:xfrm>
            <a:off x="8925189" y="2719495"/>
            <a:ext cx="2926080" cy="2736703"/>
            <a:chOff x="332936" y="2627766"/>
            <a:chExt cx="2926080" cy="2736703"/>
          </a:xfrm>
        </p:grpSpPr>
        <p:sp>
          <p:nvSpPr>
            <p:cNvPr id="18" name="TextBox 17">
              <a:extLst>
                <a:ext uri="{FF2B5EF4-FFF2-40B4-BE49-F238E27FC236}">
                  <a16:creationId xmlns:a16="http://schemas.microsoft.com/office/drawing/2014/main" id="{0EAC313B-6C0E-4533-BCAB-1D5052937BD3}"/>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9" name="TextBox 18">
              <a:extLst>
                <a:ext uri="{FF2B5EF4-FFF2-40B4-BE49-F238E27FC236}">
                  <a16:creationId xmlns:a16="http://schemas.microsoft.com/office/drawing/2014/main" id="{2489895A-D1B8-424A-A4F2-0126B270D22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263560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8640</TotalTime>
  <Words>373</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2-Part Plus Symbol – Slide Template</vt:lpstr>
      <vt:lpstr>2-Part Plus Symbol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2-Part Plus Symbol</dc:title>
  <dc:creator>PresentationGO.com</dc:creator>
  <dc:description>© Copyright PresentationGO.com</dc:description>
  <dcterms:created xsi:type="dcterms:W3CDTF">2014-11-26T05:14:11Z</dcterms:created>
  <dcterms:modified xsi:type="dcterms:W3CDTF">2021-03-15T19:16:45Z</dcterms:modified>
  <cp:category>Graphics &amp; Metaphors</cp:category>
</cp:coreProperties>
</file>