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3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2-Sided Check Mark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D519E0A-D4F5-4677-A261-366A69625252}"/>
              </a:ext>
            </a:extLst>
          </p:cNvPr>
          <p:cNvSpPr/>
          <p:nvPr/>
        </p:nvSpPr>
        <p:spPr>
          <a:xfrm>
            <a:off x="3232753" y="2730061"/>
            <a:ext cx="2705564" cy="2299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32" extrusionOk="0">
                <a:moveTo>
                  <a:pt x="0" y="9799"/>
                </a:moveTo>
                <a:cubicBezTo>
                  <a:pt x="2490" y="12536"/>
                  <a:pt x="4920" y="15441"/>
                  <a:pt x="7110" y="18479"/>
                </a:cubicBezTo>
                <a:cubicBezTo>
                  <a:pt x="9000" y="21083"/>
                  <a:pt x="12600" y="21083"/>
                  <a:pt x="14490" y="18479"/>
                </a:cubicBezTo>
                <a:cubicBezTo>
                  <a:pt x="16680" y="15441"/>
                  <a:pt x="19110" y="12536"/>
                  <a:pt x="21600" y="9799"/>
                </a:cubicBezTo>
                <a:lnTo>
                  <a:pt x="14190" y="1553"/>
                </a:lnTo>
                <a:cubicBezTo>
                  <a:pt x="12330" y="-517"/>
                  <a:pt x="9330" y="-517"/>
                  <a:pt x="7470" y="1553"/>
                </a:cubicBezTo>
                <a:lnTo>
                  <a:pt x="0" y="979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E86FB3E-75E5-4D36-BDC8-D19260748563}"/>
              </a:ext>
            </a:extLst>
          </p:cNvPr>
          <p:cNvSpPr/>
          <p:nvPr/>
        </p:nvSpPr>
        <p:spPr>
          <a:xfrm>
            <a:off x="6577129" y="1799631"/>
            <a:ext cx="1513601" cy="971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5" h="20844" extrusionOk="0">
                <a:moveTo>
                  <a:pt x="0" y="10044"/>
                </a:moveTo>
                <a:lnTo>
                  <a:pt x="6908" y="20844"/>
                </a:lnTo>
                <a:cubicBezTo>
                  <a:pt x="11857" y="14477"/>
                  <a:pt x="16393" y="8996"/>
                  <a:pt x="20053" y="4886"/>
                </a:cubicBezTo>
                <a:cubicBezTo>
                  <a:pt x="21600" y="3113"/>
                  <a:pt x="20414" y="-756"/>
                  <a:pt x="18507" y="131"/>
                </a:cubicBezTo>
                <a:cubicBezTo>
                  <a:pt x="11393" y="3354"/>
                  <a:pt x="5207" y="6820"/>
                  <a:pt x="0" y="1004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5483AA-4EE3-478E-B953-906CC1C7BEDE}"/>
              </a:ext>
            </a:extLst>
          </p:cNvPr>
          <p:cNvSpPr/>
          <p:nvPr/>
        </p:nvSpPr>
        <p:spPr>
          <a:xfrm>
            <a:off x="1053271" y="1799631"/>
            <a:ext cx="1515273" cy="975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8" h="20846" extrusionOk="0">
                <a:moveTo>
                  <a:pt x="732" y="4947"/>
                </a:moveTo>
                <a:cubicBezTo>
                  <a:pt x="4332" y="9042"/>
                  <a:pt x="8858" y="14503"/>
                  <a:pt x="13847" y="20846"/>
                </a:cubicBezTo>
                <a:lnTo>
                  <a:pt x="20738" y="10086"/>
                </a:lnTo>
                <a:cubicBezTo>
                  <a:pt x="15544" y="6874"/>
                  <a:pt x="9424" y="3421"/>
                  <a:pt x="2275" y="129"/>
                </a:cubicBezTo>
                <a:cubicBezTo>
                  <a:pt x="372" y="-754"/>
                  <a:pt x="-862" y="3100"/>
                  <a:pt x="732" y="49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D909337-6DEC-459C-BEC0-1B5B64AEF9B7}"/>
              </a:ext>
            </a:extLst>
          </p:cNvPr>
          <p:cNvSpPr/>
          <p:nvPr/>
        </p:nvSpPr>
        <p:spPr>
          <a:xfrm>
            <a:off x="5201420" y="2316711"/>
            <a:ext cx="1784921" cy="1409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16"/>
                </a:moveTo>
                <a:lnTo>
                  <a:pt x="9777" y="21600"/>
                </a:lnTo>
                <a:cubicBezTo>
                  <a:pt x="13733" y="16704"/>
                  <a:pt x="17780" y="12154"/>
                  <a:pt x="21600" y="8122"/>
                </a:cubicBezTo>
                <a:lnTo>
                  <a:pt x="15188" y="0"/>
                </a:lnTo>
                <a:cubicBezTo>
                  <a:pt x="6821" y="4320"/>
                  <a:pt x="1637" y="7949"/>
                  <a:pt x="0" y="92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55E02C1-0828-4296-94CC-F679B145F3E0}"/>
              </a:ext>
            </a:extLst>
          </p:cNvPr>
          <p:cNvSpPr/>
          <p:nvPr/>
        </p:nvSpPr>
        <p:spPr>
          <a:xfrm>
            <a:off x="2157660" y="2316711"/>
            <a:ext cx="1784921" cy="1409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12" y="0"/>
                </a:moveTo>
                <a:lnTo>
                  <a:pt x="0" y="8122"/>
                </a:lnTo>
                <a:cubicBezTo>
                  <a:pt x="3820" y="12154"/>
                  <a:pt x="7867" y="16704"/>
                  <a:pt x="11823" y="21600"/>
                </a:cubicBezTo>
                <a:lnTo>
                  <a:pt x="21600" y="9216"/>
                </a:lnTo>
                <a:cubicBezTo>
                  <a:pt x="19963" y="7949"/>
                  <a:pt x="14779" y="4320"/>
                  <a:pt x="641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Brainstorm">
            <a:extLst>
              <a:ext uri="{FF2B5EF4-FFF2-40B4-BE49-F238E27FC236}">
                <a16:creationId xmlns:a16="http://schemas.microsoft.com/office/drawing/2014/main" id="{C333F526-3B3D-4D79-9FC3-994D62F84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0907" y="2173075"/>
            <a:ext cx="452745" cy="452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">
            <a:extLst>
              <a:ext uri="{FF2B5EF4-FFF2-40B4-BE49-F238E27FC236}">
                <a16:creationId xmlns:a16="http://schemas.microsoft.com/office/drawing/2014/main" id="{B2100493-378E-47AF-8265-E13D188099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80348" y="2173075"/>
            <a:ext cx="452745" cy="452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1DF26486-C102-4719-BCE2-5F67DCFCDA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54140" y="2682496"/>
            <a:ext cx="602959" cy="602957"/>
          </a:xfrm>
          <a:prstGeom prst="rect">
            <a:avLst/>
          </a:prstGeom>
        </p:spPr>
      </p:pic>
      <p:pic>
        <p:nvPicPr>
          <p:cNvPr id="18" name="Graphic 17" descr="Gears">
            <a:extLst>
              <a:ext uri="{FF2B5EF4-FFF2-40B4-BE49-F238E27FC236}">
                <a16:creationId xmlns:a16="http://schemas.microsoft.com/office/drawing/2014/main" id="{A15C895A-56F0-4600-AC95-7751C290B0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86903" y="2682496"/>
            <a:ext cx="602959" cy="6029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Trophy">
            <a:extLst>
              <a:ext uri="{FF2B5EF4-FFF2-40B4-BE49-F238E27FC236}">
                <a16:creationId xmlns:a16="http://schemas.microsoft.com/office/drawing/2014/main" id="{A31F528A-1586-435E-B1C4-B93136AD24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99241" y="3038077"/>
            <a:ext cx="972587" cy="972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645435A-2EE6-41D9-9C99-7CE599CF7CD9}"/>
              </a:ext>
            </a:extLst>
          </p:cNvPr>
          <p:cNvSpPr txBox="1"/>
          <p:nvPr/>
        </p:nvSpPr>
        <p:spPr>
          <a:xfrm>
            <a:off x="3521320" y="3999548"/>
            <a:ext cx="2101361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49486A3-45C8-4F8B-9C0A-697DB4AD206F}"/>
              </a:ext>
            </a:extLst>
          </p:cNvPr>
          <p:cNvGrpSpPr/>
          <p:nvPr/>
        </p:nvGrpSpPr>
        <p:grpSpPr>
          <a:xfrm>
            <a:off x="6695611" y="3380662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48CDCAC-E942-4FA8-873D-7EE47E35641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7944306-C577-4DD3-9B4C-66847CEECE1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D71C457-04A4-4726-AADE-8C0C6D0F9275}"/>
              </a:ext>
            </a:extLst>
          </p:cNvPr>
          <p:cNvGrpSpPr/>
          <p:nvPr/>
        </p:nvGrpSpPr>
        <p:grpSpPr>
          <a:xfrm>
            <a:off x="253830" y="3380664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9FDA848-EA9C-40E5-A1CC-00F2FD05E63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0EDBE3C-5B88-4D3F-B5B1-BE4EBCEAABD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E56AE7-D8F1-4137-842C-15B50AA0A4E2}"/>
              </a:ext>
            </a:extLst>
          </p:cNvPr>
          <p:cNvGrpSpPr/>
          <p:nvPr/>
        </p:nvGrpSpPr>
        <p:grpSpPr>
          <a:xfrm>
            <a:off x="5921420" y="4829739"/>
            <a:ext cx="2194560" cy="1260003"/>
            <a:chOff x="8921977" y="400157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331977A-C21A-4EE3-A02F-BCE68D9A861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45A32D-C5FB-43F8-BAA2-7C1BA7E03BE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EEB75DD-9782-4B1E-9F8B-A4B761F3A3A7}"/>
              </a:ext>
            </a:extLst>
          </p:cNvPr>
          <p:cNvGrpSpPr/>
          <p:nvPr/>
        </p:nvGrpSpPr>
        <p:grpSpPr>
          <a:xfrm>
            <a:off x="1028020" y="4829738"/>
            <a:ext cx="2194560" cy="1260003"/>
            <a:chOff x="332936" y="4580523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40FD613-C2C5-4224-9D2B-8913690478D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F7716A9-23A0-4BF3-B650-36F8E614217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2-Sided Check Mark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D519E0A-D4F5-4677-A261-366A69625252}"/>
              </a:ext>
            </a:extLst>
          </p:cNvPr>
          <p:cNvSpPr/>
          <p:nvPr/>
        </p:nvSpPr>
        <p:spPr>
          <a:xfrm>
            <a:off x="3232753" y="2730061"/>
            <a:ext cx="2705564" cy="2299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32" extrusionOk="0">
                <a:moveTo>
                  <a:pt x="0" y="9799"/>
                </a:moveTo>
                <a:cubicBezTo>
                  <a:pt x="2490" y="12536"/>
                  <a:pt x="4920" y="15441"/>
                  <a:pt x="7110" y="18479"/>
                </a:cubicBezTo>
                <a:cubicBezTo>
                  <a:pt x="9000" y="21083"/>
                  <a:pt x="12600" y="21083"/>
                  <a:pt x="14490" y="18479"/>
                </a:cubicBezTo>
                <a:cubicBezTo>
                  <a:pt x="16680" y="15441"/>
                  <a:pt x="19110" y="12536"/>
                  <a:pt x="21600" y="9799"/>
                </a:cubicBezTo>
                <a:lnTo>
                  <a:pt x="14190" y="1553"/>
                </a:lnTo>
                <a:cubicBezTo>
                  <a:pt x="12330" y="-517"/>
                  <a:pt x="9330" y="-517"/>
                  <a:pt x="7470" y="1553"/>
                </a:cubicBezTo>
                <a:lnTo>
                  <a:pt x="0" y="979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E86FB3E-75E5-4D36-BDC8-D19260748563}"/>
              </a:ext>
            </a:extLst>
          </p:cNvPr>
          <p:cNvSpPr/>
          <p:nvPr/>
        </p:nvSpPr>
        <p:spPr>
          <a:xfrm>
            <a:off x="6577129" y="1799631"/>
            <a:ext cx="1513601" cy="971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5" h="20844" extrusionOk="0">
                <a:moveTo>
                  <a:pt x="0" y="10044"/>
                </a:moveTo>
                <a:lnTo>
                  <a:pt x="6908" y="20844"/>
                </a:lnTo>
                <a:cubicBezTo>
                  <a:pt x="11857" y="14477"/>
                  <a:pt x="16393" y="8996"/>
                  <a:pt x="20053" y="4886"/>
                </a:cubicBezTo>
                <a:cubicBezTo>
                  <a:pt x="21600" y="3113"/>
                  <a:pt x="20414" y="-756"/>
                  <a:pt x="18507" y="131"/>
                </a:cubicBezTo>
                <a:cubicBezTo>
                  <a:pt x="11393" y="3354"/>
                  <a:pt x="5207" y="6820"/>
                  <a:pt x="0" y="1004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5483AA-4EE3-478E-B953-906CC1C7BEDE}"/>
              </a:ext>
            </a:extLst>
          </p:cNvPr>
          <p:cNvSpPr/>
          <p:nvPr/>
        </p:nvSpPr>
        <p:spPr>
          <a:xfrm>
            <a:off x="1053271" y="1799631"/>
            <a:ext cx="1515273" cy="975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8" h="20846" extrusionOk="0">
                <a:moveTo>
                  <a:pt x="732" y="4947"/>
                </a:moveTo>
                <a:cubicBezTo>
                  <a:pt x="4332" y="9042"/>
                  <a:pt x="8858" y="14503"/>
                  <a:pt x="13847" y="20846"/>
                </a:cubicBezTo>
                <a:lnTo>
                  <a:pt x="20738" y="10086"/>
                </a:lnTo>
                <a:cubicBezTo>
                  <a:pt x="15544" y="6874"/>
                  <a:pt x="9424" y="3421"/>
                  <a:pt x="2275" y="129"/>
                </a:cubicBezTo>
                <a:cubicBezTo>
                  <a:pt x="372" y="-754"/>
                  <a:pt x="-862" y="3100"/>
                  <a:pt x="732" y="49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D909337-6DEC-459C-BEC0-1B5B64AEF9B7}"/>
              </a:ext>
            </a:extLst>
          </p:cNvPr>
          <p:cNvSpPr/>
          <p:nvPr/>
        </p:nvSpPr>
        <p:spPr>
          <a:xfrm>
            <a:off x="5201420" y="2316711"/>
            <a:ext cx="1784921" cy="1409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16"/>
                </a:moveTo>
                <a:lnTo>
                  <a:pt x="9777" y="21600"/>
                </a:lnTo>
                <a:cubicBezTo>
                  <a:pt x="13733" y="16704"/>
                  <a:pt x="17780" y="12154"/>
                  <a:pt x="21600" y="8122"/>
                </a:cubicBezTo>
                <a:lnTo>
                  <a:pt x="15188" y="0"/>
                </a:lnTo>
                <a:cubicBezTo>
                  <a:pt x="6821" y="4320"/>
                  <a:pt x="1637" y="7949"/>
                  <a:pt x="0" y="92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55E02C1-0828-4296-94CC-F679B145F3E0}"/>
              </a:ext>
            </a:extLst>
          </p:cNvPr>
          <p:cNvSpPr/>
          <p:nvPr/>
        </p:nvSpPr>
        <p:spPr>
          <a:xfrm>
            <a:off x="2157660" y="2316711"/>
            <a:ext cx="1784921" cy="1409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12" y="0"/>
                </a:moveTo>
                <a:lnTo>
                  <a:pt x="0" y="8122"/>
                </a:lnTo>
                <a:cubicBezTo>
                  <a:pt x="3820" y="12154"/>
                  <a:pt x="7867" y="16704"/>
                  <a:pt x="11823" y="21600"/>
                </a:cubicBezTo>
                <a:lnTo>
                  <a:pt x="21600" y="9216"/>
                </a:lnTo>
                <a:cubicBezTo>
                  <a:pt x="19963" y="7949"/>
                  <a:pt x="14779" y="4320"/>
                  <a:pt x="641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Brainstorm">
            <a:extLst>
              <a:ext uri="{FF2B5EF4-FFF2-40B4-BE49-F238E27FC236}">
                <a16:creationId xmlns:a16="http://schemas.microsoft.com/office/drawing/2014/main" id="{C333F526-3B3D-4D79-9FC3-994D62F84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0907" y="2173075"/>
            <a:ext cx="452745" cy="452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">
            <a:extLst>
              <a:ext uri="{FF2B5EF4-FFF2-40B4-BE49-F238E27FC236}">
                <a16:creationId xmlns:a16="http://schemas.microsoft.com/office/drawing/2014/main" id="{B2100493-378E-47AF-8265-E13D188099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80348" y="2173075"/>
            <a:ext cx="452745" cy="452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1DF26486-C102-4719-BCE2-5F67DCFCDA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54140" y="2682496"/>
            <a:ext cx="602959" cy="602957"/>
          </a:xfrm>
          <a:prstGeom prst="rect">
            <a:avLst/>
          </a:prstGeom>
        </p:spPr>
      </p:pic>
      <p:pic>
        <p:nvPicPr>
          <p:cNvPr id="18" name="Graphic 17" descr="Gears">
            <a:extLst>
              <a:ext uri="{FF2B5EF4-FFF2-40B4-BE49-F238E27FC236}">
                <a16:creationId xmlns:a16="http://schemas.microsoft.com/office/drawing/2014/main" id="{A15C895A-56F0-4600-AC95-7751C290B0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86903" y="2682496"/>
            <a:ext cx="602959" cy="6029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Trophy">
            <a:extLst>
              <a:ext uri="{FF2B5EF4-FFF2-40B4-BE49-F238E27FC236}">
                <a16:creationId xmlns:a16="http://schemas.microsoft.com/office/drawing/2014/main" id="{A31F528A-1586-435E-B1C4-B93136AD24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99241" y="3038077"/>
            <a:ext cx="972587" cy="972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645435A-2EE6-41D9-9C99-7CE599CF7CD9}"/>
              </a:ext>
            </a:extLst>
          </p:cNvPr>
          <p:cNvSpPr txBox="1"/>
          <p:nvPr/>
        </p:nvSpPr>
        <p:spPr>
          <a:xfrm>
            <a:off x="3521320" y="3999548"/>
            <a:ext cx="2101361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49486A3-45C8-4F8B-9C0A-697DB4AD206F}"/>
              </a:ext>
            </a:extLst>
          </p:cNvPr>
          <p:cNvGrpSpPr/>
          <p:nvPr/>
        </p:nvGrpSpPr>
        <p:grpSpPr>
          <a:xfrm>
            <a:off x="6695611" y="3380662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48CDCAC-E942-4FA8-873D-7EE47E35641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7944306-C577-4DD3-9B4C-66847CEECE1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D71C457-04A4-4726-AADE-8C0C6D0F9275}"/>
              </a:ext>
            </a:extLst>
          </p:cNvPr>
          <p:cNvGrpSpPr/>
          <p:nvPr/>
        </p:nvGrpSpPr>
        <p:grpSpPr>
          <a:xfrm>
            <a:off x="253830" y="3380664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9FDA848-EA9C-40E5-A1CC-00F2FD05E63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0EDBE3C-5B88-4D3F-B5B1-BE4EBCEAABD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E56AE7-D8F1-4137-842C-15B50AA0A4E2}"/>
              </a:ext>
            </a:extLst>
          </p:cNvPr>
          <p:cNvGrpSpPr/>
          <p:nvPr/>
        </p:nvGrpSpPr>
        <p:grpSpPr>
          <a:xfrm>
            <a:off x="5921420" y="4829739"/>
            <a:ext cx="2194560" cy="1260003"/>
            <a:chOff x="8921977" y="400157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331977A-C21A-4EE3-A02F-BCE68D9A861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45A32D-C5FB-43F8-BAA2-7C1BA7E03BE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EEB75DD-9782-4B1E-9F8B-A4B761F3A3A7}"/>
              </a:ext>
            </a:extLst>
          </p:cNvPr>
          <p:cNvGrpSpPr/>
          <p:nvPr/>
        </p:nvGrpSpPr>
        <p:grpSpPr>
          <a:xfrm>
            <a:off x="1028020" y="4829738"/>
            <a:ext cx="2194560" cy="1260003"/>
            <a:chOff x="332936" y="4580523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40FD613-C2C5-4224-9D2B-8913690478D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F7716A9-23A0-4BF3-B650-36F8E614217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223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2-Sided Check Mark – Slide Template</vt:lpstr>
      <vt:lpstr>2-Sided Check Mark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2-Sided Check Mark</dc:title>
  <dc:creator>PresentationGO.com</dc:creator>
  <dc:description>© Copyright PresentationGO.com</dc:description>
  <dcterms:created xsi:type="dcterms:W3CDTF">2014-11-26T05:14:11Z</dcterms:created>
  <dcterms:modified xsi:type="dcterms:W3CDTF">2021-03-10T02:49:48Z</dcterms:modified>
  <cp:category>Graphics &amp; Metaphors</cp:category>
</cp:coreProperties>
</file>