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8" r:id="rId4"/>
    <p:sldId id="37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42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09018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57571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2/23/2024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BACAA3-9E7A-41B6-BDB6-0FD98F1D918C}"/>
              </a:ext>
            </a:extLst>
          </p:cNvPr>
          <p:cNvGrpSpPr/>
          <p:nvPr/>
        </p:nvGrpSpPr>
        <p:grpSpPr>
          <a:xfrm>
            <a:off x="4038600" y="1611795"/>
            <a:ext cx="4114800" cy="4114800"/>
            <a:chOff x="4038600" y="1611795"/>
            <a:chExt cx="4114800" cy="4114800"/>
          </a:xfrm>
        </p:grpSpPr>
        <p:sp>
          <p:nvSpPr>
            <p:cNvPr id="9" name="Freeform: Shape 8">
              <a:extLst>
                <a:ext uri="{FF2B5EF4-FFF2-40B4-BE49-F238E27FC236}">
                  <a16:creationId xmlns:a16="http://schemas.microsoft.com/office/drawing/2014/main" id="{6966AEBC-EF06-6128-3F28-CF80A60836D6}"/>
                </a:ext>
              </a:extLst>
            </p:cNvPr>
            <p:cNvSpPr/>
            <p:nvPr/>
          </p:nvSpPr>
          <p:spPr>
            <a:xfrm>
              <a:off x="5886166" y="1875757"/>
              <a:ext cx="1996057" cy="3595552"/>
            </a:xfrm>
            <a:custGeom>
              <a:avLst/>
              <a:gdLst>
                <a:gd name="connsiteX0" fmla="*/ -310 w 1953453"/>
                <a:gd name="connsiteY0" fmla="*/ -185 h 3906916"/>
                <a:gd name="connsiteX1" fmla="*/ 1953144 w 1953453"/>
                <a:gd name="connsiteY1" fmla="*/ 1953278 h 3906916"/>
                <a:gd name="connsiteX2" fmla="*/ -310 w 1953453"/>
                <a:gd name="connsiteY2" fmla="*/ 3906732 h 3906916"/>
                <a:gd name="connsiteX3" fmla="*/ -310 w 1953453"/>
                <a:gd name="connsiteY3" fmla="*/ 1953278 h 3906916"/>
                <a:gd name="connsiteX0" fmla="*/ 229133 w 2182586"/>
                <a:gd name="connsiteY0" fmla="*/ 0 h 3906917"/>
                <a:gd name="connsiteX1" fmla="*/ 2182587 w 2182586"/>
                <a:gd name="connsiteY1" fmla="*/ 1953463 h 3906917"/>
                <a:gd name="connsiteX2" fmla="*/ 229133 w 2182586"/>
                <a:gd name="connsiteY2" fmla="*/ 3906917 h 3906917"/>
                <a:gd name="connsiteX3" fmla="*/ 0 w 2182586"/>
                <a:gd name="connsiteY3" fmla="*/ 1984513 h 3906917"/>
                <a:gd name="connsiteX4" fmla="*/ 229133 w 2182586"/>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2587" h="3906917">
                  <a:moveTo>
                    <a:pt x="229133" y="0"/>
                  </a:moveTo>
                  <a:cubicBezTo>
                    <a:pt x="1308002" y="0"/>
                    <a:pt x="2182587" y="874595"/>
                    <a:pt x="2182587" y="1953463"/>
                  </a:cubicBezTo>
                  <a:cubicBezTo>
                    <a:pt x="2182587" y="3032322"/>
                    <a:pt x="1308002" y="3906917"/>
                    <a:pt x="229133" y="3906917"/>
                  </a:cubicBezTo>
                  <a:cubicBezTo>
                    <a:pt x="124982" y="3276466"/>
                    <a:pt x="0" y="2635667"/>
                    <a:pt x="0" y="1984513"/>
                  </a:cubicBezTo>
                  <a:cubicBezTo>
                    <a:pt x="0" y="1333359"/>
                    <a:pt x="93737" y="754653"/>
                    <a:pt x="229133" y="0"/>
                  </a:cubicBezTo>
                  <a:close/>
                </a:path>
              </a:pathLst>
            </a:custGeom>
            <a:solidFill>
              <a:schemeClr val="accent3"/>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8262ACA0-FDD9-A502-BD6A-5D5D231836C3}"/>
                </a:ext>
              </a:extLst>
            </p:cNvPr>
            <p:cNvSpPr/>
            <p:nvPr/>
          </p:nvSpPr>
          <p:spPr>
            <a:xfrm>
              <a:off x="4309494" y="1875927"/>
              <a:ext cx="1786505" cy="3595551"/>
            </a:xfrm>
            <a:custGeom>
              <a:avLst/>
              <a:gdLst>
                <a:gd name="connsiteX0" fmla="*/ 1953144 w 1953453"/>
                <a:gd name="connsiteY0" fmla="*/ 3906732 h 3906916"/>
                <a:gd name="connsiteX1" fmla="*/ -310 w 1953453"/>
                <a:gd name="connsiteY1" fmla="*/ 1953278 h 3906916"/>
                <a:gd name="connsiteX2" fmla="*/ 1953144 w 1953453"/>
                <a:gd name="connsiteY2" fmla="*/ -185 h 3906916"/>
                <a:gd name="connsiteX3" fmla="*/ 1953144 w 1953453"/>
                <a:gd name="connsiteY3" fmla="*/ 1953278 h 3906916"/>
              </a:gdLst>
              <a:ahLst/>
              <a:cxnLst>
                <a:cxn ang="0">
                  <a:pos x="connsiteX0" y="connsiteY0"/>
                </a:cxn>
                <a:cxn ang="0">
                  <a:pos x="connsiteX1" y="connsiteY1"/>
                </a:cxn>
                <a:cxn ang="0">
                  <a:pos x="connsiteX2" y="connsiteY2"/>
                </a:cxn>
                <a:cxn ang="0">
                  <a:pos x="connsiteX3" y="connsiteY3"/>
                </a:cxn>
              </a:cxnLst>
              <a:rect l="l" t="t" r="r" b="b"/>
              <a:pathLst>
                <a:path w="1953453" h="3906916">
                  <a:moveTo>
                    <a:pt x="1953144" y="3906732"/>
                  </a:moveTo>
                  <a:cubicBezTo>
                    <a:pt x="874275" y="3906732"/>
                    <a:pt x="-310" y="3032137"/>
                    <a:pt x="-310" y="1953278"/>
                  </a:cubicBezTo>
                  <a:cubicBezTo>
                    <a:pt x="-310" y="874410"/>
                    <a:pt x="874275" y="-185"/>
                    <a:pt x="1953144" y="-185"/>
                  </a:cubicBezTo>
                  <a:lnTo>
                    <a:pt x="1953144" y="1953278"/>
                  </a:lnTo>
                  <a:close/>
                </a:path>
              </a:pathLst>
            </a:custGeom>
            <a:solidFill>
              <a:schemeClr val="accent6"/>
            </a:solidFill>
            <a:ln w="9525" cap="flat">
              <a:noFill/>
              <a:prstDash val="solid"/>
              <a:miter/>
            </a:ln>
          </p:spPr>
          <p:txBody>
            <a:bodyPr rtlCol="0" anchor="ctr"/>
            <a:lstStyle/>
            <a:p>
              <a:endParaRPr lang="en-US"/>
            </a:p>
          </p:txBody>
        </p:sp>
        <p:sp>
          <p:nvSpPr>
            <p:cNvPr id="6" name="Graphic 6">
              <a:extLst>
                <a:ext uri="{FF2B5EF4-FFF2-40B4-BE49-F238E27FC236}">
                  <a16:creationId xmlns:a16="http://schemas.microsoft.com/office/drawing/2014/main" id="{36E4C51B-E1C1-EC91-BA16-A24AC68DB2E1}"/>
                </a:ext>
              </a:extLst>
            </p:cNvPr>
            <p:cNvSpPr/>
            <p:nvPr/>
          </p:nvSpPr>
          <p:spPr>
            <a:xfrm rot="5400000">
              <a:off x="3014282" y="2644878"/>
              <a:ext cx="4106035"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tx1">
                <a:alpha val="40000"/>
              </a:scheme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8">
              <a:extLst>
                <a:ext uri="{FF2B5EF4-FFF2-40B4-BE49-F238E27FC236}">
                  <a16:creationId xmlns:a16="http://schemas.microsoft.com/office/drawing/2014/main" id="{45341087-AC7B-0ABE-136E-F207319C4406}"/>
                </a:ext>
              </a:extLst>
            </p:cNvPr>
            <p:cNvSpPr/>
            <p:nvPr/>
          </p:nvSpPr>
          <p:spPr>
            <a:xfrm rot="16200000">
              <a:off x="5067300" y="2640495"/>
              <a:ext cx="4114800"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tx1">
                <a:alpha val="40000"/>
              </a:scheme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5" name="Group 14">
            <a:extLst>
              <a:ext uri="{FF2B5EF4-FFF2-40B4-BE49-F238E27FC236}">
                <a16:creationId xmlns:a16="http://schemas.microsoft.com/office/drawing/2014/main" id="{4016DF4E-0E31-D183-9261-6656472E4687}"/>
              </a:ext>
            </a:extLst>
          </p:cNvPr>
          <p:cNvGrpSpPr/>
          <p:nvPr/>
        </p:nvGrpSpPr>
        <p:grpSpPr>
          <a:xfrm>
            <a:off x="518159" y="2300843"/>
            <a:ext cx="2926080" cy="2736703"/>
            <a:chOff x="332936" y="2627766"/>
            <a:chExt cx="2926080" cy="2736703"/>
          </a:xfrm>
        </p:grpSpPr>
        <p:sp>
          <p:nvSpPr>
            <p:cNvPr id="16" name="TextBox 15">
              <a:extLst>
                <a:ext uri="{FF2B5EF4-FFF2-40B4-BE49-F238E27FC236}">
                  <a16:creationId xmlns:a16="http://schemas.microsoft.com/office/drawing/2014/main" id="{26720266-DC73-755F-99E3-1E721461DCB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accent6">
                      <a:lumMod val="75000"/>
                    </a:schemeClr>
                  </a:solidFill>
                </a:rPr>
                <a:t>Lorem Ipsum</a:t>
              </a:r>
            </a:p>
          </p:txBody>
        </p:sp>
        <p:sp>
          <p:nvSpPr>
            <p:cNvPr id="17" name="TextBox 16">
              <a:extLst>
                <a:ext uri="{FF2B5EF4-FFF2-40B4-BE49-F238E27FC236}">
                  <a16:creationId xmlns:a16="http://schemas.microsoft.com/office/drawing/2014/main" id="{A580B1FF-9494-C574-109B-1D073AC9A90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8" name="Group 17">
            <a:extLst>
              <a:ext uri="{FF2B5EF4-FFF2-40B4-BE49-F238E27FC236}">
                <a16:creationId xmlns:a16="http://schemas.microsoft.com/office/drawing/2014/main" id="{98A0B786-496B-0179-2CD1-662FA064AEAE}"/>
              </a:ext>
            </a:extLst>
          </p:cNvPr>
          <p:cNvGrpSpPr/>
          <p:nvPr/>
        </p:nvGrpSpPr>
        <p:grpSpPr>
          <a:xfrm>
            <a:off x="8747761" y="2300843"/>
            <a:ext cx="2926080" cy="2736703"/>
            <a:chOff x="332936" y="2627766"/>
            <a:chExt cx="2926080" cy="2736703"/>
          </a:xfrm>
        </p:grpSpPr>
        <p:sp>
          <p:nvSpPr>
            <p:cNvPr id="19" name="TextBox 18">
              <a:extLst>
                <a:ext uri="{FF2B5EF4-FFF2-40B4-BE49-F238E27FC236}">
                  <a16:creationId xmlns:a16="http://schemas.microsoft.com/office/drawing/2014/main" id="{FB6AD68C-BF04-0BF8-F9BB-7C0F8BE751C4}"/>
                </a:ext>
              </a:extLst>
            </p:cNvPr>
            <p:cNvSpPr txBox="1"/>
            <p:nvPr/>
          </p:nvSpPr>
          <p:spPr>
            <a:xfrm>
              <a:off x="332936" y="2627766"/>
              <a:ext cx="2926080" cy="461665"/>
            </a:xfrm>
            <a:prstGeom prst="rect">
              <a:avLst/>
            </a:prstGeom>
            <a:noFill/>
          </p:spPr>
          <p:txBody>
            <a:bodyPr wrap="square" lIns="0" rIns="0" rtlCol="0" anchor="b">
              <a:spAutoFit/>
            </a:bodyPr>
            <a:lstStyle/>
            <a:p>
              <a:r>
                <a:rPr lang="en-US" sz="2400" b="1" cap="all" noProof="1">
                  <a:solidFill>
                    <a:schemeClr val="accent5"/>
                  </a:solidFill>
                </a:rPr>
                <a:t>Lorem Ipsum</a:t>
              </a:r>
            </a:p>
          </p:txBody>
        </p:sp>
        <p:sp>
          <p:nvSpPr>
            <p:cNvPr id="20" name="TextBox 19">
              <a:extLst>
                <a:ext uri="{FF2B5EF4-FFF2-40B4-BE49-F238E27FC236}">
                  <a16:creationId xmlns:a16="http://schemas.microsoft.com/office/drawing/2014/main" id="{21399FBD-4E38-9F9E-C1B1-0062F042E92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 name="Graphic 1" descr="Rocket with solid fill">
            <a:extLst>
              <a:ext uri="{FF2B5EF4-FFF2-40B4-BE49-F238E27FC236}">
                <a16:creationId xmlns:a16="http://schemas.microsoft.com/office/drawing/2014/main" id="{1056E344-A4BE-6300-2FFB-FEEA91539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4887" y="3262222"/>
            <a:ext cx="822960" cy="822960"/>
          </a:xfrm>
          <a:prstGeom prst="rect">
            <a:avLst/>
          </a:prstGeom>
        </p:spPr>
      </p:pic>
      <p:pic>
        <p:nvPicPr>
          <p:cNvPr id="4" name="Graphic 3" descr="Lightbulb with solid fill">
            <a:extLst>
              <a:ext uri="{FF2B5EF4-FFF2-40B4-BE49-F238E27FC236}">
                <a16:creationId xmlns:a16="http://schemas.microsoft.com/office/drawing/2014/main" id="{68B023B2-A85A-4CAD-B816-D07DC0BCA5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24154" y="3262222"/>
            <a:ext cx="822960" cy="822960"/>
          </a:xfrm>
          <a:prstGeom prst="rect">
            <a:avLst/>
          </a:prstGeom>
        </p:spPr>
      </p:pic>
      <p:sp>
        <p:nvSpPr>
          <p:cNvPr id="11" name="Title 10">
            <a:extLst>
              <a:ext uri="{FF2B5EF4-FFF2-40B4-BE49-F238E27FC236}">
                <a16:creationId xmlns:a16="http://schemas.microsoft.com/office/drawing/2014/main" id="{CAFB28FE-24DF-20F0-529E-9BFB77D5B02E}"/>
              </a:ext>
            </a:extLst>
          </p:cNvPr>
          <p:cNvSpPr>
            <a:spLocks noGrp="1"/>
          </p:cNvSpPr>
          <p:nvPr>
            <p:ph type="title"/>
          </p:nvPr>
        </p:nvSpPr>
        <p:spPr/>
        <p:txBody>
          <a:bodyPr/>
          <a:lstStyle/>
          <a:p>
            <a:r>
              <a:rPr lang="en-US" dirty="0"/>
              <a:t>2-Stage Cycle Flow – Slide Template</a:t>
            </a:r>
          </a:p>
        </p:txBody>
      </p:sp>
    </p:spTree>
    <p:extLst>
      <p:ext uri="{BB962C8B-B14F-4D97-AF65-F5344CB8AC3E}">
        <p14:creationId xmlns:p14="http://schemas.microsoft.com/office/powerpoint/2010/main" val="152931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BACAA3-9E7A-41B6-BDB6-0FD98F1D918C}"/>
              </a:ext>
            </a:extLst>
          </p:cNvPr>
          <p:cNvGrpSpPr/>
          <p:nvPr/>
        </p:nvGrpSpPr>
        <p:grpSpPr>
          <a:xfrm>
            <a:off x="4038600" y="1611795"/>
            <a:ext cx="4114800" cy="4114800"/>
            <a:chOff x="4038600" y="1611795"/>
            <a:chExt cx="4114800" cy="4114800"/>
          </a:xfrm>
        </p:grpSpPr>
        <p:sp>
          <p:nvSpPr>
            <p:cNvPr id="9" name="Freeform: Shape 8">
              <a:extLst>
                <a:ext uri="{FF2B5EF4-FFF2-40B4-BE49-F238E27FC236}">
                  <a16:creationId xmlns:a16="http://schemas.microsoft.com/office/drawing/2014/main" id="{6966AEBC-EF06-6128-3F28-CF80A60836D6}"/>
                </a:ext>
              </a:extLst>
            </p:cNvPr>
            <p:cNvSpPr/>
            <p:nvPr/>
          </p:nvSpPr>
          <p:spPr>
            <a:xfrm>
              <a:off x="5886166" y="1875757"/>
              <a:ext cx="1996057" cy="3595552"/>
            </a:xfrm>
            <a:custGeom>
              <a:avLst/>
              <a:gdLst>
                <a:gd name="connsiteX0" fmla="*/ -310 w 1953453"/>
                <a:gd name="connsiteY0" fmla="*/ -185 h 3906916"/>
                <a:gd name="connsiteX1" fmla="*/ 1953144 w 1953453"/>
                <a:gd name="connsiteY1" fmla="*/ 1953278 h 3906916"/>
                <a:gd name="connsiteX2" fmla="*/ -310 w 1953453"/>
                <a:gd name="connsiteY2" fmla="*/ 3906732 h 3906916"/>
                <a:gd name="connsiteX3" fmla="*/ -310 w 1953453"/>
                <a:gd name="connsiteY3" fmla="*/ 1953278 h 3906916"/>
                <a:gd name="connsiteX0" fmla="*/ 229133 w 2182586"/>
                <a:gd name="connsiteY0" fmla="*/ 0 h 3906917"/>
                <a:gd name="connsiteX1" fmla="*/ 2182587 w 2182586"/>
                <a:gd name="connsiteY1" fmla="*/ 1953463 h 3906917"/>
                <a:gd name="connsiteX2" fmla="*/ 229133 w 2182586"/>
                <a:gd name="connsiteY2" fmla="*/ 3906917 h 3906917"/>
                <a:gd name="connsiteX3" fmla="*/ 0 w 2182586"/>
                <a:gd name="connsiteY3" fmla="*/ 1984513 h 3906917"/>
                <a:gd name="connsiteX4" fmla="*/ 229133 w 2182586"/>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2587" h="3906917">
                  <a:moveTo>
                    <a:pt x="229133" y="0"/>
                  </a:moveTo>
                  <a:cubicBezTo>
                    <a:pt x="1308002" y="0"/>
                    <a:pt x="2182587" y="874595"/>
                    <a:pt x="2182587" y="1953463"/>
                  </a:cubicBezTo>
                  <a:cubicBezTo>
                    <a:pt x="2182587" y="3032322"/>
                    <a:pt x="1308002" y="3906917"/>
                    <a:pt x="229133" y="3906917"/>
                  </a:cubicBezTo>
                  <a:cubicBezTo>
                    <a:pt x="124982" y="3276466"/>
                    <a:pt x="0" y="2635667"/>
                    <a:pt x="0" y="1984513"/>
                  </a:cubicBezTo>
                  <a:cubicBezTo>
                    <a:pt x="0" y="1333359"/>
                    <a:pt x="93737" y="754653"/>
                    <a:pt x="229133" y="0"/>
                  </a:cubicBezTo>
                  <a:close/>
                </a:path>
              </a:pathLst>
            </a:custGeom>
            <a:solidFill>
              <a:schemeClr val="accent3"/>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8262ACA0-FDD9-A502-BD6A-5D5D231836C3}"/>
                </a:ext>
              </a:extLst>
            </p:cNvPr>
            <p:cNvSpPr/>
            <p:nvPr/>
          </p:nvSpPr>
          <p:spPr>
            <a:xfrm>
              <a:off x="4309494" y="1875927"/>
              <a:ext cx="1786505" cy="3595551"/>
            </a:xfrm>
            <a:custGeom>
              <a:avLst/>
              <a:gdLst>
                <a:gd name="connsiteX0" fmla="*/ 1953144 w 1953453"/>
                <a:gd name="connsiteY0" fmla="*/ 3906732 h 3906916"/>
                <a:gd name="connsiteX1" fmla="*/ -310 w 1953453"/>
                <a:gd name="connsiteY1" fmla="*/ 1953278 h 3906916"/>
                <a:gd name="connsiteX2" fmla="*/ 1953144 w 1953453"/>
                <a:gd name="connsiteY2" fmla="*/ -185 h 3906916"/>
                <a:gd name="connsiteX3" fmla="*/ 1953144 w 1953453"/>
                <a:gd name="connsiteY3" fmla="*/ 1953278 h 3906916"/>
              </a:gdLst>
              <a:ahLst/>
              <a:cxnLst>
                <a:cxn ang="0">
                  <a:pos x="connsiteX0" y="connsiteY0"/>
                </a:cxn>
                <a:cxn ang="0">
                  <a:pos x="connsiteX1" y="connsiteY1"/>
                </a:cxn>
                <a:cxn ang="0">
                  <a:pos x="connsiteX2" y="connsiteY2"/>
                </a:cxn>
                <a:cxn ang="0">
                  <a:pos x="connsiteX3" y="connsiteY3"/>
                </a:cxn>
              </a:cxnLst>
              <a:rect l="l" t="t" r="r" b="b"/>
              <a:pathLst>
                <a:path w="1953453" h="3906916">
                  <a:moveTo>
                    <a:pt x="1953144" y="3906732"/>
                  </a:moveTo>
                  <a:cubicBezTo>
                    <a:pt x="874275" y="3906732"/>
                    <a:pt x="-310" y="3032137"/>
                    <a:pt x="-310" y="1953278"/>
                  </a:cubicBezTo>
                  <a:cubicBezTo>
                    <a:pt x="-310" y="874410"/>
                    <a:pt x="874275" y="-185"/>
                    <a:pt x="1953144" y="-185"/>
                  </a:cubicBezTo>
                  <a:lnTo>
                    <a:pt x="1953144" y="1953278"/>
                  </a:lnTo>
                  <a:close/>
                </a:path>
              </a:pathLst>
            </a:custGeom>
            <a:solidFill>
              <a:schemeClr val="accent6"/>
            </a:solidFill>
            <a:ln w="9525" cap="flat">
              <a:noFill/>
              <a:prstDash val="solid"/>
              <a:miter/>
            </a:ln>
          </p:spPr>
          <p:txBody>
            <a:bodyPr rtlCol="0" anchor="ctr"/>
            <a:lstStyle/>
            <a:p>
              <a:endParaRPr lang="en-US"/>
            </a:p>
          </p:txBody>
        </p:sp>
        <p:sp>
          <p:nvSpPr>
            <p:cNvPr id="6" name="Graphic 6">
              <a:extLst>
                <a:ext uri="{FF2B5EF4-FFF2-40B4-BE49-F238E27FC236}">
                  <a16:creationId xmlns:a16="http://schemas.microsoft.com/office/drawing/2014/main" id="{36E4C51B-E1C1-EC91-BA16-A24AC68DB2E1}"/>
                </a:ext>
              </a:extLst>
            </p:cNvPr>
            <p:cNvSpPr/>
            <p:nvPr/>
          </p:nvSpPr>
          <p:spPr>
            <a:xfrm rot="5400000">
              <a:off x="3014282" y="2644878"/>
              <a:ext cx="4106035"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bg1">
                <a:alpha val="30000"/>
              </a:scheme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8">
              <a:extLst>
                <a:ext uri="{FF2B5EF4-FFF2-40B4-BE49-F238E27FC236}">
                  <a16:creationId xmlns:a16="http://schemas.microsoft.com/office/drawing/2014/main" id="{45341087-AC7B-0ABE-136E-F207319C4406}"/>
                </a:ext>
              </a:extLst>
            </p:cNvPr>
            <p:cNvSpPr/>
            <p:nvPr/>
          </p:nvSpPr>
          <p:spPr>
            <a:xfrm rot="16200000">
              <a:off x="5067300" y="2640495"/>
              <a:ext cx="4114800"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bg1">
                <a:alpha val="30000"/>
              </a:scheme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5" name="Group 14">
            <a:extLst>
              <a:ext uri="{FF2B5EF4-FFF2-40B4-BE49-F238E27FC236}">
                <a16:creationId xmlns:a16="http://schemas.microsoft.com/office/drawing/2014/main" id="{4016DF4E-0E31-D183-9261-6656472E4687}"/>
              </a:ext>
            </a:extLst>
          </p:cNvPr>
          <p:cNvGrpSpPr/>
          <p:nvPr/>
        </p:nvGrpSpPr>
        <p:grpSpPr>
          <a:xfrm>
            <a:off x="518159" y="2300843"/>
            <a:ext cx="2926080" cy="2736703"/>
            <a:chOff x="332936" y="2627766"/>
            <a:chExt cx="2926080" cy="2736703"/>
          </a:xfrm>
        </p:grpSpPr>
        <p:sp>
          <p:nvSpPr>
            <p:cNvPr id="16" name="TextBox 15">
              <a:extLst>
                <a:ext uri="{FF2B5EF4-FFF2-40B4-BE49-F238E27FC236}">
                  <a16:creationId xmlns:a16="http://schemas.microsoft.com/office/drawing/2014/main" id="{26720266-DC73-755F-99E3-1E721461DCB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accent6"/>
                  </a:solidFill>
                </a:rPr>
                <a:t>Lorem Ipsum</a:t>
              </a:r>
            </a:p>
          </p:txBody>
        </p:sp>
        <p:sp>
          <p:nvSpPr>
            <p:cNvPr id="17" name="TextBox 16">
              <a:extLst>
                <a:ext uri="{FF2B5EF4-FFF2-40B4-BE49-F238E27FC236}">
                  <a16:creationId xmlns:a16="http://schemas.microsoft.com/office/drawing/2014/main" id="{A580B1FF-9494-C574-109B-1D073AC9A90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8" name="Group 17">
            <a:extLst>
              <a:ext uri="{FF2B5EF4-FFF2-40B4-BE49-F238E27FC236}">
                <a16:creationId xmlns:a16="http://schemas.microsoft.com/office/drawing/2014/main" id="{98A0B786-496B-0179-2CD1-662FA064AEAE}"/>
              </a:ext>
            </a:extLst>
          </p:cNvPr>
          <p:cNvGrpSpPr/>
          <p:nvPr/>
        </p:nvGrpSpPr>
        <p:grpSpPr>
          <a:xfrm>
            <a:off x="8747761" y="2300843"/>
            <a:ext cx="2926080" cy="2736703"/>
            <a:chOff x="332936" y="2627766"/>
            <a:chExt cx="2926080" cy="2736703"/>
          </a:xfrm>
        </p:grpSpPr>
        <p:sp>
          <p:nvSpPr>
            <p:cNvPr id="19" name="TextBox 18">
              <a:extLst>
                <a:ext uri="{FF2B5EF4-FFF2-40B4-BE49-F238E27FC236}">
                  <a16:creationId xmlns:a16="http://schemas.microsoft.com/office/drawing/2014/main" id="{FB6AD68C-BF04-0BF8-F9BB-7C0F8BE751C4}"/>
                </a:ext>
              </a:extLst>
            </p:cNvPr>
            <p:cNvSpPr txBox="1"/>
            <p:nvPr/>
          </p:nvSpPr>
          <p:spPr>
            <a:xfrm>
              <a:off x="332936" y="2627766"/>
              <a:ext cx="2926080" cy="461665"/>
            </a:xfrm>
            <a:prstGeom prst="rect">
              <a:avLst/>
            </a:prstGeom>
            <a:noFill/>
          </p:spPr>
          <p:txBody>
            <a:bodyPr wrap="square" lIns="0" rIns="0" rtlCol="0" anchor="b">
              <a:spAutoFit/>
            </a:bodyPr>
            <a:lstStyle/>
            <a:p>
              <a:r>
                <a:rPr lang="en-US" sz="2400" b="1" cap="all" noProof="1">
                  <a:solidFill>
                    <a:schemeClr val="accent3"/>
                  </a:solidFill>
                </a:rPr>
                <a:t>Lorem Ipsum</a:t>
              </a:r>
            </a:p>
          </p:txBody>
        </p:sp>
        <p:sp>
          <p:nvSpPr>
            <p:cNvPr id="20" name="TextBox 19">
              <a:extLst>
                <a:ext uri="{FF2B5EF4-FFF2-40B4-BE49-F238E27FC236}">
                  <a16:creationId xmlns:a16="http://schemas.microsoft.com/office/drawing/2014/main" id="{21399FBD-4E38-9F9E-C1B1-0062F042E92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 name="Graphic 1" descr="Rocket with solid fill">
            <a:extLst>
              <a:ext uri="{FF2B5EF4-FFF2-40B4-BE49-F238E27FC236}">
                <a16:creationId xmlns:a16="http://schemas.microsoft.com/office/drawing/2014/main" id="{1056E344-A4BE-6300-2FFB-FEEA91539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4887" y="3262222"/>
            <a:ext cx="822960" cy="822960"/>
          </a:xfrm>
          <a:prstGeom prst="rect">
            <a:avLst/>
          </a:prstGeom>
        </p:spPr>
      </p:pic>
      <p:pic>
        <p:nvPicPr>
          <p:cNvPr id="4" name="Graphic 3" descr="Lightbulb with solid fill">
            <a:extLst>
              <a:ext uri="{FF2B5EF4-FFF2-40B4-BE49-F238E27FC236}">
                <a16:creationId xmlns:a16="http://schemas.microsoft.com/office/drawing/2014/main" id="{68B023B2-A85A-4CAD-B816-D07DC0BCA5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24154" y="3262222"/>
            <a:ext cx="822960" cy="822960"/>
          </a:xfrm>
          <a:prstGeom prst="rect">
            <a:avLst/>
          </a:prstGeom>
        </p:spPr>
      </p:pic>
      <p:sp>
        <p:nvSpPr>
          <p:cNvPr id="11" name="Title 10">
            <a:extLst>
              <a:ext uri="{FF2B5EF4-FFF2-40B4-BE49-F238E27FC236}">
                <a16:creationId xmlns:a16="http://schemas.microsoft.com/office/drawing/2014/main" id="{CAFB28FE-24DF-20F0-529E-9BFB77D5B02E}"/>
              </a:ext>
            </a:extLst>
          </p:cNvPr>
          <p:cNvSpPr>
            <a:spLocks noGrp="1"/>
          </p:cNvSpPr>
          <p:nvPr>
            <p:ph type="title"/>
          </p:nvPr>
        </p:nvSpPr>
        <p:spPr/>
        <p:txBody>
          <a:bodyPr/>
          <a:lstStyle/>
          <a:p>
            <a:r>
              <a:rPr lang="en-US" dirty="0"/>
              <a:t>2-Stage Cycle Flow – Slide Template</a:t>
            </a:r>
          </a:p>
        </p:txBody>
      </p:sp>
    </p:spTree>
    <p:extLst>
      <p:ext uri="{BB962C8B-B14F-4D97-AF65-F5344CB8AC3E}">
        <p14:creationId xmlns:p14="http://schemas.microsoft.com/office/powerpoint/2010/main" val="363174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8498</TotalTime>
  <Words>373</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2-Stage Cycle Flow – Slide Template</vt:lpstr>
      <vt:lpstr>2-Stage Cycle Flow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2-Stage Cycle Flow</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2024-02-23T19:29:41Z</dcterms:modified>
  <cp:category>Charts &amp; Diagrams</cp:category>
</cp:coreProperties>
</file>