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43" r:id="rId4"/>
    <p:sldId id="371" r:id="rId5"/>
    <p:sldId id="363" r:id="rId6"/>
    <p:sldId id="372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CCC"/>
    <a:srgbClr val="805AAB"/>
    <a:srgbClr val="001F33"/>
    <a:srgbClr val="008C58"/>
    <a:srgbClr val="002033"/>
    <a:srgbClr val="2B323B"/>
    <a:srgbClr val="00B09B"/>
    <a:srgbClr val="F0EEEF"/>
    <a:srgbClr val="0D95BC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4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9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33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2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2-Step Decision Funnel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D94BE72-55D3-DCC4-2D80-650B358B231B}"/>
              </a:ext>
            </a:extLst>
          </p:cNvPr>
          <p:cNvGrpSpPr/>
          <p:nvPr/>
        </p:nvGrpSpPr>
        <p:grpSpPr>
          <a:xfrm>
            <a:off x="407479" y="3276940"/>
            <a:ext cx="1916621" cy="2387103"/>
            <a:chOff x="8921977" y="1421595"/>
            <a:chExt cx="2788127" cy="80952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5AF7FDD-D89D-AF03-D425-7BCBAA2FF817}"/>
                </a:ext>
              </a:extLst>
            </p:cNvPr>
            <p:cNvSpPr txBox="1"/>
            <p:nvPr/>
          </p:nvSpPr>
          <p:spPr>
            <a:xfrm>
              <a:off x="8921977" y="1421595"/>
              <a:ext cx="2788127" cy="135687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1E2F07-AF6F-F404-8764-F1E5B59CC8A8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6445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5222985-D49F-D9D5-3167-407FDA57F574}"/>
              </a:ext>
            </a:extLst>
          </p:cNvPr>
          <p:cNvGrpSpPr/>
          <p:nvPr/>
        </p:nvGrpSpPr>
        <p:grpSpPr>
          <a:xfrm>
            <a:off x="6819900" y="3276940"/>
            <a:ext cx="1916621" cy="2387103"/>
            <a:chOff x="8921977" y="1421595"/>
            <a:chExt cx="2788127" cy="80952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AC3E00-6C00-F3C5-8472-8699B9D292DB}"/>
                </a:ext>
              </a:extLst>
            </p:cNvPr>
            <p:cNvSpPr txBox="1"/>
            <p:nvPr/>
          </p:nvSpPr>
          <p:spPr>
            <a:xfrm>
              <a:off x="8921977" y="1421595"/>
              <a:ext cx="2788127" cy="135687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47663C-CA66-374C-879E-E34176AA88EC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6445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in.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70A901D-5990-0D68-7EAF-9750DC03A693}"/>
              </a:ext>
            </a:extLst>
          </p:cNvPr>
          <p:cNvSpPr txBox="1"/>
          <p:nvPr/>
        </p:nvSpPr>
        <p:spPr>
          <a:xfrm>
            <a:off x="733827" y="1729138"/>
            <a:ext cx="1484007" cy="441363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3C3E7A-BB30-006B-EB3D-1269CC71CE80}"/>
              </a:ext>
            </a:extLst>
          </p:cNvPr>
          <p:cNvSpPr txBox="1"/>
          <p:nvPr/>
        </p:nvSpPr>
        <p:spPr>
          <a:xfrm>
            <a:off x="3831442" y="1081606"/>
            <a:ext cx="1484007" cy="441363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52B87A-AB5E-CFED-C152-761065824B08}"/>
              </a:ext>
            </a:extLst>
          </p:cNvPr>
          <p:cNvSpPr txBox="1"/>
          <p:nvPr/>
        </p:nvSpPr>
        <p:spPr>
          <a:xfrm>
            <a:off x="6926165" y="1729138"/>
            <a:ext cx="1484007" cy="441363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1DAB7A-363B-C07B-DB3E-82B2F152F040}"/>
              </a:ext>
            </a:extLst>
          </p:cNvPr>
          <p:cNvGrpSpPr/>
          <p:nvPr/>
        </p:nvGrpSpPr>
        <p:grpSpPr>
          <a:xfrm>
            <a:off x="2498060" y="1553203"/>
            <a:ext cx="4147880" cy="4223190"/>
            <a:chOff x="3782041" y="1440180"/>
            <a:chExt cx="4627918" cy="471194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92E3EDB-790D-823B-2E67-7CC53193750A}"/>
                </a:ext>
              </a:extLst>
            </p:cNvPr>
            <p:cNvSpPr/>
            <p:nvPr/>
          </p:nvSpPr>
          <p:spPr>
            <a:xfrm>
              <a:off x="4434048" y="3526186"/>
              <a:ext cx="3331014" cy="2209550"/>
            </a:xfrm>
            <a:custGeom>
              <a:avLst/>
              <a:gdLst>
                <a:gd name="connsiteX0" fmla="*/ 1867510 w 3735020"/>
                <a:gd name="connsiteY0" fmla="*/ 0 h 2477538"/>
                <a:gd name="connsiteX1" fmla="*/ 3735020 w 3735020"/>
                <a:gd name="connsiteY1" fmla="*/ 829560 h 2477538"/>
                <a:gd name="connsiteX2" fmla="*/ 3735020 w 3735020"/>
                <a:gd name="connsiteY2" fmla="*/ 898027 h 2477538"/>
                <a:gd name="connsiteX3" fmla="*/ 2911771 w 3735020"/>
                <a:gd name="connsiteY3" fmla="*/ 1586021 h 2477538"/>
                <a:gd name="connsiteX4" fmla="*/ 2854193 w 3735020"/>
                <a:gd name="connsiteY4" fmla="*/ 1599894 h 2477538"/>
                <a:gd name="connsiteX5" fmla="*/ 2841857 w 3735020"/>
                <a:gd name="connsiteY5" fmla="*/ 1608438 h 2477538"/>
                <a:gd name="connsiteX6" fmla="*/ 2628519 w 3735020"/>
                <a:gd name="connsiteY6" fmla="*/ 2090622 h 2477538"/>
                <a:gd name="connsiteX7" fmla="*/ 2633298 w 3735020"/>
                <a:gd name="connsiteY7" fmla="*/ 2151125 h 2477538"/>
                <a:gd name="connsiteX8" fmla="*/ 2633298 w 3735020"/>
                <a:gd name="connsiteY8" fmla="*/ 2167050 h 2477538"/>
                <a:gd name="connsiteX9" fmla="*/ 1867510 w 3735020"/>
                <a:gd name="connsiteY9" fmla="*/ 2477538 h 2477538"/>
                <a:gd name="connsiteX10" fmla="*/ 1101716 w 3735020"/>
                <a:gd name="connsiteY10" fmla="*/ 2167050 h 2477538"/>
                <a:gd name="connsiteX11" fmla="*/ 1101716 w 3735020"/>
                <a:gd name="connsiteY11" fmla="*/ 2151125 h 2477538"/>
                <a:gd name="connsiteX12" fmla="*/ 1106495 w 3735020"/>
                <a:gd name="connsiteY12" fmla="*/ 2090622 h 2477538"/>
                <a:gd name="connsiteX13" fmla="*/ 893157 w 3735020"/>
                <a:gd name="connsiteY13" fmla="*/ 1608894 h 2477538"/>
                <a:gd name="connsiteX14" fmla="*/ 879109 w 3735020"/>
                <a:gd name="connsiteY14" fmla="*/ 1599094 h 2477538"/>
                <a:gd name="connsiteX15" fmla="*/ 823250 w 3735020"/>
                <a:gd name="connsiteY15" fmla="*/ 1585601 h 2477538"/>
                <a:gd name="connsiteX16" fmla="*/ 0 w 3735020"/>
                <a:gd name="connsiteY16" fmla="*/ 898027 h 2477538"/>
                <a:gd name="connsiteX17" fmla="*/ 0 w 3735020"/>
                <a:gd name="connsiteY17" fmla="*/ 829560 h 2477538"/>
                <a:gd name="connsiteX18" fmla="*/ 1867510 w 3735020"/>
                <a:gd name="connsiteY18" fmla="*/ 0 h 247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35020" h="2477538">
                  <a:moveTo>
                    <a:pt x="1867510" y="0"/>
                  </a:moveTo>
                  <a:cubicBezTo>
                    <a:pt x="2899177" y="0"/>
                    <a:pt x="3735020" y="372583"/>
                    <a:pt x="3735020" y="829560"/>
                  </a:cubicBezTo>
                  <a:lnTo>
                    <a:pt x="3735020" y="898027"/>
                  </a:lnTo>
                  <a:cubicBezTo>
                    <a:pt x="3735020" y="1184633"/>
                    <a:pt x="3408519" y="1437028"/>
                    <a:pt x="2911771" y="1586021"/>
                  </a:cubicBezTo>
                  <a:lnTo>
                    <a:pt x="2854193" y="1599894"/>
                  </a:lnTo>
                  <a:lnTo>
                    <a:pt x="2841857" y="1608438"/>
                  </a:lnTo>
                  <a:cubicBezTo>
                    <a:pt x="2650985" y="1766525"/>
                    <a:pt x="2625736" y="1979163"/>
                    <a:pt x="2628519" y="2090622"/>
                  </a:cubicBezTo>
                  <a:cubicBezTo>
                    <a:pt x="2628519" y="2111321"/>
                    <a:pt x="2630112" y="2130426"/>
                    <a:pt x="2633298" y="2151125"/>
                  </a:cubicBezTo>
                  <a:lnTo>
                    <a:pt x="2633298" y="2167050"/>
                  </a:lnTo>
                  <a:cubicBezTo>
                    <a:pt x="2633298" y="2339010"/>
                    <a:pt x="2290999" y="2477538"/>
                    <a:pt x="1867510" y="2477538"/>
                  </a:cubicBezTo>
                  <a:cubicBezTo>
                    <a:pt x="1444015" y="2477538"/>
                    <a:pt x="1101716" y="2339010"/>
                    <a:pt x="1101716" y="2167050"/>
                  </a:cubicBezTo>
                  <a:cubicBezTo>
                    <a:pt x="1101716" y="2162270"/>
                    <a:pt x="1100123" y="2171823"/>
                    <a:pt x="1101716" y="2151125"/>
                  </a:cubicBezTo>
                  <a:cubicBezTo>
                    <a:pt x="1103309" y="2130426"/>
                    <a:pt x="1103309" y="2217999"/>
                    <a:pt x="1106495" y="2090622"/>
                  </a:cubicBezTo>
                  <a:cubicBezTo>
                    <a:pt x="1109278" y="1979163"/>
                    <a:pt x="1084030" y="1767741"/>
                    <a:pt x="893157" y="1608894"/>
                  </a:cubicBezTo>
                  <a:lnTo>
                    <a:pt x="879109" y="1599094"/>
                  </a:lnTo>
                  <a:lnTo>
                    <a:pt x="823250" y="1585601"/>
                  </a:lnTo>
                  <a:cubicBezTo>
                    <a:pt x="326501" y="1436282"/>
                    <a:pt x="0" y="1183637"/>
                    <a:pt x="0" y="898027"/>
                  </a:cubicBezTo>
                  <a:lnTo>
                    <a:pt x="0" y="829560"/>
                  </a:lnTo>
                  <a:cubicBezTo>
                    <a:pt x="0" y="370990"/>
                    <a:pt x="835844" y="0"/>
                    <a:pt x="186751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25C2069B-CCFF-6E97-AE51-431840B0D78B}"/>
                </a:ext>
              </a:extLst>
            </p:cNvPr>
            <p:cNvSpPr/>
            <p:nvPr/>
          </p:nvSpPr>
          <p:spPr>
            <a:xfrm>
              <a:off x="4434048" y="3524765"/>
              <a:ext cx="3331010" cy="1479657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81B64AC3-5B42-1B21-1A74-F5CB220B4F48}"/>
                </a:ext>
              </a:extLst>
            </p:cNvPr>
            <p:cNvSpPr/>
            <p:nvPr/>
          </p:nvSpPr>
          <p:spPr>
            <a:xfrm>
              <a:off x="5219234" y="3838588"/>
              <a:ext cx="1760636" cy="781005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C93EBDB-4B87-2E5E-EC0E-DF9678CA4322}"/>
                </a:ext>
              </a:extLst>
            </p:cNvPr>
            <p:cNvSpPr/>
            <p:nvPr/>
          </p:nvSpPr>
          <p:spPr>
            <a:xfrm>
              <a:off x="4125935" y="1928668"/>
              <a:ext cx="3947236" cy="2618506"/>
            </a:xfrm>
            <a:custGeom>
              <a:avLst/>
              <a:gdLst>
                <a:gd name="connsiteX0" fmla="*/ 2212991 w 4425981"/>
                <a:gd name="connsiteY0" fmla="*/ 0 h 2936095"/>
                <a:gd name="connsiteX1" fmla="*/ 4425981 w 4425981"/>
                <a:gd name="connsiteY1" fmla="*/ 982413 h 2936095"/>
                <a:gd name="connsiteX2" fmla="*/ 4425981 w 4425981"/>
                <a:gd name="connsiteY2" fmla="*/ 1063620 h 2936095"/>
                <a:gd name="connsiteX3" fmla="*/ 3450521 w 4425981"/>
                <a:gd name="connsiteY3" fmla="*/ 1878354 h 2936095"/>
                <a:gd name="connsiteX4" fmla="*/ 3382005 w 4425981"/>
                <a:gd name="connsiteY4" fmla="*/ 1896823 h 2936095"/>
                <a:gd name="connsiteX5" fmla="*/ 3367210 w 4425981"/>
                <a:gd name="connsiteY5" fmla="*/ 1907052 h 2936095"/>
                <a:gd name="connsiteX6" fmla="*/ 3114107 w 4425981"/>
                <a:gd name="connsiteY6" fmla="*/ 2477532 h 2936095"/>
                <a:gd name="connsiteX7" fmla="*/ 3120480 w 4425981"/>
                <a:gd name="connsiteY7" fmla="*/ 2549180 h 2936095"/>
                <a:gd name="connsiteX8" fmla="*/ 3120480 w 4425981"/>
                <a:gd name="connsiteY8" fmla="*/ 2568285 h 2936095"/>
                <a:gd name="connsiteX9" fmla="*/ 2212993 w 4425981"/>
                <a:gd name="connsiteY9" fmla="*/ 2936095 h 2936095"/>
                <a:gd name="connsiteX10" fmla="*/ 1305507 w 4425981"/>
                <a:gd name="connsiteY10" fmla="*/ 2568285 h 2936095"/>
                <a:gd name="connsiteX11" fmla="*/ 1305507 w 4425981"/>
                <a:gd name="connsiteY11" fmla="*/ 2549180 h 2936095"/>
                <a:gd name="connsiteX12" fmla="*/ 1311874 w 4425981"/>
                <a:gd name="connsiteY12" fmla="*/ 2477532 h 2936095"/>
                <a:gd name="connsiteX13" fmla="*/ 1058249 w 4425981"/>
                <a:gd name="connsiteY13" fmla="*/ 1907117 h 2936095"/>
                <a:gd name="connsiteX14" fmla="*/ 1043105 w 4425981"/>
                <a:gd name="connsiteY14" fmla="*/ 1896588 h 2936095"/>
                <a:gd name="connsiteX15" fmla="*/ 975461 w 4425981"/>
                <a:gd name="connsiteY15" fmla="*/ 1878354 h 2936095"/>
                <a:gd name="connsiteX16" fmla="*/ 0 w 4425981"/>
                <a:gd name="connsiteY16" fmla="*/ 1063620 h 2936095"/>
                <a:gd name="connsiteX17" fmla="*/ 0 w 4425981"/>
                <a:gd name="connsiteY17" fmla="*/ 982413 h 2936095"/>
                <a:gd name="connsiteX18" fmla="*/ 2212991 w 4425981"/>
                <a:gd name="connsiteY18" fmla="*/ 0 h 293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5981" h="2936095">
                  <a:moveTo>
                    <a:pt x="2212991" y="0"/>
                  </a:moveTo>
                  <a:cubicBezTo>
                    <a:pt x="3435706" y="0"/>
                    <a:pt x="4425981" y="439458"/>
                    <a:pt x="4425981" y="982413"/>
                  </a:cubicBezTo>
                  <a:lnTo>
                    <a:pt x="4425981" y="1063620"/>
                  </a:lnTo>
                  <a:cubicBezTo>
                    <a:pt x="4425981" y="1402967"/>
                    <a:pt x="4039155" y="1701885"/>
                    <a:pt x="3450521" y="1878354"/>
                  </a:cubicBezTo>
                  <a:lnTo>
                    <a:pt x="3382005" y="1896823"/>
                  </a:lnTo>
                  <a:lnTo>
                    <a:pt x="3367210" y="1907052"/>
                  </a:lnTo>
                  <a:cubicBezTo>
                    <a:pt x="3140228" y="2094570"/>
                    <a:pt x="3111325" y="2345173"/>
                    <a:pt x="3114107" y="2477532"/>
                  </a:cubicBezTo>
                  <a:cubicBezTo>
                    <a:pt x="3114107" y="2501411"/>
                    <a:pt x="3117294" y="2525295"/>
                    <a:pt x="3120480" y="2549180"/>
                  </a:cubicBezTo>
                  <a:lnTo>
                    <a:pt x="3120480" y="2568285"/>
                  </a:lnTo>
                  <a:cubicBezTo>
                    <a:pt x="3120480" y="2772095"/>
                    <a:pt x="2714497" y="2936095"/>
                    <a:pt x="2212993" y="2936095"/>
                  </a:cubicBezTo>
                  <a:cubicBezTo>
                    <a:pt x="1711489" y="2936095"/>
                    <a:pt x="1305507" y="2772095"/>
                    <a:pt x="1305507" y="2568285"/>
                  </a:cubicBezTo>
                  <a:cubicBezTo>
                    <a:pt x="1305507" y="2561919"/>
                    <a:pt x="1302321" y="2573064"/>
                    <a:pt x="1305507" y="2549180"/>
                  </a:cubicBezTo>
                  <a:cubicBezTo>
                    <a:pt x="1308693" y="2525295"/>
                    <a:pt x="1311874" y="2501411"/>
                    <a:pt x="1311874" y="2477532"/>
                  </a:cubicBezTo>
                  <a:cubicBezTo>
                    <a:pt x="1313268" y="2346567"/>
                    <a:pt x="1284187" y="2094918"/>
                    <a:pt x="1058249" y="1907117"/>
                  </a:cubicBezTo>
                  <a:lnTo>
                    <a:pt x="1043105" y="1896588"/>
                  </a:lnTo>
                  <a:lnTo>
                    <a:pt x="975461" y="1878354"/>
                  </a:lnTo>
                  <a:cubicBezTo>
                    <a:pt x="386826" y="1701885"/>
                    <a:pt x="0" y="1402967"/>
                    <a:pt x="0" y="1063620"/>
                  </a:cubicBezTo>
                  <a:lnTo>
                    <a:pt x="0" y="982413"/>
                  </a:lnTo>
                  <a:cubicBezTo>
                    <a:pt x="0" y="439458"/>
                    <a:pt x="990275" y="0"/>
                    <a:pt x="221299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1D0B6A93-791D-5C70-A09E-1ED527785B62}"/>
                </a:ext>
              </a:extLst>
            </p:cNvPr>
            <p:cNvSpPr/>
            <p:nvPr/>
          </p:nvSpPr>
          <p:spPr>
            <a:xfrm>
              <a:off x="4125935" y="1928668"/>
              <a:ext cx="3947236" cy="1752298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66979663-876D-A2FC-DEB7-D9E3B744768D}"/>
                </a:ext>
              </a:extLst>
            </p:cNvPr>
            <p:cNvSpPr/>
            <p:nvPr/>
          </p:nvSpPr>
          <p:spPr>
            <a:xfrm>
              <a:off x="4884144" y="2337630"/>
              <a:ext cx="2430816" cy="883248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F11BE759-1CFB-1A39-9197-3F90E4BA8EC9}"/>
                </a:ext>
              </a:extLst>
            </p:cNvPr>
            <p:cNvSpPr/>
            <p:nvPr/>
          </p:nvSpPr>
          <p:spPr>
            <a:xfrm>
              <a:off x="6024266" y="1440180"/>
              <a:ext cx="150573" cy="1238610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04DF6BD5-18F6-9D48-4CA7-612B34DB6FEA}"/>
                </a:ext>
              </a:extLst>
            </p:cNvPr>
            <p:cNvSpPr/>
            <p:nvPr/>
          </p:nvSpPr>
          <p:spPr>
            <a:xfrm>
              <a:off x="6681293" y="2013686"/>
              <a:ext cx="1728666" cy="883488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926E1992-992C-1B6F-5AE1-88B89E50641C}"/>
                </a:ext>
              </a:extLst>
            </p:cNvPr>
            <p:cNvSpPr/>
            <p:nvPr/>
          </p:nvSpPr>
          <p:spPr>
            <a:xfrm>
              <a:off x="3782041" y="2013686"/>
              <a:ext cx="1728666" cy="883488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43A36A0-C53D-D902-590B-0C05121D9958}"/>
                </a:ext>
              </a:extLst>
            </p:cNvPr>
            <p:cNvSpPr txBox="1"/>
            <p:nvPr/>
          </p:nvSpPr>
          <p:spPr>
            <a:xfrm>
              <a:off x="5792853" y="3890923"/>
              <a:ext cx="613399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FCD97B9-1129-DE5F-BD6F-7D524D91CD7C}"/>
                </a:ext>
              </a:extLst>
            </p:cNvPr>
            <p:cNvSpPr txBox="1"/>
            <p:nvPr/>
          </p:nvSpPr>
          <p:spPr>
            <a:xfrm>
              <a:off x="5792853" y="5126808"/>
              <a:ext cx="613399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784753E-FD63-812B-2083-DD094123C3FC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8252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2-Step Decision Funnel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D94BE72-55D3-DCC4-2D80-650B358B231B}"/>
              </a:ext>
            </a:extLst>
          </p:cNvPr>
          <p:cNvGrpSpPr/>
          <p:nvPr/>
        </p:nvGrpSpPr>
        <p:grpSpPr>
          <a:xfrm>
            <a:off x="407479" y="3276940"/>
            <a:ext cx="1916621" cy="2387103"/>
            <a:chOff x="8921977" y="1421595"/>
            <a:chExt cx="2788127" cy="80952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5AF7FDD-D89D-AF03-D425-7BCBAA2FF817}"/>
                </a:ext>
              </a:extLst>
            </p:cNvPr>
            <p:cNvSpPr txBox="1"/>
            <p:nvPr/>
          </p:nvSpPr>
          <p:spPr>
            <a:xfrm>
              <a:off x="8921977" y="1421595"/>
              <a:ext cx="2788127" cy="135687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1E2F07-AF6F-F404-8764-F1E5B59CC8A8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6445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5222985-D49F-D9D5-3167-407FDA57F574}"/>
              </a:ext>
            </a:extLst>
          </p:cNvPr>
          <p:cNvGrpSpPr/>
          <p:nvPr/>
        </p:nvGrpSpPr>
        <p:grpSpPr>
          <a:xfrm>
            <a:off x="6819900" y="3276940"/>
            <a:ext cx="1916621" cy="2387103"/>
            <a:chOff x="8921977" y="1421595"/>
            <a:chExt cx="2788127" cy="80952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AC3E00-6C00-F3C5-8472-8699B9D292DB}"/>
                </a:ext>
              </a:extLst>
            </p:cNvPr>
            <p:cNvSpPr txBox="1"/>
            <p:nvPr/>
          </p:nvSpPr>
          <p:spPr>
            <a:xfrm>
              <a:off x="8921977" y="1421595"/>
              <a:ext cx="2788127" cy="135687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47663C-CA66-374C-879E-E34176AA88EC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6445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in.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70A901D-5990-0D68-7EAF-9750DC03A693}"/>
              </a:ext>
            </a:extLst>
          </p:cNvPr>
          <p:cNvSpPr txBox="1"/>
          <p:nvPr/>
        </p:nvSpPr>
        <p:spPr>
          <a:xfrm>
            <a:off x="976020" y="1801169"/>
            <a:ext cx="1241814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3C3E7A-BB30-006B-EB3D-1269CC71CE80}"/>
              </a:ext>
            </a:extLst>
          </p:cNvPr>
          <p:cNvSpPr txBox="1"/>
          <p:nvPr/>
        </p:nvSpPr>
        <p:spPr>
          <a:xfrm>
            <a:off x="4073635" y="1153637"/>
            <a:ext cx="1241814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52B87A-AB5E-CFED-C152-761065824B08}"/>
              </a:ext>
            </a:extLst>
          </p:cNvPr>
          <p:cNvSpPr txBox="1"/>
          <p:nvPr/>
        </p:nvSpPr>
        <p:spPr>
          <a:xfrm>
            <a:off x="6926165" y="1801169"/>
            <a:ext cx="1241815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1DAB7A-363B-C07B-DB3E-82B2F152F040}"/>
              </a:ext>
            </a:extLst>
          </p:cNvPr>
          <p:cNvGrpSpPr/>
          <p:nvPr/>
        </p:nvGrpSpPr>
        <p:grpSpPr>
          <a:xfrm>
            <a:off x="2498060" y="1553203"/>
            <a:ext cx="4147880" cy="4223190"/>
            <a:chOff x="3782041" y="1440180"/>
            <a:chExt cx="4627918" cy="471194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92E3EDB-790D-823B-2E67-7CC53193750A}"/>
                </a:ext>
              </a:extLst>
            </p:cNvPr>
            <p:cNvSpPr/>
            <p:nvPr/>
          </p:nvSpPr>
          <p:spPr>
            <a:xfrm>
              <a:off x="4434048" y="3526186"/>
              <a:ext cx="3331014" cy="2209550"/>
            </a:xfrm>
            <a:custGeom>
              <a:avLst/>
              <a:gdLst>
                <a:gd name="connsiteX0" fmla="*/ 1867510 w 3735020"/>
                <a:gd name="connsiteY0" fmla="*/ 0 h 2477538"/>
                <a:gd name="connsiteX1" fmla="*/ 3735020 w 3735020"/>
                <a:gd name="connsiteY1" fmla="*/ 829560 h 2477538"/>
                <a:gd name="connsiteX2" fmla="*/ 3735020 w 3735020"/>
                <a:gd name="connsiteY2" fmla="*/ 898027 h 2477538"/>
                <a:gd name="connsiteX3" fmla="*/ 2911771 w 3735020"/>
                <a:gd name="connsiteY3" fmla="*/ 1586021 h 2477538"/>
                <a:gd name="connsiteX4" fmla="*/ 2854193 w 3735020"/>
                <a:gd name="connsiteY4" fmla="*/ 1599894 h 2477538"/>
                <a:gd name="connsiteX5" fmla="*/ 2841857 w 3735020"/>
                <a:gd name="connsiteY5" fmla="*/ 1608438 h 2477538"/>
                <a:gd name="connsiteX6" fmla="*/ 2628519 w 3735020"/>
                <a:gd name="connsiteY6" fmla="*/ 2090622 h 2477538"/>
                <a:gd name="connsiteX7" fmla="*/ 2633298 w 3735020"/>
                <a:gd name="connsiteY7" fmla="*/ 2151125 h 2477538"/>
                <a:gd name="connsiteX8" fmla="*/ 2633298 w 3735020"/>
                <a:gd name="connsiteY8" fmla="*/ 2167050 h 2477538"/>
                <a:gd name="connsiteX9" fmla="*/ 1867510 w 3735020"/>
                <a:gd name="connsiteY9" fmla="*/ 2477538 h 2477538"/>
                <a:gd name="connsiteX10" fmla="*/ 1101716 w 3735020"/>
                <a:gd name="connsiteY10" fmla="*/ 2167050 h 2477538"/>
                <a:gd name="connsiteX11" fmla="*/ 1101716 w 3735020"/>
                <a:gd name="connsiteY11" fmla="*/ 2151125 h 2477538"/>
                <a:gd name="connsiteX12" fmla="*/ 1106495 w 3735020"/>
                <a:gd name="connsiteY12" fmla="*/ 2090622 h 2477538"/>
                <a:gd name="connsiteX13" fmla="*/ 893157 w 3735020"/>
                <a:gd name="connsiteY13" fmla="*/ 1608894 h 2477538"/>
                <a:gd name="connsiteX14" fmla="*/ 879109 w 3735020"/>
                <a:gd name="connsiteY14" fmla="*/ 1599094 h 2477538"/>
                <a:gd name="connsiteX15" fmla="*/ 823250 w 3735020"/>
                <a:gd name="connsiteY15" fmla="*/ 1585601 h 2477538"/>
                <a:gd name="connsiteX16" fmla="*/ 0 w 3735020"/>
                <a:gd name="connsiteY16" fmla="*/ 898027 h 2477538"/>
                <a:gd name="connsiteX17" fmla="*/ 0 w 3735020"/>
                <a:gd name="connsiteY17" fmla="*/ 829560 h 2477538"/>
                <a:gd name="connsiteX18" fmla="*/ 1867510 w 3735020"/>
                <a:gd name="connsiteY18" fmla="*/ 0 h 247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35020" h="2477538">
                  <a:moveTo>
                    <a:pt x="1867510" y="0"/>
                  </a:moveTo>
                  <a:cubicBezTo>
                    <a:pt x="2899177" y="0"/>
                    <a:pt x="3735020" y="372583"/>
                    <a:pt x="3735020" y="829560"/>
                  </a:cubicBezTo>
                  <a:lnTo>
                    <a:pt x="3735020" y="898027"/>
                  </a:lnTo>
                  <a:cubicBezTo>
                    <a:pt x="3735020" y="1184633"/>
                    <a:pt x="3408519" y="1437028"/>
                    <a:pt x="2911771" y="1586021"/>
                  </a:cubicBezTo>
                  <a:lnTo>
                    <a:pt x="2854193" y="1599894"/>
                  </a:lnTo>
                  <a:lnTo>
                    <a:pt x="2841857" y="1608438"/>
                  </a:lnTo>
                  <a:cubicBezTo>
                    <a:pt x="2650985" y="1766525"/>
                    <a:pt x="2625736" y="1979163"/>
                    <a:pt x="2628519" y="2090622"/>
                  </a:cubicBezTo>
                  <a:cubicBezTo>
                    <a:pt x="2628519" y="2111321"/>
                    <a:pt x="2630112" y="2130426"/>
                    <a:pt x="2633298" y="2151125"/>
                  </a:cubicBezTo>
                  <a:lnTo>
                    <a:pt x="2633298" y="2167050"/>
                  </a:lnTo>
                  <a:cubicBezTo>
                    <a:pt x="2633298" y="2339010"/>
                    <a:pt x="2290999" y="2477538"/>
                    <a:pt x="1867510" y="2477538"/>
                  </a:cubicBezTo>
                  <a:cubicBezTo>
                    <a:pt x="1444015" y="2477538"/>
                    <a:pt x="1101716" y="2339010"/>
                    <a:pt x="1101716" y="2167050"/>
                  </a:cubicBezTo>
                  <a:cubicBezTo>
                    <a:pt x="1101716" y="2162270"/>
                    <a:pt x="1100123" y="2171823"/>
                    <a:pt x="1101716" y="2151125"/>
                  </a:cubicBezTo>
                  <a:cubicBezTo>
                    <a:pt x="1103309" y="2130426"/>
                    <a:pt x="1103309" y="2217999"/>
                    <a:pt x="1106495" y="2090622"/>
                  </a:cubicBezTo>
                  <a:cubicBezTo>
                    <a:pt x="1109278" y="1979163"/>
                    <a:pt x="1084030" y="1767741"/>
                    <a:pt x="893157" y="1608894"/>
                  </a:cubicBezTo>
                  <a:lnTo>
                    <a:pt x="879109" y="1599094"/>
                  </a:lnTo>
                  <a:lnTo>
                    <a:pt x="823250" y="1585601"/>
                  </a:lnTo>
                  <a:cubicBezTo>
                    <a:pt x="326501" y="1436282"/>
                    <a:pt x="0" y="1183637"/>
                    <a:pt x="0" y="898027"/>
                  </a:cubicBezTo>
                  <a:lnTo>
                    <a:pt x="0" y="829560"/>
                  </a:lnTo>
                  <a:cubicBezTo>
                    <a:pt x="0" y="370990"/>
                    <a:pt x="835844" y="0"/>
                    <a:pt x="186751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25C2069B-CCFF-6E97-AE51-431840B0D78B}"/>
                </a:ext>
              </a:extLst>
            </p:cNvPr>
            <p:cNvSpPr/>
            <p:nvPr/>
          </p:nvSpPr>
          <p:spPr>
            <a:xfrm>
              <a:off x="4434048" y="3524765"/>
              <a:ext cx="3331010" cy="1479657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81B64AC3-5B42-1B21-1A74-F5CB220B4F48}"/>
                </a:ext>
              </a:extLst>
            </p:cNvPr>
            <p:cNvSpPr/>
            <p:nvPr/>
          </p:nvSpPr>
          <p:spPr>
            <a:xfrm>
              <a:off x="5219234" y="3838588"/>
              <a:ext cx="1760636" cy="781005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C93EBDB-4B87-2E5E-EC0E-DF9678CA4322}"/>
                </a:ext>
              </a:extLst>
            </p:cNvPr>
            <p:cNvSpPr/>
            <p:nvPr/>
          </p:nvSpPr>
          <p:spPr>
            <a:xfrm>
              <a:off x="4125935" y="1928668"/>
              <a:ext cx="3947236" cy="2618506"/>
            </a:xfrm>
            <a:custGeom>
              <a:avLst/>
              <a:gdLst>
                <a:gd name="connsiteX0" fmla="*/ 2212991 w 4425981"/>
                <a:gd name="connsiteY0" fmla="*/ 0 h 2936095"/>
                <a:gd name="connsiteX1" fmla="*/ 4425981 w 4425981"/>
                <a:gd name="connsiteY1" fmla="*/ 982413 h 2936095"/>
                <a:gd name="connsiteX2" fmla="*/ 4425981 w 4425981"/>
                <a:gd name="connsiteY2" fmla="*/ 1063620 h 2936095"/>
                <a:gd name="connsiteX3" fmla="*/ 3450521 w 4425981"/>
                <a:gd name="connsiteY3" fmla="*/ 1878354 h 2936095"/>
                <a:gd name="connsiteX4" fmla="*/ 3382005 w 4425981"/>
                <a:gd name="connsiteY4" fmla="*/ 1896823 h 2936095"/>
                <a:gd name="connsiteX5" fmla="*/ 3367210 w 4425981"/>
                <a:gd name="connsiteY5" fmla="*/ 1907052 h 2936095"/>
                <a:gd name="connsiteX6" fmla="*/ 3114107 w 4425981"/>
                <a:gd name="connsiteY6" fmla="*/ 2477532 h 2936095"/>
                <a:gd name="connsiteX7" fmla="*/ 3120480 w 4425981"/>
                <a:gd name="connsiteY7" fmla="*/ 2549180 h 2936095"/>
                <a:gd name="connsiteX8" fmla="*/ 3120480 w 4425981"/>
                <a:gd name="connsiteY8" fmla="*/ 2568285 h 2936095"/>
                <a:gd name="connsiteX9" fmla="*/ 2212993 w 4425981"/>
                <a:gd name="connsiteY9" fmla="*/ 2936095 h 2936095"/>
                <a:gd name="connsiteX10" fmla="*/ 1305507 w 4425981"/>
                <a:gd name="connsiteY10" fmla="*/ 2568285 h 2936095"/>
                <a:gd name="connsiteX11" fmla="*/ 1305507 w 4425981"/>
                <a:gd name="connsiteY11" fmla="*/ 2549180 h 2936095"/>
                <a:gd name="connsiteX12" fmla="*/ 1311874 w 4425981"/>
                <a:gd name="connsiteY12" fmla="*/ 2477532 h 2936095"/>
                <a:gd name="connsiteX13" fmla="*/ 1058249 w 4425981"/>
                <a:gd name="connsiteY13" fmla="*/ 1907117 h 2936095"/>
                <a:gd name="connsiteX14" fmla="*/ 1043105 w 4425981"/>
                <a:gd name="connsiteY14" fmla="*/ 1896588 h 2936095"/>
                <a:gd name="connsiteX15" fmla="*/ 975461 w 4425981"/>
                <a:gd name="connsiteY15" fmla="*/ 1878354 h 2936095"/>
                <a:gd name="connsiteX16" fmla="*/ 0 w 4425981"/>
                <a:gd name="connsiteY16" fmla="*/ 1063620 h 2936095"/>
                <a:gd name="connsiteX17" fmla="*/ 0 w 4425981"/>
                <a:gd name="connsiteY17" fmla="*/ 982413 h 2936095"/>
                <a:gd name="connsiteX18" fmla="*/ 2212991 w 4425981"/>
                <a:gd name="connsiteY18" fmla="*/ 0 h 293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5981" h="2936095">
                  <a:moveTo>
                    <a:pt x="2212991" y="0"/>
                  </a:moveTo>
                  <a:cubicBezTo>
                    <a:pt x="3435706" y="0"/>
                    <a:pt x="4425981" y="439458"/>
                    <a:pt x="4425981" y="982413"/>
                  </a:cubicBezTo>
                  <a:lnTo>
                    <a:pt x="4425981" y="1063620"/>
                  </a:lnTo>
                  <a:cubicBezTo>
                    <a:pt x="4425981" y="1402967"/>
                    <a:pt x="4039155" y="1701885"/>
                    <a:pt x="3450521" y="1878354"/>
                  </a:cubicBezTo>
                  <a:lnTo>
                    <a:pt x="3382005" y="1896823"/>
                  </a:lnTo>
                  <a:lnTo>
                    <a:pt x="3367210" y="1907052"/>
                  </a:lnTo>
                  <a:cubicBezTo>
                    <a:pt x="3140228" y="2094570"/>
                    <a:pt x="3111325" y="2345173"/>
                    <a:pt x="3114107" y="2477532"/>
                  </a:cubicBezTo>
                  <a:cubicBezTo>
                    <a:pt x="3114107" y="2501411"/>
                    <a:pt x="3117294" y="2525295"/>
                    <a:pt x="3120480" y="2549180"/>
                  </a:cubicBezTo>
                  <a:lnTo>
                    <a:pt x="3120480" y="2568285"/>
                  </a:lnTo>
                  <a:cubicBezTo>
                    <a:pt x="3120480" y="2772095"/>
                    <a:pt x="2714497" y="2936095"/>
                    <a:pt x="2212993" y="2936095"/>
                  </a:cubicBezTo>
                  <a:cubicBezTo>
                    <a:pt x="1711489" y="2936095"/>
                    <a:pt x="1305507" y="2772095"/>
                    <a:pt x="1305507" y="2568285"/>
                  </a:cubicBezTo>
                  <a:cubicBezTo>
                    <a:pt x="1305507" y="2561919"/>
                    <a:pt x="1302321" y="2573064"/>
                    <a:pt x="1305507" y="2549180"/>
                  </a:cubicBezTo>
                  <a:cubicBezTo>
                    <a:pt x="1308693" y="2525295"/>
                    <a:pt x="1311874" y="2501411"/>
                    <a:pt x="1311874" y="2477532"/>
                  </a:cubicBezTo>
                  <a:cubicBezTo>
                    <a:pt x="1313268" y="2346567"/>
                    <a:pt x="1284187" y="2094918"/>
                    <a:pt x="1058249" y="1907117"/>
                  </a:cubicBezTo>
                  <a:lnTo>
                    <a:pt x="1043105" y="1896588"/>
                  </a:lnTo>
                  <a:lnTo>
                    <a:pt x="975461" y="1878354"/>
                  </a:lnTo>
                  <a:cubicBezTo>
                    <a:pt x="386826" y="1701885"/>
                    <a:pt x="0" y="1402967"/>
                    <a:pt x="0" y="1063620"/>
                  </a:cubicBezTo>
                  <a:lnTo>
                    <a:pt x="0" y="982413"/>
                  </a:lnTo>
                  <a:cubicBezTo>
                    <a:pt x="0" y="439458"/>
                    <a:pt x="990275" y="0"/>
                    <a:pt x="221299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1D0B6A93-791D-5C70-A09E-1ED527785B62}"/>
                </a:ext>
              </a:extLst>
            </p:cNvPr>
            <p:cNvSpPr/>
            <p:nvPr/>
          </p:nvSpPr>
          <p:spPr>
            <a:xfrm>
              <a:off x="4125935" y="1928668"/>
              <a:ext cx="3947236" cy="1752298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66979663-876D-A2FC-DEB7-D9E3B744768D}"/>
                </a:ext>
              </a:extLst>
            </p:cNvPr>
            <p:cNvSpPr/>
            <p:nvPr/>
          </p:nvSpPr>
          <p:spPr>
            <a:xfrm>
              <a:off x="4884144" y="2337630"/>
              <a:ext cx="2430816" cy="883248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F11BE759-1CFB-1A39-9197-3F90E4BA8EC9}"/>
                </a:ext>
              </a:extLst>
            </p:cNvPr>
            <p:cNvSpPr/>
            <p:nvPr/>
          </p:nvSpPr>
          <p:spPr>
            <a:xfrm>
              <a:off x="6024266" y="1440180"/>
              <a:ext cx="150573" cy="1238610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04DF6BD5-18F6-9D48-4CA7-612B34DB6FEA}"/>
                </a:ext>
              </a:extLst>
            </p:cNvPr>
            <p:cNvSpPr/>
            <p:nvPr/>
          </p:nvSpPr>
          <p:spPr>
            <a:xfrm>
              <a:off x="6681293" y="2013686"/>
              <a:ext cx="1728666" cy="883488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926E1992-992C-1B6F-5AE1-88B89E50641C}"/>
                </a:ext>
              </a:extLst>
            </p:cNvPr>
            <p:cNvSpPr/>
            <p:nvPr/>
          </p:nvSpPr>
          <p:spPr>
            <a:xfrm>
              <a:off x="3782041" y="2013686"/>
              <a:ext cx="1728666" cy="883488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43A36A0-C53D-D902-590B-0C05121D9958}"/>
                </a:ext>
              </a:extLst>
            </p:cNvPr>
            <p:cNvSpPr txBox="1"/>
            <p:nvPr/>
          </p:nvSpPr>
          <p:spPr>
            <a:xfrm>
              <a:off x="5792853" y="3890923"/>
              <a:ext cx="613399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FCD97B9-1129-DE5F-BD6F-7D524D91CD7C}"/>
                </a:ext>
              </a:extLst>
            </p:cNvPr>
            <p:cNvSpPr txBox="1"/>
            <p:nvPr/>
          </p:nvSpPr>
          <p:spPr>
            <a:xfrm>
              <a:off x="5792853" y="5126808"/>
              <a:ext cx="613399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784753E-FD63-812B-2083-DD094123C3FC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21676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2-Step Decision Funnel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CA16C2-B432-63DB-5BDC-67B62B1CA0EC}"/>
              </a:ext>
            </a:extLst>
          </p:cNvPr>
          <p:cNvGrpSpPr/>
          <p:nvPr/>
        </p:nvGrpSpPr>
        <p:grpSpPr>
          <a:xfrm>
            <a:off x="4281113" y="1412754"/>
            <a:ext cx="4356367" cy="4435463"/>
            <a:chOff x="3782041" y="1440180"/>
            <a:chExt cx="4627918" cy="471194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2E3EDB-790D-823B-2E67-7CC53193750A}"/>
                </a:ext>
              </a:extLst>
            </p:cNvPr>
            <p:cNvSpPr/>
            <p:nvPr/>
          </p:nvSpPr>
          <p:spPr>
            <a:xfrm>
              <a:off x="4434048" y="3526186"/>
              <a:ext cx="3331014" cy="2209550"/>
            </a:xfrm>
            <a:custGeom>
              <a:avLst/>
              <a:gdLst>
                <a:gd name="connsiteX0" fmla="*/ 1867510 w 3735020"/>
                <a:gd name="connsiteY0" fmla="*/ 0 h 2477538"/>
                <a:gd name="connsiteX1" fmla="*/ 3735020 w 3735020"/>
                <a:gd name="connsiteY1" fmla="*/ 829560 h 2477538"/>
                <a:gd name="connsiteX2" fmla="*/ 3735020 w 3735020"/>
                <a:gd name="connsiteY2" fmla="*/ 898027 h 2477538"/>
                <a:gd name="connsiteX3" fmla="*/ 2911771 w 3735020"/>
                <a:gd name="connsiteY3" fmla="*/ 1586021 h 2477538"/>
                <a:gd name="connsiteX4" fmla="*/ 2854193 w 3735020"/>
                <a:gd name="connsiteY4" fmla="*/ 1599894 h 2477538"/>
                <a:gd name="connsiteX5" fmla="*/ 2841857 w 3735020"/>
                <a:gd name="connsiteY5" fmla="*/ 1608438 h 2477538"/>
                <a:gd name="connsiteX6" fmla="*/ 2628519 w 3735020"/>
                <a:gd name="connsiteY6" fmla="*/ 2090622 h 2477538"/>
                <a:gd name="connsiteX7" fmla="*/ 2633298 w 3735020"/>
                <a:gd name="connsiteY7" fmla="*/ 2151125 h 2477538"/>
                <a:gd name="connsiteX8" fmla="*/ 2633298 w 3735020"/>
                <a:gd name="connsiteY8" fmla="*/ 2167050 h 2477538"/>
                <a:gd name="connsiteX9" fmla="*/ 1867510 w 3735020"/>
                <a:gd name="connsiteY9" fmla="*/ 2477538 h 2477538"/>
                <a:gd name="connsiteX10" fmla="*/ 1101716 w 3735020"/>
                <a:gd name="connsiteY10" fmla="*/ 2167050 h 2477538"/>
                <a:gd name="connsiteX11" fmla="*/ 1101716 w 3735020"/>
                <a:gd name="connsiteY11" fmla="*/ 2151125 h 2477538"/>
                <a:gd name="connsiteX12" fmla="*/ 1106495 w 3735020"/>
                <a:gd name="connsiteY12" fmla="*/ 2090622 h 2477538"/>
                <a:gd name="connsiteX13" fmla="*/ 893157 w 3735020"/>
                <a:gd name="connsiteY13" fmla="*/ 1608894 h 2477538"/>
                <a:gd name="connsiteX14" fmla="*/ 879109 w 3735020"/>
                <a:gd name="connsiteY14" fmla="*/ 1599094 h 2477538"/>
                <a:gd name="connsiteX15" fmla="*/ 823250 w 3735020"/>
                <a:gd name="connsiteY15" fmla="*/ 1585601 h 2477538"/>
                <a:gd name="connsiteX16" fmla="*/ 0 w 3735020"/>
                <a:gd name="connsiteY16" fmla="*/ 898027 h 2477538"/>
                <a:gd name="connsiteX17" fmla="*/ 0 w 3735020"/>
                <a:gd name="connsiteY17" fmla="*/ 829560 h 2477538"/>
                <a:gd name="connsiteX18" fmla="*/ 1867510 w 3735020"/>
                <a:gd name="connsiteY18" fmla="*/ 0 h 247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35020" h="2477538">
                  <a:moveTo>
                    <a:pt x="1867510" y="0"/>
                  </a:moveTo>
                  <a:cubicBezTo>
                    <a:pt x="2899177" y="0"/>
                    <a:pt x="3735020" y="372583"/>
                    <a:pt x="3735020" y="829560"/>
                  </a:cubicBezTo>
                  <a:lnTo>
                    <a:pt x="3735020" y="898027"/>
                  </a:lnTo>
                  <a:cubicBezTo>
                    <a:pt x="3735020" y="1184633"/>
                    <a:pt x="3408519" y="1437028"/>
                    <a:pt x="2911771" y="1586021"/>
                  </a:cubicBezTo>
                  <a:lnTo>
                    <a:pt x="2854193" y="1599894"/>
                  </a:lnTo>
                  <a:lnTo>
                    <a:pt x="2841857" y="1608438"/>
                  </a:lnTo>
                  <a:cubicBezTo>
                    <a:pt x="2650985" y="1766525"/>
                    <a:pt x="2625736" y="1979163"/>
                    <a:pt x="2628519" y="2090622"/>
                  </a:cubicBezTo>
                  <a:cubicBezTo>
                    <a:pt x="2628519" y="2111321"/>
                    <a:pt x="2630112" y="2130426"/>
                    <a:pt x="2633298" y="2151125"/>
                  </a:cubicBezTo>
                  <a:lnTo>
                    <a:pt x="2633298" y="2167050"/>
                  </a:lnTo>
                  <a:cubicBezTo>
                    <a:pt x="2633298" y="2339010"/>
                    <a:pt x="2290999" y="2477538"/>
                    <a:pt x="1867510" y="2477538"/>
                  </a:cubicBezTo>
                  <a:cubicBezTo>
                    <a:pt x="1444015" y="2477538"/>
                    <a:pt x="1101716" y="2339010"/>
                    <a:pt x="1101716" y="2167050"/>
                  </a:cubicBezTo>
                  <a:cubicBezTo>
                    <a:pt x="1101716" y="2162270"/>
                    <a:pt x="1100123" y="2171823"/>
                    <a:pt x="1101716" y="2151125"/>
                  </a:cubicBezTo>
                  <a:cubicBezTo>
                    <a:pt x="1103309" y="2130426"/>
                    <a:pt x="1103309" y="2217999"/>
                    <a:pt x="1106495" y="2090622"/>
                  </a:cubicBezTo>
                  <a:cubicBezTo>
                    <a:pt x="1109278" y="1979163"/>
                    <a:pt x="1084030" y="1767741"/>
                    <a:pt x="893157" y="1608894"/>
                  </a:cubicBezTo>
                  <a:lnTo>
                    <a:pt x="879109" y="1599094"/>
                  </a:lnTo>
                  <a:lnTo>
                    <a:pt x="823250" y="1585601"/>
                  </a:lnTo>
                  <a:cubicBezTo>
                    <a:pt x="326501" y="1436282"/>
                    <a:pt x="0" y="1183637"/>
                    <a:pt x="0" y="898027"/>
                  </a:cubicBezTo>
                  <a:lnTo>
                    <a:pt x="0" y="829560"/>
                  </a:lnTo>
                  <a:cubicBezTo>
                    <a:pt x="0" y="370990"/>
                    <a:pt x="835844" y="0"/>
                    <a:pt x="186751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25C2069B-CCFF-6E97-AE51-431840B0D78B}"/>
                </a:ext>
              </a:extLst>
            </p:cNvPr>
            <p:cNvSpPr/>
            <p:nvPr/>
          </p:nvSpPr>
          <p:spPr>
            <a:xfrm>
              <a:off x="4434048" y="3524765"/>
              <a:ext cx="3331010" cy="1479657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81B64AC3-5B42-1B21-1A74-F5CB220B4F48}"/>
                </a:ext>
              </a:extLst>
            </p:cNvPr>
            <p:cNvSpPr/>
            <p:nvPr/>
          </p:nvSpPr>
          <p:spPr>
            <a:xfrm>
              <a:off x="5219234" y="3838588"/>
              <a:ext cx="1760636" cy="781005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C93EBDB-4B87-2E5E-EC0E-DF9678CA4322}"/>
                </a:ext>
              </a:extLst>
            </p:cNvPr>
            <p:cNvSpPr/>
            <p:nvPr/>
          </p:nvSpPr>
          <p:spPr>
            <a:xfrm>
              <a:off x="4125935" y="1928668"/>
              <a:ext cx="3947236" cy="2618506"/>
            </a:xfrm>
            <a:custGeom>
              <a:avLst/>
              <a:gdLst>
                <a:gd name="connsiteX0" fmla="*/ 2212991 w 4425981"/>
                <a:gd name="connsiteY0" fmla="*/ 0 h 2936095"/>
                <a:gd name="connsiteX1" fmla="*/ 4425981 w 4425981"/>
                <a:gd name="connsiteY1" fmla="*/ 982413 h 2936095"/>
                <a:gd name="connsiteX2" fmla="*/ 4425981 w 4425981"/>
                <a:gd name="connsiteY2" fmla="*/ 1063620 h 2936095"/>
                <a:gd name="connsiteX3" fmla="*/ 3450521 w 4425981"/>
                <a:gd name="connsiteY3" fmla="*/ 1878354 h 2936095"/>
                <a:gd name="connsiteX4" fmla="*/ 3382005 w 4425981"/>
                <a:gd name="connsiteY4" fmla="*/ 1896823 h 2936095"/>
                <a:gd name="connsiteX5" fmla="*/ 3367210 w 4425981"/>
                <a:gd name="connsiteY5" fmla="*/ 1907052 h 2936095"/>
                <a:gd name="connsiteX6" fmla="*/ 3114107 w 4425981"/>
                <a:gd name="connsiteY6" fmla="*/ 2477532 h 2936095"/>
                <a:gd name="connsiteX7" fmla="*/ 3120480 w 4425981"/>
                <a:gd name="connsiteY7" fmla="*/ 2549180 h 2936095"/>
                <a:gd name="connsiteX8" fmla="*/ 3120480 w 4425981"/>
                <a:gd name="connsiteY8" fmla="*/ 2568285 h 2936095"/>
                <a:gd name="connsiteX9" fmla="*/ 2212993 w 4425981"/>
                <a:gd name="connsiteY9" fmla="*/ 2936095 h 2936095"/>
                <a:gd name="connsiteX10" fmla="*/ 1305507 w 4425981"/>
                <a:gd name="connsiteY10" fmla="*/ 2568285 h 2936095"/>
                <a:gd name="connsiteX11" fmla="*/ 1305507 w 4425981"/>
                <a:gd name="connsiteY11" fmla="*/ 2549180 h 2936095"/>
                <a:gd name="connsiteX12" fmla="*/ 1311874 w 4425981"/>
                <a:gd name="connsiteY12" fmla="*/ 2477532 h 2936095"/>
                <a:gd name="connsiteX13" fmla="*/ 1058249 w 4425981"/>
                <a:gd name="connsiteY13" fmla="*/ 1907117 h 2936095"/>
                <a:gd name="connsiteX14" fmla="*/ 1043105 w 4425981"/>
                <a:gd name="connsiteY14" fmla="*/ 1896588 h 2936095"/>
                <a:gd name="connsiteX15" fmla="*/ 975461 w 4425981"/>
                <a:gd name="connsiteY15" fmla="*/ 1878354 h 2936095"/>
                <a:gd name="connsiteX16" fmla="*/ 0 w 4425981"/>
                <a:gd name="connsiteY16" fmla="*/ 1063620 h 2936095"/>
                <a:gd name="connsiteX17" fmla="*/ 0 w 4425981"/>
                <a:gd name="connsiteY17" fmla="*/ 982413 h 2936095"/>
                <a:gd name="connsiteX18" fmla="*/ 2212991 w 4425981"/>
                <a:gd name="connsiteY18" fmla="*/ 0 h 293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5981" h="2936095">
                  <a:moveTo>
                    <a:pt x="2212991" y="0"/>
                  </a:moveTo>
                  <a:cubicBezTo>
                    <a:pt x="3435706" y="0"/>
                    <a:pt x="4425981" y="439458"/>
                    <a:pt x="4425981" y="982413"/>
                  </a:cubicBezTo>
                  <a:lnTo>
                    <a:pt x="4425981" y="1063620"/>
                  </a:lnTo>
                  <a:cubicBezTo>
                    <a:pt x="4425981" y="1402967"/>
                    <a:pt x="4039155" y="1701885"/>
                    <a:pt x="3450521" y="1878354"/>
                  </a:cubicBezTo>
                  <a:lnTo>
                    <a:pt x="3382005" y="1896823"/>
                  </a:lnTo>
                  <a:lnTo>
                    <a:pt x="3367210" y="1907052"/>
                  </a:lnTo>
                  <a:cubicBezTo>
                    <a:pt x="3140228" y="2094570"/>
                    <a:pt x="3111325" y="2345173"/>
                    <a:pt x="3114107" y="2477532"/>
                  </a:cubicBezTo>
                  <a:cubicBezTo>
                    <a:pt x="3114107" y="2501411"/>
                    <a:pt x="3117294" y="2525295"/>
                    <a:pt x="3120480" y="2549180"/>
                  </a:cubicBezTo>
                  <a:lnTo>
                    <a:pt x="3120480" y="2568285"/>
                  </a:lnTo>
                  <a:cubicBezTo>
                    <a:pt x="3120480" y="2772095"/>
                    <a:pt x="2714497" y="2936095"/>
                    <a:pt x="2212993" y="2936095"/>
                  </a:cubicBezTo>
                  <a:cubicBezTo>
                    <a:pt x="1711489" y="2936095"/>
                    <a:pt x="1305507" y="2772095"/>
                    <a:pt x="1305507" y="2568285"/>
                  </a:cubicBezTo>
                  <a:cubicBezTo>
                    <a:pt x="1305507" y="2561919"/>
                    <a:pt x="1302321" y="2573064"/>
                    <a:pt x="1305507" y="2549180"/>
                  </a:cubicBezTo>
                  <a:cubicBezTo>
                    <a:pt x="1308693" y="2525295"/>
                    <a:pt x="1311874" y="2501411"/>
                    <a:pt x="1311874" y="2477532"/>
                  </a:cubicBezTo>
                  <a:cubicBezTo>
                    <a:pt x="1313268" y="2346567"/>
                    <a:pt x="1284187" y="2094918"/>
                    <a:pt x="1058249" y="1907117"/>
                  </a:cubicBezTo>
                  <a:lnTo>
                    <a:pt x="1043105" y="1896588"/>
                  </a:lnTo>
                  <a:lnTo>
                    <a:pt x="975461" y="1878354"/>
                  </a:lnTo>
                  <a:cubicBezTo>
                    <a:pt x="386826" y="1701885"/>
                    <a:pt x="0" y="1402967"/>
                    <a:pt x="0" y="1063620"/>
                  </a:cubicBezTo>
                  <a:lnTo>
                    <a:pt x="0" y="982413"/>
                  </a:lnTo>
                  <a:cubicBezTo>
                    <a:pt x="0" y="439458"/>
                    <a:pt x="990275" y="0"/>
                    <a:pt x="221299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1D0B6A93-791D-5C70-A09E-1ED527785B62}"/>
                </a:ext>
              </a:extLst>
            </p:cNvPr>
            <p:cNvSpPr/>
            <p:nvPr/>
          </p:nvSpPr>
          <p:spPr>
            <a:xfrm>
              <a:off x="4125935" y="1928668"/>
              <a:ext cx="3947236" cy="1752298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66979663-876D-A2FC-DEB7-D9E3B744768D}"/>
                </a:ext>
              </a:extLst>
            </p:cNvPr>
            <p:cNvSpPr/>
            <p:nvPr/>
          </p:nvSpPr>
          <p:spPr>
            <a:xfrm>
              <a:off x="4884144" y="2337630"/>
              <a:ext cx="2430816" cy="883248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F11BE759-1CFB-1A39-9197-3F90E4BA8EC9}"/>
                </a:ext>
              </a:extLst>
            </p:cNvPr>
            <p:cNvSpPr/>
            <p:nvPr/>
          </p:nvSpPr>
          <p:spPr>
            <a:xfrm>
              <a:off x="6024266" y="1440180"/>
              <a:ext cx="150573" cy="1238610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04DF6BD5-18F6-9D48-4CA7-612B34DB6FEA}"/>
                </a:ext>
              </a:extLst>
            </p:cNvPr>
            <p:cNvSpPr/>
            <p:nvPr/>
          </p:nvSpPr>
          <p:spPr>
            <a:xfrm>
              <a:off x="6681293" y="2013686"/>
              <a:ext cx="1728666" cy="883488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19" name="Freeform 24">
              <a:extLst>
                <a:ext uri="{FF2B5EF4-FFF2-40B4-BE49-F238E27FC236}">
                  <a16:creationId xmlns:a16="http://schemas.microsoft.com/office/drawing/2014/main" id="{926E1992-992C-1B6F-5AE1-88B89E50641C}"/>
                </a:ext>
              </a:extLst>
            </p:cNvPr>
            <p:cNvSpPr/>
            <p:nvPr/>
          </p:nvSpPr>
          <p:spPr>
            <a:xfrm>
              <a:off x="3782041" y="2013686"/>
              <a:ext cx="1728666" cy="883488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3A36A0-C53D-D902-590B-0C05121D9958}"/>
                </a:ext>
              </a:extLst>
            </p:cNvPr>
            <p:cNvSpPr txBox="1"/>
            <p:nvPr/>
          </p:nvSpPr>
          <p:spPr>
            <a:xfrm>
              <a:off x="5792853" y="3926538"/>
              <a:ext cx="613399" cy="35965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CD97B9-1129-DE5F-BD6F-7D524D91CD7C}"/>
                </a:ext>
              </a:extLst>
            </p:cNvPr>
            <p:cNvSpPr txBox="1"/>
            <p:nvPr/>
          </p:nvSpPr>
          <p:spPr>
            <a:xfrm>
              <a:off x="5792853" y="5162423"/>
              <a:ext cx="613399" cy="35965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784753E-FD63-812B-2083-DD094123C3FC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F2688EA1-BB9C-A1E7-2CE3-D1C8A00471FC}"/>
              </a:ext>
            </a:extLst>
          </p:cNvPr>
          <p:cNvSpPr txBox="1"/>
          <p:nvPr/>
        </p:nvSpPr>
        <p:spPr>
          <a:xfrm>
            <a:off x="5766478" y="899768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4AE7AA-5F16-FDC8-A7F3-FA9A293945E3}"/>
              </a:ext>
            </a:extLst>
          </p:cNvPr>
          <p:cNvSpPr txBox="1"/>
          <p:nvPr/>
        </p:nvSpPr>
        <p:spPr>
          <a:xfrm>
            <a:off x="4100840" y="1490544"/>
            <a:ext cx="1107546" cy="33855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16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676348-FF27-30B3-DCC2-90A8AC0A0E3E}"/>
              </a:ext>
            </a:extLst>
          </p:cNvPr>
          <p:cNvSpPr txBox="1"/>
          <p:nvPr/>
        </p:nvSpPr>
        <p:spPr>
          <a:xfrm>
            <a:off x="7552844" y="1493816"/>
            <a:ext cx="1107548" cy="33855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47C7C56-2AAF-A742-3CF4-EEE384298009}"/>
              </a:ext>
            </a:extLst>
          </p:cNvPr>
          <p:cNvGrpSpPr/>
          <p:nvPr/>
        </p:nvGrpSpPr>
        <p:grpSpPr>
          <a:xfrm>
            <a:off x="347321" y="2307637"/>
            <a:ext cx="3390024" cy="1617661"/>
            <a:chOff x="8921977" y="1421595"/>
            <a:chExt cx="2788127" cy="5485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4A91BEB-7312-529C-5D5C-C5337CD08123}"/>
                </a:ext>
              </a:extLst>
            </p:cNvPr>
            <p:cNvSpPr txBox="1"/>
            <p:nvPr/>
          </p:nvSpPr>
          <p:spPr>
            <a:xfrm>
              <a:off x="8921977" y="1421595"/>
              <a:ext cx="2788127" cy="135687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40F1288-70FA-3ECC-7ACE-9C73CA4663BA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3835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650E1BE-88BD-2E0B-5FEF-492DFF709EE0}"/>
              </a:ext>
            </a:extLst>
          </p:cNvPr>
          <p:cNvGrpSpPr/>
          <p:nvPr/>
        </p:nvGrpSpPr>
        <p:grpSpPr>
          <a:xfrm>
            <a:off x="347321" y="4279834"/>
            <a:ext cx="3390024" cy="1617661"/>
            <a:chOff x="8921977" y="1421595"/>
            <a:chExt cx="2788127" cy="54858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BE35673-C798-F77A-F3C5-E86DEF4DCCAA}"/>
                </a:ext>
              </a:extLst>
            </p:cNvPr>
            <p:cNvSpPr txBox="1"/>
            <p:nvPr/>
          </p:nvSpPr>
          <p:spPr>
            <a:xfrm>
              <a:off x="8921977" y="1421595"/>
              <a:ext cx="2788127" cy="135687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8B0B81A-C4F1-859E-B01E-C82C446F00FC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3835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714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2-Step Decision Funnel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CA16C2-B432-63DB-5BDC-67B62B1CA0EC}"/>
              </a:ext>
            </a:extLst>
          </p:cNvPr>
          <p:cNvGrpSpPr/>
          <p:nvPr/>
        </p:nvGrpSpPr>
        <p:grpSpPr>
          <a:xfrm>
            <a:off x="4281113" y="1412753"/>
            <a:ext cx="4356367" cy="4435463"/>
            <a:chOff x="3782041" y="1440180"/>
            <a:chExt cx="4627918" cy="471194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2E3EDB-790D-823B-2E67-7CC53193750A}"/>
                </a:ext>
              </a:extLst>
            </p:cNvPr>
            <p:cNvSpPr/>
            <p:nvPr/>
          </p:nvSpPr>
          <p:spPr>
            <a:xfrm>
              <a:off x="4434048" y="3526186"/>
              <a:ext cx="3331014" cy="2209550"/>
            </a:xfrm>
            <a:custGeom>
              <a:avLst/>
              <a:gdLst>
                <a:gd name="connsiteX0" fmla="*/ 1867510 w 3735020"/>
                <a:gd name="connsiteY0" fmla="*/ 0 h 2477538"/>
                <a:gd name="connsiteX1" fmla="*/ 3735020 w 3735020"/>
                <a:gd name="connsiteY1" fmla="*/ 829560 h 2477538"/>
                <a:gd name="connsiteX2" fmla="*/ 3735020 w 3735020"/>
                <a:gd name="connsiteY2" fmla="*/ 898027 h 2477538"/>
                <a:gd name="connsiteX3" fmla="*/ 2911771 w 3735020"/>
                <a:gd name="connsiteY3" fmla="*/ 1586021 h 2477538"/>
                <a:gd name="connsiteX4" fmla="*/ 2854193 w 3735020"/>
                <a:gd name="connsiteY4" fmla="*/ 1599894 h 2477538"/>
                <a:gd name="connsiteX5" fmla="*/ 2841857 w 3735020"/>
                <a:gd name="connsiteY5" fmla="*/ 1608438 h 2477538"/>
                <a:gd name="connsiteX6" fmla="*/ 2628519 w 3735020"/>
                <a:gd name="connsiteY6" fmla="*/ 2090622 h 2477538"/>
                <a:gd name="connsiteX7" fmla="*/ 2633298 w 3735020"/>
                <a:gd name="connsiteY7" fmla="*/ 2151125 h 2477538"/>
                <a:gd name="connsiteX8" fmla="*/ 2633298 w 3735020"/>
                <a:gd name="connsiteY8" fmla="*/ 2167050 h 2477538"/>
                <a:gd name="connsiteX9" fmla="*/ 1867510 w 3735020"/>
                <a:gd name="connsiteY9" fmla="*/ 2477538 h 2477538"/>
                <a:gd name="connsiteX10" fmla="*/ 1101716 w 3735020"/>
                <a:gd name="connsiteY10" fmla="*/ 2167050 h 2477538"/>
                <a:gd name="connsiteX11" fmla="*/ 1101716 w 3735020"/>
                <a:gd name="connsiteY11" fmla="*/ 2151125 h 2477538"/>
                <a:gd name="connsiteX12" fmla="*/ 1106495 w 3735020"/>
                <a:gd name="connsiteY12" fmla="*/ 2090622 h 2477538"/>
                <a:gd name="connsiteX13" fmla="*/ 893157 w 3735020"/>
                <a:gd name="connsiteY13" fmla="*/ 1608894 h 2477538"/>
                <a:gd name="connsiteX14" fmla="*/ 879109 w 3735020"/>
                <a:gd name="connsiteY14" fmla="*/ 1599094 h 2477538"/>
                <a:gd name="connsiteX15" fmla="*/ 823250 w 3735020"/>
                <a:gd name="connsiteY15" fmla="*/ 1585601 h 2477538"/>
                <a:gd name="connsiteX16" fmla="*/ 0 w 3735020"/>
                <a:gd name="connsiteY16" fmla="*/ 898027 h 2477538"/>
                <a:gd name="connsiteX17" fmla="*/ 0 w 3735020"/>
                <a:gd name="connsiteY17" fmla="*/ 829560 h 2477538"/>
                <a:gd name="connsiteX18" fmla="*/ 1867510 w 3735020"/>
                <a:gd name="connsiteY18" fmla="*/ 0 h 2477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35020" h="2477538">
                  <a:moveTo>
                    <a:pt x="1867510" y="0"/>
                  </a:moveTo>
                  <a:cubicBezTo>
                    <a:pt x="2899177" y="0"/>
                    <a:pt x="3735020" y="372583"/>
                    <a:pt x="3735020" y="829560"/>
                  </a:cubicBezTo>
                  <a:lnTo>
                    <a:pt x="3735020" y="898027"/>
                  </a:lnTo>
                  <a:cubicBezTo>
                    <a:pt x="3735020" y="1184633"/>
                    <a:pt x="3408519" y="1437028"/>
                    <a:pt x="2911771" y="1586021"/>
                  </a:cubicBezTo>
                  <a:lnTo>
                    <a:pt x="2854193" y="1599894"/>
                  </a:lnTo>
                  <a:lnTo>
                    <a:pt x="2841857" y="1608438"/>
                  </a:lnTo>
                  <a:cubicBezTo>
                    <a:pt x="2650985" y="1766525"/>
                    <a:pt x="2625736" y="1979163"/>
                    <a:pt x="2628519" y="2090622"/>
                  </a:cubicBezTo>
                  <a:cubicBezTo>
                    <a:pt x="2628519" y="2111321"/>
                    <a:pt x="2630112" y="2130426"/>
                    <a:pt x="2633298" y="2151125"/>
                  </a:cubicBezTo>
                  <a:lnTo>
                    <a:pt x="2633298" y="2167050"/>
                  </a:lnTo>
                  <a:cubicBezTo>
                    <a:pt x="2633298" y="2339010"/>
                    <a:pt x="2290999" y="2477538"/>
                    <a:pt x="1867510" y="2477538"/>
                  </a:cubicBezTo>
                  <a:cubicBezTo>
                    <a:pt x="1444015" y="2477538"/>
                    <a:pt x="1101716" y="2339010"/>
                    <a:pt x="1101716" y="2167050"/>
                  </a:cubicBezTo>
                  <a:cubicBezTo>
                    <a:pt x="1101716" y="2162270"/>
                    <a:pt x="1100123" y="2171823"/>
                    <a:pt x="1101716" y="2151125"/>
                  </a:cubicBezTo>
                  <a:cubicBezTo>
                    <a:pt x="1103309" y="2130426"/>
                    <a:pt x="1103309" y="2217999"/>
                    <a:pt x="1106495" y="2090622"/>
                  </a:cubicBezTo>
                  <a:cubicBezTo>
                    <a:pt x="1109278" y="1979163"/>
                    <a:pt x="1084030" y="1767741"/>
                    <a:pt x="893157" y="1608894"/>
                  </a:cubicBezTo>
                  <a:lnTo>
                    <a:pt x="879109" y="1599094"/>
                  </a:lnTo>
                  <a:lnTo>
                    <a:pt x="823250" y="1585601"/>
                  </a:lnTo>
                  <a:cubicBezTo>
                    <a:pt x="326501" y="1436282"/>
                    <a:pt x="0" y="1183637"/>
                    <a:pt x="0" y="898027"/>
                  </a:cubicBezTo>
                  <a:lnTo>
                    <a:pt x="0" y="829560"/>
                  </a:lnTo>
                  <a:cubicBezTo>
                    <a:pt x="0" y="370990"/>
                    <a:pt x="835844" y="0"/>
                    <a:pt x="186751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25C2069B-CCFF-6E97-AE51-431840B0D78B}"/>
                </a:ext>
              </a:extLst>
            </p:cNvPr>
            <p:cNvSpPr/>
            <p:nvPr/>
          </p:nvSpPr>
          <p:spPr>
            <a:xfrm>
              <a:off x="4434048" y="3524765"/>
              <a:ext cx="3331010" cy="1479657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81B64AC3-5B42-1B21-1A74-F5CB220B4F48}"/>
                </a:ext>
              </a:extLst>
            </p:cNvPr>
            <p:cNvSpPr/>
            <p:nvPr/>
          </p:nvSpPr>
          <p:spPr>
            <a:xfrm>
              <a:off x="5219234" y="3838588"/>
              <a:ext cx="1760636" cy="781005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C93EBDB-4B87-2E5E-EC0E-DF9678CA4322}"/>
                </a:ext>
              </a:extLst>
            </p:cNvPr>
            <p:cNvSpPr/>
            <p:nvPr/>
          </p:nvSpPr>
          <p:spPr>
            <a:xfrm>
              <a:off x="4125935" y="1928668"/>
              <a:ext cx="3947236" cy="2618506"/>
            </a:xfrm>
            <a:custGeom>
              <a:avLst/>
              <a:gdLst>
                <a:gd name="connsiteX0" fmla="*/ 2212991 w 4425981"/>
                <a:gd name="connsiteY0" fmla="*/ 0 h 2936095"/>
                <a:gd name="connsiteX1" fmla="*/ 4425981 w 4425981"/>
                <a:gd name="connsiteY1" fmla="*/ 982413 h 2936095"/>
                <a:gd name="connsiteX2" fmla="*/ 4425981 w 4425981"/>
                <a:gd name="connsiteY2" fmla="*/ 1063620 h 2936095"/>
                <a:gd name="connsiteX3" fmla="*/ 3450521 w 4425981"/>
                <a:gd name="connsiteY3" fmla="*/ 1878354 h 2936095"/>
                <a:gd name="connsiteX4" fmla="*/ 3382005 w 4425981"/>
                <a:gd name="connsiteY4" fmla="*/ 1896823 h 2936095"/>
                <a:gd name="connsiteX5" fmla="*/ 3367210 w 4425981"/>
                <a:gd name="connsiteY5" fmla="*/ 1907052 h 2936095"/>
                <a:gd name="connsiteX6" fmla="*/ 3114107 w 4425981"/>
                <a:gd name="connsiteY6" fmla="*/ 2477532 h 2936095"/>
                <a:gd name="connsiteX7" fmla="*/ 3120480 w 4425981"/>
                <a:gd name="connsiteY7" fmla="*/ 2549180 h 2936095"/>
                <a:gd name="connsiteX8" fmla="*/ 3120480 w 4425981"/>
                <a:gd name="connsiteY8" fmla="*/ 2568285 h 2936095"/>
                <a:gd name="connsiteX9" fmla="*/ 2212993 w 4425981"/>
                <a:gd name="connsiteY9" fmla="*/ 2936095 h 2936095"/>
                <a:gd name="connsiteX10" fmla="*/ 1305507 w 4425981"/>
                <a:gd name="connsiteY10" fmla="*/ 2568285 h 2936095"/>
                <a:gd name="connsiteX11" fmla="*/ 1305507 w 4425981"/>
                <a:gd name="connsiteY11" fmla="*/ 2549180 h 2936095"/>
                <a:gd name="connsiteX12" fmla="*/ 1311874 w 4425981"/>
                <a:gd name="connsiteY12" fmla="*/ 2477532 h 2936095"/>
                <a:gd name="connsiteX13" fmla="*/ 1058249 w 4425981"/>
                <a:gd name="connsiteY13" fmla="*/ 1907117 h 2936095"/>
                <a:gd name="connsiteX14" fmla="*/ 1043105 w 4425981"/>
                <a:gd name="connsiteY14" fmla="*/ 1896588 h 2936095"/>
                <a:gd name="connsiteX15" fmla="*/ 975461 w 4425981"/>
                <a:gd name="connsiteY15" fmla="*/ 1878354 h 2936095"/>
                <a:gd name="connsiteX16" fmla="*/ 0 w 4425981"/>
                <a:gd name="connsiteY16" fmla="*/ 1063620 h 2936095"/>
                <a:gd name="connsiteX17" fmla="*/ 0 w 4425981"/>
                <a:gd name="connsiteY17" fmla="*/ 982413 h 2936095"/>
                <a:gd name="connsiteX18" fmla="*/ 2212991 w 4425981"/>
                <a:gd name="connsiteY18" fmla="*/ 0 h 293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5981" h="2936095">
                  <a:moveTo>
                    <a:pt x="2212991" y="0"/>
                  </a:moveTo>
                  <a:cubicBezTo>
                    <a:pt x="3435706" y="0"/>
                    <a:pt x="4425981" y="439458"/>
                    <a:pt x="4425981" y="982413"/>
                  </a:cubicBezTo>
                  <a:lnTo>
                    <a:pt x="4425981" y="1063620"/>
                  </a:lnTo>
                  <a:cubicBezTo>
                    <a:pt x="4425981" y="1402967"/>
                    <a:pt x="4039155" y="1701885"/>
                    <a:pt x="3450521" y="1878354"/>
                  </a:cubicBezTo>
                  <a:lnTo>
                    <a:pt x="3382005" y="1896823"/>
                  </a:lnTo>
                  <a:lnTo>
                    <a:pt x="3367210" y="1907052"/>
                  </a:lnTo>
                  <a:cubicBezTo>
                    <a:pt x="3140228" y="2094570"/>
                    <a:pt x="3111325" y="2345173"/>
                    <a:pt x="3114107" y="2477532"/>
                  </a:cubicBezTo>
                  <a:cubicBezTo>
                    <a:pt x="3114107" y="2501411"/>
                    <a:pt x="3117294" y="2525295"/>
                    <a:pt x="3120480" y="2549180"/>
                  </a:cubicBezTo>
                  <a:lnTo>
                    <a:pt x="3120480" y="2568285"/>
                  </a:lnTo>
                  <a:cubicBezTo>
                    <a:pt x="3120480" y="2772095"/>
                    <a:pt x="2714497" y="2936095"/>
                    <a:pt x="2212993" y="2936095"/>
                  </a:cubicBezTo>
                  <a:cubicBezTo>
                    <a:pt x="1711489" y="2936095"/>
                    <a:pt x="1305507" y="2772095"/>
                    <a:pt x="1305507" y="2568285"/>
                  </a:cubicBezTo>
                  <a:cubicBezTo>
                    <a:pt x="1305507" y="2561919"/>
                    <a:pt x="1302321" y="2573064"/>
                    <a:pt x="1305507" y="2549180"/>
                  </a:cubicBezTo>
                  <a:cubicBezTo>
                    <a:pt x="1308693" y="2525295"/>
                    <a:pt x="1311874" y="2501411"/>
                    <a:pt x="1311874" y="2477532"/>
                  </a:cubicBezTo>
                  <a:cubicBezTo>
                    <a:pt x="1313268" y="2346567"/>
                    <a:pt x="1284187" y="2094918"/>
                    <a:pt x="1058249" y="1907117"/>
                  </a:cubicBezTo>
                  <a:lnTo>
                    <a:pt x="1043105" y="1896588"/>
                  </a:lnTo>
                  <a:lnTo>
                    <a:pt x="975461" y="1878354"/>
                  </a:lnTo>
                  <a:cubicBezTo>
                    <a:pt x="386826" y="1701885"/>
                    <a:pt x="0" y="1402967"/>
                    <a:pt x="0" y="1063620"/>
                  </a:cubicBezTo>
                  <a:lnTo>
                    <a:pt x="0" y="982413"/>
                  </a:lnTo>
                  <a:cubicBezTo>
                    <a:pt x="0" y="439458"/>
                    <a:pt x="990275" y="0"/>
                    <a:pt x="221299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1D0B6A93-791D-5C70-A09E-1ED527785B62}"/>
                </a:ext>
              </a:extLst>
            </p:cNvPr>
            <p:cNvSpPr/>
            <p:nvPr/>
          </p:nvSpPr>
          <p:spPr>
            <a:xfrm>
              <a:off x="4125935" y="1928668"/>
              <a:ext cx="3947236" cy="1752298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66979663-876D-A2FC-DEB7-D9E3B744768D}"/>
                </a:ext>
              </a:extLst>
            </p:cNvPr>
            <p:cNvSpPr/>
            <p:nvPr/>
          </p:nvSpPr>
          <p:spPr>
            <a:xfrm>
              <a:off x="4884144" y="2337630"/>
              <a:ext cx="2430816" cy="883248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F11BE759-1CFB-1A39-9197-3F90E4BA8EC9}"/>
                </a:ext>
              </a:extLst>
            </p:cNvPr>
            <p:cNvSpPr/>
            <p:nvPr/>
          </p:nvSpPr>
          <p:spPr>
            <a:xfrm>
              <a:off x="6024266" y="1440180"/>
              <a:ext cx="150573" cy="1238610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04DF6BD5-18F6-9D48-4CA7-612B34DB6FEA}"/>
                </a:ext>
              </a:extLst>
            </p:cNvPr>
            <p:cNvSpPr/>
            <p:nvPr/>
          </p:nvSpPr>
          <p:spPr>
            <a:xfrm>
              <a:off x="6681293" y="2013686"/>
              <a:ext cx="1728666" cy="883488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19" name="Freeform 24">
              <a:extLst>
                <a:ext uri="{FF2B5EF4-FFF2-40B4-BE49-F238E27FC236}">
                  <a16:creationId xmlns:a16="http://schemas.microsoft.com/office/drawing/2014/main" id="{926E1992-992C-1B6F-5AE1-88B89E50641C}"/>
                </a:ext>
              </a:extLst>
            </p:cNvPr>
            <p:cNvSpPr/>
            <p:nvPr/>
          </p:nvSpPr>
          <p:spPr>
            <a:xfrm>
              <a:off x="3782041" y="2013686"/>
              <a:ext cx="1728666" cy="883488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3A36A0-C53D-D902-590B-0C05121D9958}"/>
                </a:ext>
              </a:extLst>
            </p:cNvPr>
            <p:cNvSpPr txBox="1"/>
            <p:nvPr/>
          </p:nvSpPr>
          <p:spPr>
            <a:xfrm>
              <a:off x="5792853" y="3926538"/>
              <a:ext cx="613399" cy="35965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CD97B9-1129-DE5F-BD6F-7D524D91CD7C}"/>
                </a:ext>
              </a:extLst>
            </p:cNvPr>
            <p:cNvSpPr txBox="1"/>
            <p:nvPr/>
          </p:nvSpPr>
          <p:spPr>
            <a:xfrm>
              <a:off x="5792853" y="5162423"/>
              <a:ext cx="613399" cy="35965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784753E-FD63-812B-2083-DD094123C3FC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F2688EA1-BB9C-A1E7-2CE3-D1C8A00471FC}"/>
              </a:ext>
            </a:extLst>
          </p:cNvPr>
          <p:cNvSpPr txBox="1"/>
          <p:nvPr/>
        </p:nvSpPr>
        <p:spPr>
          <a:xfrm>
            <a:off x="5766478" y="899768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4AE7AA-5F16-FDC8-A7F3-FA9A293945E3}"/>
              </a:ext>
            </a:extLst>
          </p:cNvPr>
          <p:cNvSpPr txBox="1"/>
          <p:nvPr/>
        </p:nvSpPr>
        <p:spPr>
          <a:xfrm>
            <a:off x="4100839" y="1490544"/>
            <a:ext cx="1107547" cy="33855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16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676348-FF27-30B3-DCC2-90A8AC0A0E3E}"/>
              </a:ext>
            </a:extLst>
          </p:cNvPr>
          <p:cNvSpPr txBox="1"/>
          <p:nvPr/>
        </p:nvSpPr>
        <p:spPr>
          <a:xfrm>
            <a:off x="7552844" y="1493815"/>
            <a:ext cx="1107547" cy="33855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47C7C56-2AAF-A742-3CF4-EEE384298009}"/>
              </a:ext>
            </a:extLst>
          </p:cNvPr>
          <p:cNvGrpSpPr/>
          <p:nvPr/>
        </p:nvGrpSpPr>
        <p:grpSpPr>
          <a:xfrm>
            <a:off x="347321" y="2307637"/>
            <a:ext cx="3390024" cy="1617661"/>
            <a:chOff x="8921977" y="1421595"/>
            <a:chExt cx="2788127" cy="5485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4A91BEB-7312-529C-5D5C-C5337CD08123}"/>
                </a:ext>
              </a:extLst>
            </p:cNvPr>
            <p:cNvSpPr txBox="1"/>
            <p:nvPr/>
          </p:nvSpPr>
          <p:spPr>
            <a:xfrm>
              <a:off x="8921977" y="1421595"/>
              <a:ext cx="2788127" cy="135687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40F1288-70FA-3ECC-7ACE-9C73CA4663BA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3835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650E1BE-88BD-2E0B-5FEF-492DFF709EE0}"/>
              </a:ext>
            </a:extLst>
          </p:cNvPr>
          <p:cNvGrpSpPr/>
          <p:nvPr/>
        </p:nvGrpSpPr>
        <p:grpSpPr>
          <a:xfrm>
            <a:off x="347321" y="4279834"/>
            <a:ext cx="3390024" cy="1617661"/>
            <a:chOff x="8921977" y="1421595"/>
            <a:chExt cx="2788127" cy="54858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BE35673-C798-F77A-F3C5-E86DEF4DCCAA}"/>
                </a:ext>
              </a:extLst>
            </p:cNvPr>
            <p:cNvSpPr txBox="1"/>
            <p:nvPr/>
          </p:nvSpPr>
          <p:spPr>
            <a:xfrm>
              <a:off x="8921977" y="1421595"/>
              <a:ext cx="2788127" cy="135687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8B0B81A-C4F1-859E-B01E-C82C446F00FC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3835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303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10479</TotalTime>
  <Words>654</Words>
  <Application>Microsoft Office PowerPoint</Application>
  <PresentationFormat>On-screen Show (4:3)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2-Step Decision Funnel – Slide Template</vt:lpstr>
      <vt:lpstr>2-Step Decision Funnel – Slide Template</vt:lpstr>
      <vt:lpstr>2-Step Decision Funnel</vt:lpstr>
      <vt:lpstr>2-Step Decision Funnel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2-Step Decision Funnel</dc:title>
  <dc:creator>PresentationGO.com</dc:creator>
  <dc:description>© Copyright PresentationGO.com - Do not distribute or sale without written permission.</dc:description>
  <cp:lastModifiedBy>Christophe Barroche</cp:lastModifiedBy>
  <cp:revision>33</cp:revision>
  <dcterms:created xsi:type="dcterms:W3CDTF">2014-11-26T05:14:11Z</dcterms:created>
  <dcterms:modified xsi:type="dcterms:W3CDTF">2024-04-03T00:30:04Z</dcterms:modified>
  <cp:category>Charts &amp; Diagrams</cp:category>
</cp:coreProperties>
</file>