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9"/>
  </p:notesMasterIdLst>
  <p:sldIdLst>
    <p:sldId id="343" r:id="rId4"/>
    <p:sldId id="361" r:id="rId5"/>
    <p:sldId id="360" r:id="rId6"/>
    <p:sldId id="362" r:id="rId7"/>
    <p:sldId id="30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5AAB"/>
    <a:srgbClr val="F595A6"/>
    <a:srgbClr val="CEBA8B"/>
    <a:srgbClr val="D0BA94"/>
    <a:srgbClr val="941651"/>
    <a:srgbClr val="A26700"/>
    <a:srgbClr val="FF9BA4"/>
    <a:srgbClr val="254470"/>
    <a:srgbClr val="3BC7E2"/>
    <a:srgbClr val="FFD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91" autoAdjust="0"/>
    <p:restoredTop sz="96292" autoAdjust="0"/>
  </p:normalViewPr>
  <p:slideViewPr>
    <p:cSldViewPr snapToGrid="0" showGuides="1">
      <p:cViewPr>
        <p:scale>
          <a:sx n="100" d="100"/>
          <a:sy n="100" d="100"/>
        </p:scale>
        <p:origin x="2790" y="11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143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929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633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473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8E979DDB-B023-AF8D-29B3-2F1C5573B185}"/>
              </a:ext>
            </a:extLst>
          </p:cNvPr>
          <p:cNvSpPr txBox="1"/>
          <p:nvPr userDrawn="1"/>
        </p:nvSpPr>
        <p:spPr>
          <a:xfrm>
            <a:off x="66733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58427C8-62F9-5284-EC34-A0C29C904950}"/>
              </a:ext>
            </a:extLst>
          </p:cNvPr>
          <p:cNvGrpSpPr/>
          <p:nvPr userDrawn="1"/>
        </p:nvGrpSpPr>
        <p:grpSpPr>
          <a:xfrm>
            <a:off x="757647" y="1021854"/>
            <a:ext cx="5325710" cy="549583"/>
            <a:chOff x="757647" y="1021854"/>
            <a:chExt cx="5325710" cy="549583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6341A51E-B330-5634-2944-9901A23126CF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520326D-AFDD-5C2F-4A54-B8E06FCD7D7B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7" name="Shape">
            <a:extLst>
              <a:ext uri="{FF2B5EF4-FFF2-40B4-BE49-F238E27FC236}">
                <a16:creationId xmlns:a16="http://schemas.microsoft.com/office/drawing/2014/main" id="{85FE9508-C2FE-4A5C-8191-E7D6ADA8BF3D}"/>
              </a:ext>
            </a:extLst>
          </p:cNvPr>
          <p:cNvSpPr/>
          <p:nvPr userDrawn="1"/>
        </p:nvSpPr>
        <p:spPr>
          <a:xfrm>
            <a:off x="210595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6E72AED-CA63-0A16-F72B-0AA6AABB2A20}"/>
              </a:ext>
            </a:extLst>
          </p:cNvPr>
          <p:cNvSpPr/>
          <p:nvPr userDrawn="1"/>
        </p:nvSpPr>
        <p:spPr>
          <a:xfrm>
            <a:off x="7387520" y="3289969"/>
            <a:ext cx="4804480" cy="29278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D3A1F8-18A7-8019-CD07-220896CD697A}"/>
              </a:ext>
            </a:extLst>
          </p:cNvPr>
          <p:cNvSpPr txBox="1"/>
          <p:nvPr userDrawn="1"/>
        </p:nvSpPr>
        <p:spPr>
          <a:xfrm>
            <a:off x="66733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4074D3-C15F-86B5-DBBD-330DAE68E803}"/>
              </a:ext>
            </a:extLst>
          </p:cNvPr>
          <p:cNvSpPr txBox="1"/>
          <p:nvPr userDrawn="1"/>
        </p:nvSpPr>
        <p:spPr>
          <a:xfrm>
            <a:off x="66733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7E23E7F-0841-8741-174F-8067480F4402}"/>
              </a:ext>
            </a:extLst>
          </p:cNvPr>
          <p:cNvSpPr txBox="1"/>
          <p:nvPr userDrawn="1"/>
        </p:nvSpPr>
        <p:spPr>
          <a:xfrm>
            <a:off x="66732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C8D6207-1017-1AFF-E7ED-888C041046B0}"/>
              </a:ext>
            </a:extLst>
          </p:cNvPr>
          <p:cNvSpPr txBox="1"/>
          <p:nvPr userDrawn="1"/>
        </p:nvSpPr>
        <p:spPr>
          <a:xfrm>
            <a:off x="597660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DDC8EC43-F02F-F14D-1C4D-3DD926402B7D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42380E3-5C89-CD99-CE73-F8FB2B0B2EA9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6C1B17E7-B758-E92C-41FE-C3FCB408B5B7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592DBB0-24EB-F018-C3D8-D6F02FE0B075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A718598-70D7-48B6-C739-86B6B29AA51D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283F2B32-CF9B-039E-6BAD-EACA915072DD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31" name="Shape">
                <a:extLst>
                  <a:ext uri="{FF2B5EF4-FFF2-40B4-BE49-F238E27FC236}">
                    <a16:creationId xmlns:a16="http://schemas.microsoft.com/office/drawing/2014/main" id="{FDA8849F-7D05-A81E-C41D-1977C2174A48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2" name="Shape">
                <a:extLst>
                  <a:ext uri="{FF2B5EF4-FFF2-40B4-BE49-F238E27FC236}">
                    <a16:creationId xmlns:a16="http://schemas.microsoft.com/office/drawing/2014/main" id="{0289A039-CDE0-CE6C-46D3-ECDB687F6BD1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601488E-8FFB-743B-7367-8F280AED5182}"/>
              </a:ext>
            </a:extLst>
          </p:cNvPr>
          <p:cNvGrpSpPr/>
          <p:nvPr userDrawn="1"/>
        </p:nvGrpSpPr>
        <p:grpSpPr>
          <a:xfrm>
            <a:off x="3763009" y="6404531"/>
            <a:ext cx="4665981" cy="354850"/>
            <a:chOff x="1714499" y="5181599"/>
            <a:chExt cx="4141472" cy="314961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7E1C58C8-01AA-AFF0-8E04-8F0DC8543C4A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4DA21CF1-E590-327D-79EB-27F8689C5195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2EFF1A5-A306-8A52-C88A-8BEF71F01730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A50FD8E-19D7-5B2F-6254-FB0B4BCB9871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4213115-9842-67D1-D9D6-633479CDE9CB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AEE582F-C1D0-CB4C-7244-58A246DA1C6C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5C23839-F8D9-FC13-F695-5873F14BAF9B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D2DFAADE-AEEE-67C4-E631-0A26CC2A0487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285A82B9-C48D-490D-BB56-464D7C52CC8C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sp>
        <p:nvSpPr>
          <p:cNvPr id="12" name="Shape">
            <a:extLst>
              <a:ext uri="{FF2B5EF4-FFF2-40B4-BE49-F238E27FC236}">
                <a16:creationId xmlns:a16="http://schemas.microsoft.com/office/drawing/2014/main" id="{EFEE98D4-2422-A234-A864-14015CDCC59A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19699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E3EAC94-F2D6-7639-EC34-D395A05EE91D}"/>
              </a:ext>
            </a:extLst>
          </p:cNvPr>
          <p:cNvGrpSpPr/>
          <p:nvPr userDrawn="1"/>
        </p:nvGrpSpPr>
        <p:grpSpPr>
          <a:xfrm>
            <a:off x="3763009" y="6404531"/>
            <a:ext cx="4665981" cy="354850"/>
            <a:chOff x="1714499" y="5181599"/>
            <a:chExt cx="4141472" cy="314961"/>
          </a:xfrm>
        </p:grpSpPr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9D0E6D66-0255-DBE1-A3E9-22CAE68EF038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F7DA369F-8273-A13B-7B94-B212C391EF3A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2-Step Decision Funnel – Slide Template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D94BE72-55D3-DCC4-2D80-650B358B231B}"/>
              </a:ext>
            </a:extLst>
          </p:cNvPr>
          <p:cNvGrpSpPr/>
          <p:nvPr/>
        </p:nvGrpSpPr>
        <p:grpSpPr>
          <a:xfrm>
            <a:off x="543305" y="3092195"/>
            <a:ext cx="2926080" cy="2485177"/>
            <a:chOff x="8921977" y="1439860"/>
            <a:chExt cx="2788127" cy="632089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5AF7FDD-D89D-AF03-D425-7BCBAA2FF817}"/>
                </a:ext>
              </a:extLst>
            </p:cNvPr>
            <p:cNvSpPr txBox="1"/>
            <p:nvPr/>
          </p:nvSpPr>
          <p:spPr>
            <a:xfrm>
              <a:off x="8921977" y="1439860"/>
              <a:ext cx="2788127" cy="117422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</p:spPr>
          <p:txBody>
            <a:bodyPr wrap="square" lIns="91440" rIns="9144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01. 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D1E2F07-AF6F-F404-8764-F1E5B59CC8A8}"/>
                </a:ext>
              </a:extLst>
            </p:cNvPr>
            <p:cNvSpPr txBox="1"/>
            <p:nvPr/>
          </p:nvSpPr>
          <p:spPr>
            <a:xfrm>
              <a:off x="8921977" y="1586607"/>
              <a:ext cx="2788127" cy="4853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nunc. </a:t>
              </a:r>
            </a:p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Elementum nisi quis eleifend quam adipiscing. Ultricies integer quis auctor elit. Sit amet volutpat consequat mauris nunc. Nulla at volutpat diam ut venenatis tellus in metus.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25222985-D49F-D9D5-3167-407FDA57F574}"/>
              </a:ext>
            </a:extLst>
          </p:cNvPr>
          <p:cNvGrpSpPr/>
          <p:nvPr/>
        </p:nvGrpSpPr>
        <p:grpSpPr>
          <a:xfrm>
            <a:off x="8417065" y="3092195"/>
            <a:ext cx="2926080" cy="2485177"/>
            <a:chOff x="8921977" y="1439860"/>
            <a:chExt cx="2788127" cy="632089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6AC3E00-6C00-F3C5-8472-8699B9D292DB}"/>
                </a:ext>
              </a:extLst>
            </p:cNvPr>
            <p:cNvSpPr txBox="1"/>
            <p:nvPr/>
          </p:nvSpPr>
          <p:spPr>
            <a:xfrm>
              <a:off x="8921977" y="1439860"/>
              <a:ext cx="2788127" cy="117422"/>
            </a:xfrm>
            <a:prstGeom prst="rect">
              <a:avLst/>
            </a:prstGeom>
            <a:solidFill>
              <a:schemeClr val="accent5">
                <a:alpha val="20000"/>
              </a:schemeClr>
            </a:solidFill>
          </p:spPr>
          <p:txBody>
            <a:bodyPr wrap="square" lIns="91440" rIns="9144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5">
                      <a:lumMod val="75000"/>
                    </a:schemeClr>
                  </a:solidFill>
                </a:rPr>
                <a:t>02. Lorem Ipsum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B47663C-CA66-374C-879E-E34176AA88EC}"/>
                </a:ext>
              </a:extLst>
            </p:cNvPr>
            <p:cNvSpPr txBox="1"/>
            <p:nvPr/>
          </p:nvSpPr>
          <p:spPr>
            <a:xfrm>
              <a:off x="8921977" y="1586607"/>
              <a:ext cx="2788127" cy="4853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nunc. </a:t>
              </a:r>
            </a:p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Elementum nisi quis eleifend quam adipiscing. Ultricies integer quis auctor elit. Sit amet volutpat consequat mauris nunc. Nulla at volutpat diam ut venenatis tellus in metus.</a:t>
              </a: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B70A901D-5990-0D68-7EAF-9750DC03A693}"/>
              </a:ext>
            </a:extLst>
          </p:cNvPr>
          <p:cNvSpPr txBox="1"/>
          <p:nvPr/>
        </p:nvSpPr>
        <p:spPr>
          <a:xfrm>
            <a:off x="1810405" y="1667254"/>
            <a:ext cx="1658980" cy="461665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chemeClr val="accent6"/>
                </a:solidFill>
              </a:rPr>
              <a:t>Lorem Ipsum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43C3E7A-BB30-006B-EB3D-1269CC71CE80}"/>
              </a:ext>
            </a:extLst>
          </p:cNvPr>
          <p:cNvSpPr txBox="1"/>
          <p:nvPr/>
        </p:nvSpPr>
        <p:spPr>
          <a:xfrm>
            <a:off x="5266510" y="944781"/>
            <a:ext cx="1658980" cy="461665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chemeClr val="accent6"/>
                </a:solidFill>
              </a:rPr>
              <a:t>Lorem Ipsum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C52B87A-AB5E-CFED-C152-761065824B08}"/>
              </a:ext>
            </a:extLst>
          </p:cNvPr>
          <p:cNvSpPr txBox="1"/>
          <p:nvPr/>
        </p:nvSpPr>
        <p:spPr>
          <a:xfrm>
            <a:off x="8722615" y="1667253"/>
            <a:ext cx="1658980" cy="461665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r>
              <a:rPr lang="en-US" sz="2400" b="1" noProof="1">
                <a:solidFill>
                  <a:schemeClr val="accent6"/>
                </a:solidFill>
              </a:rPr>
              <a:t>Lorem Ipsum</a:t>
            </a:r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431DAB7A-363B-C07B-DB3E-82B2F152F040}"/>
              </a:ext>
            </a:extLst>
          </p:cNvPr>
          <p:cNvGrpSpPr/>
          <p:nvPr/>
        </p:nvGrpSpPr>
        <p:grpSpPr>
          <a:xfrm>
            <a:off x="3782041" y="1440180"/>
            <a:ext cx="4627918" cy="4711944"/>
            <a:chOff x="3782041" y="1440180"/>
            <a:chExt cx="4627918" cy="4711944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E92E3EDB-790D-823B-2E67-7CC53193750A}"/>
                </a:ext>
              </a:extLst>
            </p:cNvPr>
            <p:cNvSpPr/>
            <p:nvPr/>
          </p:nvSpPr>
          <p:spPr>
            <a:xfrm>
              <a:off x="4434048" y="3526186"/>
              <a:ext cx="3331014" cy="2209550"/>
            </a:xfrm>
            <a:custGeom>
              <a:avLst/>
              <a:gdLst>
                <a:gd name="connsiteX0" fmla="*/ 1867510 w 3735020"/>
                <a:gd name="connsiteY0" fmla="*/ 0 h 2477538"/>
                <a:gd name="connsiteX1" fmla="*/ 3735020 w 3735020"/>
                <a:gd name="connsiteY1" fmla="*/ 829560 h 2477538"/>
                <a:gd name="connsiteX2" fmla="*/ 3735020 w 3735020"/>
                <a:gd name="connsiteY2" fmla="*/ 898027 h 2477538"/>
                <a:gd name="connsiteX3" fmla="*/ 2911771 w 3735020"/>
                <a:gd name="connsiteY3" fmla="*/ 1586021 h 2477538"/>
                <a:gd name="connsiteX4" fmla="*/ 2854193 w 3735020"/>
                <a:gd name="connsiteY4" fmla="*/ 1599894 h 2477538"/>
                <a:gd name="connsiteX5" fmla="*/ 2841857 w 3735020"/>
                <a:gd name="connsiteY5" fmla="*/ 1608438 h 2477538"/>
                <a:gd name="connsiteX6" fmla="*/ 2628519 w 3735020"/>
                <a:gd name="connsiteY6" fmla="*/ 2090622 h 2477538"/>
                <a:gd name="connsiteX7" fmla="*/ 2633298 w 3735020"/>
                <a:gd name="connsiteY7" fmla="*/ 2151125 h 2477538"/>
                <a:gd name="connsiteX8" fmla="*/ 2633298 w 3735020"/>
                <a:gd name="connsiteY8" fmla="*/ 2167050 h 2477538"/>
                <a:gd name="connsiteX9" fmla="*/ 1867510 w 3735020"/>
                <a:gd name="connsiteY9" fmla="*/ 2477538 h 2477538"/>
                <a:gd name="connsiteX10" fmla="*/ 1101716 w 3735020"/>
                <a:gd name="connsiteY10" fmla="*/ 2167050 h 2477538"/>
                <a:gd name="connsiteX11" fmla="*/ 1101716 w 3735020"/>
                <a:gd name="connsiteY11" fmla="*/ 2151125 h 2477538"/>
                <a:gd name="connsiteX12" fmla="*/ 1106495 w 3735020"/>
                <a:gd name="connsiteY12" fmla="*/ 2090622 h 2477538"/>
                <a:gd name="connsiteX13" fmla="*/ 893157 w 3735020"/>
                <a:gd name="connsiteY13" fmla="*/ 1608894 h 2477538"/>
                <a:gd name="connsiteX14" fmla="*/ 879109 w 3735020"/>
                <a:gd name="connsiteY14" fmla="*/ 1599094 h 2477538"/>
                <a:gd name="connsiteX15" fmla="*/ 823250 w 3735020"/>
                <a:gd name="connsiteY15" fmla="*/ 1585601 h 2477538"/>
                <a:gd name="connsiteX16" fmla="*/ 0 w 3735020"/>
                <a:gd name="connsiteY16" fmla="*/ 898027 h 2477538"/>
                <a:gd name="connsiteX17" fmla="*/ 0 w 3735020"/>
                <a:gd name="connsiteY17" fmla="*/ 829560 h 2477538"/>
                <a:gd name="connsiteX18" fmla="*/ 1867510 w 3735020"/>
                <a:gd name="connsiteY18" fmla="*/ 0 h 2477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735020" h="2477538">
                  <a:moveTo>
                    <a:pt x="1867510" y="0"/>
                  </a:moveTo>
                  <a:cubicBezTo>
                    <a:pt x="2899177" y="0"/>
                    <a:pt x="3735020" y="372583"/>
                    <a:pt x="3735020" y="829560"/>
                  </a:cubicBezTo>
                  <a:lnTo>
                    <a:pt x="3735020" y="898027"/>
                  </a:lnTo>
                  <a:cubicBezTo>
                    <a:pt x="3735020" y="1184633"/>
                    <a:pt x="3408519" y="1437028"/>
                    <a:pt x="2911771" y="1586021"/>
                  </a:cubicBezTo>
                  <a:lnTo>
                    <a:pt x="2854193" y="1599894"/>
                  </a:lnTo>
                  <a:lnTo>
                    <a:pt x="2841857" y="1608438"/>
                  </a:lnTo>
                  <a:cubicBezTo>
                    <a:pt x="2650985" y="1766525"/>
                    <a:pt x="2625736" y="1979163"/>
                    <a:pt x="2628519" y="2090622"/>
                  </a:cubicBezTo>
                  <a:cubicBezTo>
                    <a:pt x="2628519" y="2111321"/>
                    <a:pt x="2630112" y="2130426"/>
                    <a:pt x="2633298" y="2151125"/>
                  </a:cubicBezTo>
                  <a:lnTo>
                    <a:pt x="2633298" y="2167050"/>
                  </a:lnTo>
                  <a:cubicBezTo>
                    <a:pt x="2633298" y="2339010"/>
                    <a:pt x="2290999" y="2477538"/>
                    <a:pt x="1867510" y="2477538"/>
                  </a:cubicBezTo>
                  <a:cubicBezTo>
                    <a:pt x="1444015" y="2477538"/>
                    <a:pt x="1101716" y="2339010"/>
                    <a:pt x="1101716" y="2167050"/>
                  </a:cubicBezTo>
                  <a:cubicBezTo>
                    <a:pt x="1101716" y="2162270"/>
                    <a:pt x="1100123" y="2171823"/>
                    <a:pt x="1101716" y="2151125"/>
                  </a:cubicBezTo>
                  <a:cubicBezTo>
                    <a:pt x="1103309" y="2130426"/>
                    <a:pt x="1103309" y="2217999"/>
                    <a:pt x="1106495" y="2090622"/>
                  </a:cubicBezTo>
                  <a:cubicBezTo>
                    <a:pt x="1109278" y="1979163"/>
                    <a:pt x="1084030" y="1767741"/>
                    <a:pt x="893157" y="1608894"/>
                  </a:cubicBezTo>
                  <a:lnTo>
                    <a:pt x="879109" y="1599094"/>
                  </a:lnTo>
                  <a:lnTo>
                    <a:pt x="823250" y="1585601"/>
                  </a:lnTo>
                  <a:cubicBezTo>
                    <a:pt x="326501" y="1436282"/>
                    <a:pt x="0" y="1183637"/>
                    <a:pt x="0" y="898027"/>
                  </a:cubicBezTo>
                  <a:lnTo>
                    <a:pt x="0" y="829560"/>
                  </a:lnTo>
                  <a:cubicBezTo>
                    <a:pt x="0" y="370990"/>
                    <a:pt x="835844" y="0"/>
                    <a:pt x="186751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25C2069B-CCFF-6E97-AE51-431840B0D78B}"/>
                </a:ext>
              </a:extLst>
            </p:cNvPr>
            <p:cNvSpPr/>
            <p:nvPr/>
          </p:nvSpPr>
          <p:spPr>
            <a:xfrm>
              <a:off x="4434048" y="3524765"/>
              <a:ext cx="3331010" cy="1479657"/>
            </a:xfrm>
            <a:custGeom>
              <a:avLst/>
              <a:gdLst>
                <a:gd name="connsiteX0" fmla="*/ 679932 w 679931"/>
                <a:gd name="connsiteY0" fmla="*/ 151015 h 302030"/>
                <a:gd name="connsiteX1" fmla="*/ 339966 w 679931"/>
                <a:gd name="connsiteY1" fmla="*/ 302030 h 302030"/>
                <a:gd name="connsiteX2" fmla="*/ 0 w 679931"/>
                <a:gd name="connsiteY2" fmla="*/ 151015 h 302030"/>
                <a:gd name="connsiteX3" fmla="*/ 339966 w 679931"/>
                <a:gd name="connsiteY3" fmla="*/ 0 h 302030"/>
                <a:gd name="connsiteX4" fmla="*/ 679932 w 679931"/>
                <a:gd name="connsiteY4" fmla="*/ 151015 h 302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9931" h="302030">
                  <a:moveTo>
                    <a:pt x="679932" y="151015"/>
                  </a:moveTo>
                  <a:cubicBezTo>
                    <a:pt x="679932" y="234419"/>
                    <a:pt x="527724" y="302030"/>
                    <a:pt x="339966" y="302030"/>
                  </a:cubicBezTo>
                  <a:cubicBezTo>
                    <a:pt x="152208" y="302030"/>
                    <a:pt x="0" y="234419"/>
                    <a:pt x="0" y="151015"/>
                  </a:cubicBezTo>
                  <a:cubicBezTo>
                    <a:pt x="0" y="67612"/>
                    <a:pt x="152208" y="0"/>
                    <a:pt x="339966" y="0"/>
                  </a:cubicBezTo>
                  <a:cubicBezTo>
                    <a:pt x="527724" y="0"/>
                    <a:pt x="679932" y="67612"/>
                    <a:pt x="679932" y="151015"/>
                  </a:cubicBezTo>
                  <a:close/>
                </a:path>
              </a:pathLst>
            </a:custGeom>
            <a:solidFill>
              <a:schemeClr val="accent5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81B64AC3-5B42-1B21-1A74-F5CB220B4F48}"/>
                </a:ext>
              </a:extLst>
            </p:cNvPr>
            <p:cNvSpPr/>
            <p:nvPr/>
          </p:nvSpPr>
          <p:spPr>
            <a:xfrm>
              <a:off x="5219234" y="3838588"/>
              <a:ext cx="1760636" cy="781005"/>
            </a:xfrm>
            <a:custGeom>
              <a:avLst/>
              <a:gdLst>
                <a:gd name="connsiteX0" fmla="*/ 359384 w 359384"/>
                <a:gd name="connsiteY0" fmla="*/ 79711 h 159420"/>
                <a:gd name="connsiteX1" fmla="*/ 179692 w 359384"/>
                <a:gd name="connsiteY1" fmla="*/ 159421 h 159420"/>
                <a:gd name="connsiteX2" fmla="*/ 0 w 359384"/>
                <a:gd name="connsiteY2" fmla="*/ 79711 h 159420"/>
                <a:gd name="connsiteX3" fmla="*/ 179692 w 359384"/>
                <a:gd name="connsiteY3" fmla="*/ 0 h 159420"/>
                <a:gd name="connsiteX4" fmla="*/ 359384 w 359384"/>
                <a:gd name="connsiteY4" fmla="*/ 79711 h 159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9384" h="159420">
                  <a:moveTo>
                    <a:pt x="359384" y="79711"/>
                  </a:moveTo>
                  <a:cubicBezTo>
                    <a:pt x="359384" y="123733"/>
                    <a:pt x="278933" y="159421"/>
                    <a:pt x="179692" y="159421"/>
                  </a:cubicBezTo>
                  <a:cubicBezTo>
                    <a:pt x="80451" y="159421"/>
                    <a:pt x="0" y="123733"/>
                    <a:pt x="0" y="79711"/>
                  </a:cubicBezTo>
                  <a:cubicBezTo>
                    <a:pt x="0" y="35688"/>
                    <a:pt x="80451" y="0"/>
                    <a:pt x="179692" y="0"/>
                  </a:cubicBezTo>
                  <a:cubicBezTo>
                    <a:pt x="278933" y="0"/>
                    <a:pt x="359384" y="35688"/>
                    <a:pt x="359384" y="7971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EC93EBDB-4B87-2E5E-EC0E-DF9678CA4322}"/>
                </a:ext>
              </a:extLst>
            </p:cNvPr>
            <p:cNvSpPr/>
            <p:nvPr/>
          </p:nvSpPr>
          <p:spPr>
            <a:xfrm>
              <a:off x="4125935" y="1928668"/>
              <a:ext cx="3947236" cy="2618506"/>
            </a:xfrm>
            <a:custGeom>
              <a:avLst/>
              <a:gdLst>
                <a:gd name="connsiteX0" fmla="*/ 2212991 w 4425981"/>
                <a:gd name="connsiteY0" fmla="*/ 0 h 2936095"/>
                <a:gd name="connsiteX1" fmla="*/ 4425981 w 4425981"/>
                <a:gd name="connsiteY1" fmla="*/ 982413 h 2936095"/>
                <a:gd name="connsiteX2" fmla="*/ 4425981 w 4425981"/>
                <a:gd name="connsiteY2" fmla="*/ 1063620 h 2936095"/>
                <a:gd name="connsiteX3" fmla="*/ 3450521 w 4425981"/>
                <a:gd name="connsiteY3" fmla="*/ 1878354 h 2936095"/>
                <a:gd name="connsiteX4" fmla="*/ 3382005 w 4425981"/>
                <a:gd name="connsiteY4" fmla="*/ 1896823 h 2936095"/>
                <a:gd name="connsiteX5" fmla="*/ 3367210 w 4425981"/>
                <a:gd name="connsiteY5" fmla="*/ 1907052 h 2936095"/>
                <a:gd name="connsiteX6" fmla="*/ 3114107 w 4425981"/>
                <a:gd name="connsiteY6" fmla="*/ 2477532 h 2936095"/>
                <a:gd name="connsiteX7" fmla="*/ 3120480 w 4425981"/>
                <a:gd name="connsiteY7" fmla="*/ 2549180 h 2936095"/>
                <a:gd name="connsiteX8" fmla="*/ 3120480 w 4425981"/>
                <a:gd name="connsiteY8" fmla="*/ 2568285 h 2936095"/>
                <a:gd name="connsiteX9" fmla="*/ 2212993 w 4425981"/>
                <a:gd name="connsiteY9" fmla="*/ 2936095 h 2936095"/>
                <a:gd name="connsiteX10" fmla="*/ 1305507 w 4425981"/>
                <a:gd name="connsiteY10" fmla="*/ 2568285 h 2936095"/>
                <a:gd name="connsiteX11" fmla="*/ 1305507 w 4425981"/>
                <a:gd name="connsiteY11" fmla="*/ 2549180 h 2936095"/>
                <a:gd name="connsiteX12" fmla="*/ 1311874 w 4425981"/>
                <a:gd name="connsiteY12" fmla="*/ 2477532 h 2936095"/>
                <a:gd name="connsiteX13" fmla="*/ 1058249 w 4425981"/>
                <a:gd name="connsiteY13" fmla="*/ 1907117 h 2936095"/>
                <a:gd name="connsiteX14" fmla="*/ 1043105 w 4425981"/>
                <a:gd name="connsiteY14" fmla="*/ 1896588 h 2936095"/>
                <a:gd name="connsiteX15" fmla="*/ 975461 w 4425981"/>
                <a:gd name="connsiteY15" fmla="*/ 1878354 h 2936095"/>
                <a:gd name="connsiteX16" fmla="*/ 0 w 4425981"/>
                <a:gd name="connsiteY16" fmla="*/ 1063620 h 2936095"/>
                <a:gd name="connsiteX17" fmla="*/ 0 w 4425981"/>
                <a:gd name="connsiteY17" fmla="*/ 982413 h 2936095"/>
                <a:gd name="connsiteX18" fmla="*/ 2212991 w 4425981"/>
                <a:gd name="connsiteY18" fmla="*/ 0 h 2936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425981" h="2936095">
                  <a:moveTo>
                    <a:pt x="2212991" y="0"/>
                  </a:moveTo>
                  <a:cubicBezTo>
                    <a:pt x="3435706" y="0"/>
                    <a:pt x="4425981" y="439458"/>
                    <a:pt x="4425981" y="982413"/>
                  </a:cubicBezTo>
                  <a:lnTo>
                    <a:pt x="4425981" y="1063620"/>
                  </a:lnTo>
                  <a:cubicBezTo>
                    <a:pt x="4425981" y="1402967"/>
                    <a:pt x="4039155" y="1701885"/>
                    <a:pt x="3450521" y="1878354"/>
                  </a:cubicBezTo>
                  <a:lnTo>
                    <a:pt x="3382005" y="1896823"/>
                  </a:lnTo>
                  <a:lnTo>
                    <a:pt x="3367210" y="1907052"/>
                  </a:lnTo>
                  <a:cubicBezTo>
                    <a:pt x="3140228" y="2094570"/>
                    <a:pt x="3111325" y="2345173"/>
                    <a:pt x="3114107" y="2477532"/>
                  </a:cubicBezTo>
                  <a:cubicBezTo>
                    <a:pt x="3114107" y="2501411"/>
                    <a:pt x="3117294" y="2525295"/>
                    <a:pt x="3120480" y="2549180"/>
                  </a:cubicBezTo>
                  <a:lnTo>
                    <a:pt x="3120480" y="2568285"/>
                  </a:lnTo>
                  <a:cubicBezTo>
                    <a:pt x="3120480" y="2772095"/>
                    <a:pt x="2714497" y="2936095"/>
                    <a:pt x="2212993" y="2936095"/>
                  </a:cubicBezTo>
                  <a:cubicBezTo>
                    <a:pt x="1711489" y="2936095"/>
                    <a:pt x="1305507" y="2772095"/>
                    <a:pt x="1305507" y="2568285"/>
                  </a:cubicBezTo>
                  <a:cubicBezTo>
                    <a:pt x="1305507" y="2561919"/>
                    <a:pt x="1302321" y="2573064"/>
                    <a:pt x="1305507" y="2549180"/>
                  </a:cubicBezTo>
                  <a:cubicBezTo>
                    <a:pt x="1308693" y="2525295"/>
                    <a:pt x="1311874" y="2501411"/>
                    <a:pt x="1311874" y="2477532"/>
                  </a:cubicBezTo>
                  <a:cubicBezTo>
                    <a:pt x="1313268" y="2346567"/>
                    <a:pt x="1284187" y="2094918"/>
                    <a:pt x="1058249" y="1907117"/>
                  </a:cubicBezTo>
                  <a:lnTo>
                    <a:pt x="1043105" y="1896588"/>
                  </a:lnTo>
                  <a:lnTo>
                    <a:pt x="975461" y="1878354"/>
                  </a:lnTo>
                  <a:cubicBezTo>
                    <a:pt x="386826" y="1701885"/>
                    <a:pt x="0" y="1402967"/>
                    <a:pt x="0" y="1063620"/>
                  </a:cubicBezTo>
                  <a:lnTo>
                    <a:pt x="0" y="982413"/>
                  </a:lnTo>
                  <a:cubicBezTo>
                    <a:pt x="0" y="439458"/>
                    <a:pt x="990275" y="0"/>
                    <a:pt x="221299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1D0B6A93-791D-5C70-A09E-1ED527785B62}"/>
                </a:ext>
              </a:extLst>
            </p:cNvPr>
            <p:cNvSpPr/>
            <p:nvPr/>
          </p:nvSpPr>
          <p:spPr>
            <a:xfrm>
              <a:off x="4125935" y="1928668"/>
              <a:ext cx="3947236" cy="1752298"/>
            </a:xfrm>
            <a:custGeom>
              <a:avLst/>
              <a:gdLst>
                <a:gd name="connsiteX0" fmla="*/ 805716 w 805716"/>
                <a:gd name="connsiteY0" fmla="*/ 178841 h 357682"/>
                <a:gd name="connsiteX1" fmla="*/ 402858 w 805716"/>
                <a:gd name="connsiteY1" fmla="*/ 357683 h 357682"/>
                <a:gd name="connsiteX2" fmla="*/ 0 w 805716"/>
                <a:gd name="connsiteY2" fmla="*/ 178841 h 357682"/>
                <a:gd name="connsiteX3" fmla="*/ 402858 w 805716"/>
                <a:gd name="connsiteY3" fmla="*/ 0 h 357682"/>
                <a:gd name="connsiteX4" fmla="*/ 805716 w 805716"/>
                <a:gd name="connsiteY4" fmla="*/ 178841 h 35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5716" h="357682">
                  <a:moveTo>
                    <a:pt x="805716" y="178841"/>
                  </a:moveTo>
                  <a:cubicBezTo>
                    <a:pt x="805716" y="277613"/>
                    <a:pt x="625350" y="357683"/>
                    <a:pt x="402858" y="357683"/>
                  </a:cubicBezTo>
                  <a:cubicBezTo>
                    <a:pt x="180366" y="357683"/>
                    <a:pt x="0" y="277613"/>
                    <a:pt x="0" y="178841"/>
                  </a:cubicBezTo>
                  <a:cubicBezTo>
                    <a:pt x="0" y="80070"/>
                    <a:pt x="180366" y="0"/>
                    <a:pt x="402858" y="0"/>
                  </a:cubicBezTo>
                  <a:cubicBezTo>
                    <a:pt x="625350" y="0"/>
                    <a:pt x="805716" y="80070"/>
                    <a:pt x="805716" y="178841"/>
                  </a:cubicBez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66979663-876D-A2FC-DEB7-D9E3B744768D}"/>
                </a:ext>
              </a:extLst>
            </p:cNvPr>
            <p:cNvSpPr/>
            <p:nvPr/>
          </p:nvSpPr>
          <p:spPr>
            <a:xfrm>
              <a:off x="4884144" y="2337630"/>
              <a:ext cx="2430816" cy="883248"/>
            </a:xfrm>
            <a:custGeom>
              <a:avLst/>
              <a:gdLst>
                <a:gd name="connsiteX0" fmla="*/ 496182 w 496182"/>
                <a:gd name="connsiteY0" fmla="*/ 90145 h 180290"/>
                <a:gd name="connsiteX1" fmla="*/ 248091 w 496182"/>
                <a:gd name="connsiteY1" fmla="*/ 180291 h 180290"/>
                <a:gd name="connsiteX2" fmla="*/ 0 w 496182"/>
                <a:gd name="connsiteY2" fmla="*/ 90145 h 180290"/>
                <a:gd name="connsiteX3" fmla="*/ 248091 w 496182"/>
                <a:gd name="connsiteY3" fmla="*/ 0 h 180290"/>
                <a:gd name="connsiteX4" fmla="*/ 496182 w 496182"/>
                <a:gd name="connsiteY4" fmla="*/ 90145 h 180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6182" h="180290">
                  <a:moveTo>
                    <a:pt x="496182" y="90145"/>
                  </a:moveTo>
                  <a:cubicBezTo>
                    <a:pt x="496182" y="139931"/>
                    <a:pt x="385108" y="180291"/>
                    <a:pt x="248091" y="180291"/>
                  </a:cubicBezTo>
                  <a:cubicBezTo>
                    <a:pt x="111074" y="180291"/>
                    <a:pt x="0" y="139931"/>
                    <a:pt x="0" y="90145"/>
                  </a:cubicBezTo>
                  <a:cubicBezTo>
                    <a:pt x="0" y="40359"/>
                    <a:pt x="111074" y="0"/>
                    <a:pt x="248091" y="0"/>
                  </a:cubicBezTo>
                  <a:cubicBezTo>
                    <a:pt x="385108" y="0"/>
                    <a:pt x="496182" y="40359"/>
                    <a:pt x="496182" y="90145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2">
                    <a:lumMod val="50000"/>
                    <a:alpha val="60000"/>
                  </a:schemeClr>
                </a:gs>
                <a:gs pos="67000">
                  <a:schemeClr val="accent2">
                    <a:lumMod val="75000"/>
                  </a:schemeClr>
                </a:gs>
              </a:gsLst>
              <a:lin ang="5400000" scaled="1"/>
            </a:gra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F11BE759-1CFB-1A39-9197-3F90E4BA8EC9}"/>
                </a:ext>
              </a:extLst>
            </p:cNvPr>
            <p:cNvSpPr/>
            <p:nvPr/>
          </p:nvSpPr>
          <p:spPr>
            <a:xfrm>
              <a:off x="6024266" y="1440180"/>
              <a:ext cx="150573" cy="1238610"/>
            </a:xfrm>
            <a:custGeom>
              <a:avLst/>
              <a:gdLst>
                <a:gd name="connsiteX0" fmla="*/ 28700 w 30735"/>
                <a:gd name="connsiteY0" fmla="*/ 235363 h 252827"/>
                <a:gd name="connsiteX1" fmla="*/ 19425 w 30735"/>
                <a:gd name="connsiteY1" fmla="*/ 237392 h 252827"/>
                <a:gd name="connsiteX2" fmla="*/ 27250 w 30735"/>
                <a:gd name="connsiteY2" fmla="*/ 11884 h 252827"/>
                <a:gd name="connsiteX3" fmla="*/ 15657 w 30735"/>
                <a:gd name="connsiteY3" fmla="*/ 0 h 252827"/>
                <a:gd name="connsiteX4" fmla="*/ 4064 w 30735"/>
                <a:gd name="connsiteY4" fmla="*/ 11884 h 252827"/>
                <a:gd name="connsiteX5" fmla="*/ 11890 w 30735"/>
                <a:gd name="connsiteY5" fmla="*/ 237392 h 252827"/>
                <a:gd name="connsiteX6" fmla="*/ 2615 w 30735"/>
                <a:gd name="connsiteY6" fmla="*/ 235363 h 252827"/>
                <a:gd name="connsiteX7" fmla="*/ 587 w 30735"/>
                <a:gd name="connsiteY7" fmla="*/ 238842 h 252827"/>
                <a:gd name="connsiteX8" fmla="*/ 13918 w 30735"/>
                <a:gd name="connsiteY8" fmla="*/ 252175 h 252827"/>
                <a:gd name="connsiteX9" fmla="*/ 16817 w 30735"/>
                <a:gd name="connsiteY9" fmla="*/ 252175 h 252827"/>
                <a:gd name="connsiteX10" fmla="*/ 30149 w 30735"/>
                <a:gd name="connsiteY10" fmla="*/ 238842 h 252827"/>
                <a:gd name="connsiteX11" fmla="*/ 28120 w 30735"/>
                <a:gd name="connsiteY11" fmla="*/ 235363 h 252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735" h="252827">
                  <a:moveTo>
                    <a:pt x="28700" y="235363"/>
                  </a:moveTo>
                  <a:lnTo>
                    <a:pt x="19425" y="237392"/>
                  </a:lnTo>
                  <a:lnTo>
                    <a:pt x="27250" y="11884"/>
                  </a:lnTo>
                  <a:cubicBezTo>
                    <a:pt x="27250" y="5507"/>
                    <a:pt x="22323" y="0"/>
                    <a:pt x="15657" y="0"/>
                  </a:cubicBezTo>
                  <a:cubicBezTo>
                    <a:pt x="8992" y="0"/>
                    <a:pt x="4064" y="5507"/>
                    <a:pt x="4064" y="11884"/>
                  </a:cubicBezTo>
                  <a:lnTo>
                    <a:pt x="11890" y="237392"/>
                  </a:lnTo>
                  <a:lnTo>
                    <a:pt x="2615" y="235363"/>
                  </a:lnTo>
                  <a:cubicBezTo>
                    <a:pt x="587" y="234784"/>
                    <a:pt x="-863" y="237392"/>
                    <a:pt x="587" y="238842"/>
                  </a:cubicBezTo>
                  <a:lnTo>
                    <a:pt x="13918" y="252175"/>
                  </a:lnTo>
                  <a:cubicBezTo>
                    <a:pt x="14788" y="253045"/>
                    <a:pt x="16237" y="253045"/>
                    <a:pt x="16817" y="252175"/>
                  </a:cubicBezTo>
                  <a:lnTo>
                    <a:pt x="30149" y="238842"/>
                  </a:lnTo>
                  <a:cubicBezTo>
                    <a:pt x="31598" y="237392"/>
                    <a:pt x="30149" y="234784"/>
                    <a:pt x="28120" y="235363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04DF6BD5-18F6-9D48-4CA7-612B34DB6FEA}"/>
                </a:ext>
              </a:extLst>
            </p:cNvPr>
            <p:cNvSpPr/>
            <p:nvPr/>
          </p:nvSpPr>
          <p:spPr>
            <a:xfrm>
              <a:off x="6681293" y="2013686"/>
              <a:ext cx="1728666" cy="883488"/>
            </a:xfrm>
            <a:custGeom>
              <a:avLst/>
              <a:gdLst>
                <a:gd name="connsiteX0" fmla="*/ 351351 w 352858"/>
                <a:gd name="connsiteY0" fmla="*/ 3515 h 180339"/>
                <a:gd name="connsiteX1" fmla="*/ 343816 w 352858"/>
                <a:gd name="connsiteY1" fmla="*/ 37 h 180339"/>
                <a:gd name="connsiteX2" fmla="*/ 12834 w 352858"/>
                <a:gd name="connsiteY2" fmla="*/ 164965 h 180339"/>
                <a:gd name="connsiteX3" fmla="*/ 2980 w 352858"/>
                <a:gd name="connsiteY3" fmla="*/ 160617 h 180339"/>
                <a:gd name="connsiteX4" fmla="*/ 372 w 352858"/>
                <a:gd name="connsiteY4" fmla="*/ 163806 h 180339"/>
                <a:gd name="connsiteX5" fmla="*/ 10806 w 352858"/>
                <a:gd name="connsiteY5" fmla="*/ 179458 h 180339"/>
                <a:gd name="connsiteX6" fmla="*/ 13704 w 352858"/>
                <a:gd name="connsiteY6" fmla="*/ 180037 h 180339"/>
                <a:gd name="connsiteX7" fmla="*/ 29355 w 352858"/>
                <a:gd name="connsiteY7" fmla="*/ 169603 h 180339"/>
                <a:gd name="connsiteX8" fmla="*/ 28195 w 352858"/>
                <a:gd name="connsiteY8" fmla="*/ 165545 h 180339"/>
                <a:gd name="connsiteX9" fmla="*/ 18051 w 352858"/>
                <a:gd name="connsiteY9" fmla="*/ 165545 h 180339"/>
                <a:gd name="connsiteX10" fmla="*/ 344395 w 352858"/>
                <a:gd name="connsiteY10" fmla="*/ 17138 h 180339"/>
                <a:gd name="connsiteX11" fmla="*/ 351062 w 352858"/>
                <a:gd name="connsiteY11" fmla="*/ 3225 h 18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2858" h="180339">
                  <a:moveTo>
                    <a:pt x="351351" y="3515"/>
                  </a:moveTo>
                  <a:cubicBezTo>
                    <a:pt x="349613" y="1196"/>
                    <a:pt x="346714" y="-253"/>
                    <a:pt x="343816" y="37"/>
                  </a:cubicBezTo>
                  <a:cubicBezTo>
                    <a:pt x="58627" y="15399"/>
                    <a:pt x="16892" y="147574"/>
                    <a:pt x="12834" y="164965"/>
                  </a:cubicBezTo>
                  <a:lnTo>
                    <a:pt x="2980" y="160617"/>
                  </a:lnTo>
                  <a:cubicBezTo>
                    <a:pt x="952" y="159748"/>
                    <a:pt x="-787" y="162066"/>
                    <a:pt x="372" y="163806"/>
                  </a:cubicBezTo>
                  <a:lnTo>
                    <a:pt x="10806" y="179458"/>
                  </a:lnTo>
                  <a:cubicBezTo>
                    <a:pt x="11385" y="180327"/>
                    <a:pt x="12834" y="180617"/>
                    <a:pt x="13704" y="180037"/>
                  </a:cubicBezTo>
                  <a:lnTo>
                    <a:pt x="29355" y="169603"/>
                  </a:lnTo>
                  <a:cubicBezTo>
                    <a:pt x="31094" y="168443"/>
                    <a:pt x="30224" y="165545"/>
                    <a:pt x="28195" y="165545"/>
                  </a:cubicBezTo>
                  <a:lnTo>
                    <a:pt x="18051" y="165545"/>
                  </a:lnTo>
                  <a:cubicBezTo>
                    <a:pt x="22978" y="149313"/>
                    <a:pt x="69351" y="22066"/>
                    <a:pt x="344395" y="17138"/>
                  </a:cubicBezTo>
                  <a:cubicBezTo>
                    <a:pt x="351351" y="17138"/>
                    <a:pt x="355409" y="9022"/>
                    <a:pt x="351062" y="3225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926E1992-992C-1B6F-5AE1-88B89E50641C}"/>
                </a:ext>
              </a:extLst>
            </p:cNvPr>
            <p:cNvSpPr/>
            <p:nvPr/>
          </p:nvSpPr>
          <p:spPr>
            <a:xfrm>
              <a:off x="3782041" y="2013686"/>
              <a:ext cx="1728666" cy="883488"/>
            </a:xfrm>
            <a:custGeom>
              <a:avLst/>
              <a:gdLst>
                <a:gd name="connsiteX0" fmla="*/ 1507 w 352858"/>
                <a:gd name="connsiteY0" fmla="*/ 3515 h 180339"/>
                <a:gd name="connsiteX1" fmla="*/ 9042 w 352858"/>
                <a:gd name="connsiteY1" fmla="*/ 37 h 180339"/>
                <a:gd name="connsiteX2" fmla="*/ 340023 w 352858"/>
                <a:gd name="connsiteY2" fmla="*/ 164965 h 180339"/>
                <a:gd name="connsiteX3" fmla="*/ 349878 w 352858"/>
                <a:gd name="connsiteY3" fmla="*/ 160617 h 180339"/>
                <a:gd name="connsiteX4" fmla="*/ 352486 w 352858"/>
                <a:gd name="connsiteY4" fmla="*/ 163806 h 180339"/>
                <a:gd name="connsiteX5" fmla="*/ 342052 w 352858"/>
                <a:gd name="connsiteY5" fmla="*/ 179458 h 180339"/>
                <a:gd name="connsiteX6" fmla="*/ 339154 w 352858"/>
                <a:gd name="connsiteY6" fmla="*/ 180037 h 180339"/>
                <a:gd name="connsiteX7" fmla="*/ 323503 w 352858"/>
                <a:gd name="connsiteY7" fmla="*/ 169603 h 180339"/>
                <a:gd name="connsiteX8" fmla="*/ 324663 w 352858"/>
                <a:gd name="connsiteY8" fmla="*/ 165545 h 180339"/>
                <a:gd name="connsiteX9" fmla="*/ 334807 w 352858"/>
                <a:gd name="connsiteY9" fmla="*/ 165545 h 180339"/>
                <a:gd name="connsiteX10" fmla="*/ 8463 w 352858"/>
                <a:gd name="connsiteY10" fmla="*/ 17138 h 180339"/>
                <a:gd name="connsiteX11" fmla="*/ 1796 w 352858"/>
                <a:gd name="connsiteY11" fmla="*/ 3225 h 18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2858" h="180339">
                  <a:moveTo>
                    <a:pt x="1507" y="3515"/>
                  </a:moveTo>
                  <a:cubicBezTo>
                    <a:pt x="3246" y="1196"/>
                    <a:pt x="6144" y="-253"/>
                    <a:pt x="9042" y="37"/>
                  </a:cubicBezTo>
                  <a:cubicBezTo>
                    <a:pt x="294231" y="15399"/>
                    <a:pt x="335966" y="147574"/>
                    <a:pt x="340023" y="164965"/>
                  </a:cubicBezTo>
                  <a:lnTo>
                    <a:pt x="349878" y="160617"/>
                  </a:lnTo>
                  <a:cubicBezTo>
                    <a:pt x="351906" y="159748"/>
                    <a:pt x="353645" y="162066"/>
                    <a:pt x="352486" y="163806"/>
                  </a:cubicBezTo>
                  <a:lnTo>
                    <a:pt x="342052" y="179458"/>
                  </a:lnTo>
                  <a:cubicBezTo>
                    <a:pt x="341473" y="180327"/>
                    <a:pt x="340023" y="180617"/>
                    <a:pt x="339154" y="180037"/>
                  </a:cubicBezTo>
                  <a:lnTo>
                    <a:pt x="323503" y="169603"/>
                  </a:lnTo>
                  <a:cubicBezTo>
                    <a:pt x="321764" y="168443"/>
                    <a:pt x="322634" y="165545"/>
                    <a:pt x="324663" y="165545"/>
                  </a:cubicBezTo>
                  <a:lnTo>
                    <a:pt x="334807" y="165545"/>
                  </a:lnTo>
                  <a:cubicBezTo>
                    <a:pt x="329879" y="149313"/>
                    <a:pt x="283507" y="22066"/>
                    <a:pt x="8463" y="17138"/>
                  </a:cubicBezTo>
                  <a:cubicBezTo>
                    <a:pt x="1507" y="17138"/>
                    <a:pt x="-2551" y="9022"/>
                    <a:pt x="1796" y="3225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43A36A0-C53D-D902-590B-0C05121D9958}"/>
                </a:ext>
              </a:extLst>
            </p:cNvPr>
            <p:cNvSpPr txBox="1"/>
            <p:nvPr/>
          </p:nvSpPr>
          <p:spPr>
            <a:xfrm>
              <a:off x="5792853" y="3906311"/>
              <a:ext cx="613399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FCD97B9-1129-DE5F-BD6F-7D524D91CD7C}"/>
                </a:ext>
              </a:extLst>
            </p:cNvPr>
            <p:cNvSpPr txBox="1"/>
            <p:nvPr/>
          </p:nvSpPr>
          <p:spPr>
            <a:xfrm>
              <a:off x="5792853" y="5142196"/>
              <a:ext cx="613399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9784753E-FD63-812B-2083-DD094123C3FC}"/>
                </a:ext>
              </a:extLst>
            </p:cNvPr>
            <p:cNvSpPr/>
            <p:nvPr/>
          </p:nvSpPr>
          <p:spPr>
            <a:xfrm>
              <a:off x="5910886" y="5781106"/>
              <a:ext cx="370229" cy="371018"/>
            </a:xfrm>
            <a:custGeom>
              <a:avLst/>
              <a:gdLst>
                <a:gd name="connsiteX0" fmla="*/ 235256 w 370229"/>
                <a:gd name="connsiteY0" fmla="*/ 0 h 371018"/>
                <a:gd name="connsiteX1" fmla="*/ 228961 w 370229"/>
                <a:gd name="connsiteY1" fmla="*/ 186256 h 371018"/>
                <a:gd name="connsiteX2" fmla="*/ 339110 w 370229"/>
                <a:gd name="connsiteY2" fmla="*/ 161656 h 371018"/>
                <a:gd name="connsiteX3" fmla="*/ 362637 w 370229"/>
                <a:gd name="connsiteY3" fmla="*/ 204440 h 371018"/>
                <a:gd name="connsiteX4" fmla="*/ 203294 w 370229"/>
                <a:gd name="connsiteY4" fmla="*/ 363798 h 371018"/>
                <a:gd name="connsiteX5" fmla="*/ 166934 w 370229"/>
                <a:gd name="connsiteY5" fmla="*/ 363798 h 371018"/>
                <a:gd name="connsiteX6" fmla="*/ 7591 w 370229"/>
                <a:gd name="connsiteY6" fmla="*/ 204440 h 371018"/>
                <a:gd name="connsiteX7" fmla="*/ 31118 w 370229"/>
                <a:gd name="connsiteY7" fmla="*/ 161656 h 371018"/>
                <a:gd name="connsiteX8" fmla="*/ 141267 w 370229"/>
                <a:gd name="connsiteY8" fmla="*/ 186256 h 371018"/>
                <a:gd name="connsiteX9" fmla="*/ 134974 w 370229"/>
                <a:gd name="connsiteY9" fmla="*/ 0 h 371018"/>
                <a:gd name="connsiteX10" fmla="*/ 185114 w 370229"/>
                <a:gd name="connsiteY10" fmla="*/ 2041 h 371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0229" h="371018">
                  <a:moveTo>
                    <a:pt x="235256" y="0"/>
                  </a:moveTo>
                  <a:lnTo>
                    <a:pt x="228961" y="186256"/>
                  </a:lnTo>
                  <a:lnTo>
                    <a:pt x="339110" y="161656"/>
                  </a:lnTo>
                  <a:cubicBezTo>
                    <a:pt x="363707" y="156309"/>
                    <a:pt x="380821" y="186256"/>
                    <a:pt x="362637" y="204440"/>
                  </a:cubicBezTo>
                  <a:lnTo>
                    <a:pt x="203294" y="363798"/>
                  </a:lnTo>
                  <a:cubicBezTo>
                    <a:pt x="192601" y="373425"/>
                    <a:pt x="176561" y="373425"/>
                    <a:pt x="166934" y="363798"/>
                  </a:cubicBezTo>
                  <a:lnTo>
                    <a:pt x="7591" y="204440"/>
                  </a:lnTo>
                  <a:cubicBezTo>
                    <a:pt x="-10589" y="186256"/>
                    <a:pt x="6521" y="156309"/>
                    <a:pt x="31118" y="161656"/>
                  </a:cubicBezTo>
                  <a:lnTo>
                    <a:pt x="141267" y="186256"/>
                  </a:lnTo>
                  <a:lnTo>
                    <a:pt x="134974" y="0"/>
                  </a:lnTo>
                  <a:lnTo>
                    <a:pt x="185114" y="2041"/>
                  </a:ln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82520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2-Step Decision Funnel – Slide Template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D94BE72-55D3-DCC4-2D80-650B358B231B}"/>
              </a:ext>
            </a:extLst>
          </p:cNvPr>
          <p:cNvGrpSpPr/>
          <p:nvPr/>
        </p:nvGrpSpPr>
        <p:grpSpPr>
          <a:xfrm>
            <a:off x="543305" y="3092195"/>
            <a:ext cx="2926080" cy="2485177"/>
            <a:chOff x="8921977" y="1439860"/>
            <a:chExt cx="2788127" cy="632089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5AF7FDD-D89D-AF03-D425-7BCBAA2FF817}"/>
                </a:ext>
              </a:extLst>
            </p:cNvPr>
            <p:cNvSpPr txBox="1"/>
            <p:nvPr/>
          </p:nvSpPr>
          <p:spPr>
            <a:xfrm>
              <a:off x="8921977" y="1439860"/>
              <a:ext cx="2788127" cy="117422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</p:spPr>
          <p:txBody>
            <a:bodyPr wrap="square" lIns="91440" rIns="9144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01. 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D1E2F07-AF6F-F404-8764-F1E5B59CC8A8}"/>
                </a:ext>
              </a:extLst>
            </p:cNvPr>
            <p:cNvSpPr txBox="1"/>
            <p:nvPr/>
          </p:nvSpPr>
          <p:spPr>
            <a:xfrm>
              <a:off x="8921977" y="1586607"/>
              <a:ext cx="2788127" cy="4853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nunc. </a:t>
              </a:r>
            </a:p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bg1">
                      <a:lumMod val="85000"/>
                    </a:schemeClr>
                  </a:solidFill>
                </a:rPr>
                <a:t>Elementum nisi quis eleifend quam adipiscing. Ultricies integer quis auctor elit. Sit amet volutpat consequat mauris nunc. Nulla at volutpat diam ut venenatis tellus in metus.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25222985-D49F-D9D5-3167-407FDA57F574}"/>
              </a:ext>
            </a:extLst>
          </p:cNvPr>
          <p:cNvGrpSpPr/>
          <p:nvPr/>
        </p:nvGrpSpPr>
        <p:grpSpPr>
          <a:xfrm>
            <a:off x="8417065" y="3092195"/>
            <a:ext cx="2926080" cy="2485177"/>
            <a:chOff x="8921977" y="1439860"/>
            <a:chExt cx="2788127" cy="632089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6AC3E00-6C00-F3C5-8472-8699B9D292DB}"/>
                </a:ext>
              </a:extLst>
            </p:cNvPr>
            <p:cNvSpPr txBox="1"/>
            <p:nvPr/>
          </p:nvSpPr>
          <p:spPr>
            <a:xfrm>
              <a:off x="8921977" y="1439860"/>
              <a:ext cx="2788127" cy="117422"/>
            </a:xfrm>
            <a:prstGeom prst="rect">
              <a:avLst/>
            </a:prstGeom>
            <a:solidFill>
              <a:schemeClr val="accent5">
                <a:alpha val="20000"/>
              </a:schemeClr>
            </a:solidFill>
          </p:spPr>
          <p:txBody>
            <a:bodyPr wrap="square" lIns="91440" rIns="9144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02. Lorem Ipsum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B47663C-CA66-374C-879E-E34176AA88EC}"/>
                </a:ext>
              </a:extLst>
            </p:cNvPr>
            <p:cNvSpPr txBox="1"/>
            <p:nvPr/>
          </p:nvSpPr>
          <p:spPr>
            <a:xfrm>
              <a:off x="8921977" y="1586607"/>
              <a:ext cx="2788127" cy="4853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nunc. </a:t>
              </a:r>
            </a:p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bg1">
                      <a:lumMod val="85000"/>
                    </a:schemeClr>
                  </a:solidFill>
                </a:rPr>
                <a:t>Elementum nisi quis eleifend quam adipiscing. Ultricies integer quis auctor elit. Sit amet volutpat consequat mauris nunc. Nulla at volutpat diam ut venenatis tellus in metus.</a:t>
              </a: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B70A901D-5990-0D68-7EAF-9750DC03A693}"/>
              </a:ext>
            </a:extLst>
          </p:cNvPr>
          <p:cNvSpPr txBox="1"/>
          <p:nvPr/>
        </p:nvSpPr>
        <p:spPr>
          <a:xfrm>
            <a:off x="1810405" y="1667254"/>
            <a:ext cx="1658980" cy="461665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chemeClr val="accent6">
                    <a:lumMod val="40000"/>
                    <a:lumOff val="60000"/>
                  </a:schemeClr>
                </a:solidFill>
              </a:rPr>
              <a:t>Lorem Ipsum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43C3E7A-BB30-006B-EB3D-1269CC71CE80}"/>
              </a:ext>
            </a:extLst>
          </p:cNvPr>
          <p:cNvSpPr txBox="1"/>
          <p:nvPr/>
        </p:nvSpPr>
        <p:spPr>
          <a:xfrm>
            <a:off x="5266510" y="944781"/>
            <a:ext cx="1658980" cy="461665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chemeClr val="accent6">
                    <a:lumMod val="40000"/>
                    <a:lumOff val="60000"/>
                  </a:schemeClr>
                </a:solidFill>
              </a:rPr>
              <a:t>Lorem Ipsum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C52B87A-AB5E-CFED-C152-761065824B08}"/>
              </a:ext>
            </a:extLst>
          </p:cNvPr>
          <p:cNvSpPr txBox="1"/>
          <p:nvPr/>
        </p:nvSpPr>
        <p:spPr>
          <a:xfrm>
            <a:off x="8722615" y="1667253"/>
            <a:ext cx="1658980" cy="461665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r>
              <a:rPr lang="en-US" sz="2400" b="1" noProof="1">
                <a:solidFill>
                  <a:schemeClr val="accent6">
                    <a:lumMod val="40000"/>
                    <a:lumOff val="60000"/>
                  </a:schemeClr>
                </a:solidFill>
              </a:rPr>
              <a:t>Lorem Ipsum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4B3F15A-785B-E803-EB18-02458237C445}"/>
              </a:ext>
            </a:extLst>
          </p:cNvPr>
          <p:cNvGrpSpPr/>
          <p:nvPr/>
        </p:nvGrpSpPr>
        <p:grpSpPr>
          <a:xfrm>
            <a:off x="3782041" y="1440180"/>
            <a:ext cx="4627918" cy="4711944"/>
            <a:chOff x="3782041" y="1440180"/>
            <a:chExt cx="4627918" cy="4711944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E92E3EDB-790D-823B-2E67-7CC53193750A}"/>
                </a:ext>
              </a:extLst>
            </p:cNvPr>
            <p:cNvSpPr/>
            <p:nvPr/>
          </p:nvSpPr>
          <p:spPr>
            <a:xfrm>
              <a:off x="4434048" y="3526186"/>
              <a:ext cx="3331014" cy="2209550"/>
            </a:xfrm>
            <a:custGeom>
              <a:avLst/>
              <a:gdLst>
                <a:gd name="connsiteX0" fmla="*/ 1867510 w 3735020"/>
                <a:gd name="connsiteY0" fmla="*/ 0 h 2477538"/>
                <a:gd name="connsiteX1" fmla="*/ 3735020 w 3735020"/>
                <a:gd name="connsiteY1" fmla="*/ 829560 h 2477538"/>
                <a:gd name="connsiteX2" fmla="*/ 3735020 w 3735020"/>
                <a:gd name="connsiteY2" fmla="*/ 898027 h 2477538"/>
                <a:gd name="connsiteX3" fmla="*/ 2911771 w 3735020"/>
                <a:gd name="connsiteY3" fmla="*/ 1586021 h 2477538"/>
                <a:gd name="connsiteX4" fmla="*/ 2854193 w 3735020"/>
                <a:gd name="connsiteY4" fmla="*/ 1599894 h 2477538"/>
                <a:gd name="connsiteX5" fmla="*/ 2841857 w 3735020"/>
                <a:gd name="connsiteY5" fmla="*/ 1608438 h 2477538"/>
                <a:gd name="connsiteX6" fmla="*/ 2628519 w 3735020"/>
                <a:gd name="connsiteY6" fmla="*/ 2090622 h 2477538"/>
                <a:gd name="connsiteX7" fmla="*/ 2633298 w 3735020"/>
                <a:gd name="connsiteY7" fmla="*/ 2151125 h 2477538"/>
                <a:gd name="connsiteX8" fmla="*/ 2633298 w 3735020"/>
                <a:gd name="connsiteY8" fmla="*/ 2167050 h 2477538"/>
                <a:gd name="connsiteX9" fmla="*/ 1867510 w 3735020"/>
                <a:gd name="connsiteY9" fmla="*/ 2477538 h 2477538"/>
                <a:gd name="connsiteX10" fmla="*/ 1101716 w 3735020"/>
                <a:gd name="connsiteY10" fmla="*/ 2167050 h 2477538"/>
                <a:gd name="connsiteX11" fmla="*/ 1101716 w 3735020"/>
                <a:gd name="connsiteY11" fmla="*/ 2151125 h 2477538"/>
                <a:gd name="connsiteX12" fmla="*/ 1106495 w 3735020"/>
                <a:gd name="connsiteY12" fmla="*/ 2090622 h 2477538"/>
                <a:gd name="connsiteX13" fmla="*/ 893157 w 3735020"/>
                <a:gd name="connsiteY13" fmla="*/ 1608894 h 2477538"/>
                <a:gd name="connsiteX14" fmla="*/ 879109 w 3735020"/>
                <a:gd name="connsiteY14" fmla="*/ 1599094 h 2477538"/>
                <a:gd name="connsiteX15" fmla="*/ 823250 w 3735020"/>
                <a:gd name="connsiteY15" fmla="*/ 1585601 h 2477538"/>
                <a:gd name="connsiteX16" fmla="*/ 0 w 3735020"/>
                <a:gd name="connsiteY16" fmla="*/ 898027 h 2477538"/>
                <a:gd name="connsiteX17" fmla="*/ 0 w 3735020"/>
                <a:gd name="connsiteY17" fmla="*/ 829560 h 2477538"/>
                <a:gd name="connsiteX18" fmla="*/ 1867510 w 3735020"/>
                <a:gd name="connsiteY18" fmla="*/ 0 h 2477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735020" h="2477538">
                  <a:moveTo>
                    <a:pt x="1867510" y="0"/>
                  </a:moveTo>
                  <a:cubicBezTo>
                    <a:pt x="2899177" y="0"/>
                    <a:pt x="3735020" y="372583"/>
                    <a:pt x="3735020" y="829560"/>
                  </a:cubicBezTo>
                  <a:lnTo>
                    <a:pt x="3735020" y="898027"/>
                  </a:lnTo>
                  <a:cubicBezTo>
                    <a:pt x="3735020" y="1184633"/>
                    <a:pt x="3408519" y="1437028"/>
                    <a:pt x="2911771" y="1586021"/>
                  </a:cubicBezTo>
                  <a:lnTo>
                    <a:pt x="2854193" y="1599894"/>
                  </a:lnTo>
                  <a:lnTo>
                    <a:pt x="2841857" y="1608438"/>
                  </a:lnTo>
                  <a:cubicBezTo>
                    <a:pt x="2650985" y="1766525"/>
                    <a:pt x="2625736" y="1979163"/>
                    <a:pt x="2628519" y="2090622"/>
                  </a:cubicBezTo>
                  <a:cubicBezTo>
                    <a:pt x="2628519" y="2111321"/>
                    <a:pt x="2630112" y="2130426"/>
                    <a:pt x="2633298" y="2151125"/>
                  </a:cubicBezTo>
                  <a:lnTo>
                    <a:pt x="2633298" y="2167050"/>
                  </a:lnTo>
                  <a:cubicBezTo>
                    <a:pt x="2633298" y="2339010"/>
                    <a:pt x="2290999" y="2477538"/>
                    <a:pt x="1867510" y="2477538"/>
                  </a:cubicBezTo>
                  <a:cubicBezTo>
                    <a:pt x="1444015" y="2477538"/>
                    <a:pt x="1101716" y="2339010"/>
                    <a:pt x="1101716" y="2167050"/>
                  </a:cubicBezTo>
                  <a:cubicBezTo>
                    <a:pt x="1101716" y="2162270"/>
                    <a:pt x="1100123" y="2171823"/>
                    <a:pt x="1101716" y="2151125"/>
                  </a:cubicBezTo>
                  <a:cubicBezTo>
                    <a:pt x="1103309" y="2130426"/>
                    <a:pt x="1103309" y="2217999"/>
                    <a:pt x="1106495" y="2090622"/>
                  </a:cubicBezTo>
                  <a:cubicBezTo>
                    <a:pt x="1109278" y="1979163"/>
                    <a:pt x="1084030" y="1767741"/>
                    <a:pt x="893157" y="1608894"/>
                  </a:cubicBezTo>
                  <a:lnTo>
                    <a:pt x="879109" y="1599094"/>
                  </a:lnTo>
                  <a:lnTo>
                    <a:pt x="823250" y="1585601"/>
                  </a:lnTo>
                  <a:cubicBezTo>
                    <a:pt x="326501" y="1436282"/>
                    <a:pt x="0" y="1183637"/>
                    <a:pt x="0" y="898027"/>
                  </a:cubicBezTo>
                  <a:lnTo>
                    <a:pt x="0" y="829560"/>
                  </a:lnTo>
                  <a:cubicBezTo>
                    <a:pt x="0" y="370990"/>
                    <a:pt x="835844" y="0"/>
                    <a:pt x="186751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25C2069B-CCFF-6E97-AE51-431840B0D78B}"/>
                </a:ext>
              </a:extLst>
            </p:cNvPr>
            <p:cNvSpPr/>
            <p:nvPr/>
          </p:nvSpPr>
          <p:spPr>
            <a:xfrm>
              <a:off x="4434048" y="3524765"/>
              <a:ext cx="3331010" cy="1479657"/>
            </a:xfrm>
            <a:custGeom>
              <a:avLst/>
              <a:gdLst>
                <a:gd name="connsiteX0" fmla="*/ 679932 w 679931"/>
                <a:gd name="connsiteY0" fmla="*/ 151015 h 302030"/>
                <a:gd name="connsiteX1" fmla="*/ 339966 w 679931"/>
                <a:gd name="connsiteY1" fmla="*/ 302030 h 302030"/>
                <a:gd name="connsiteX2" fmla="*/ 0 w 679931"/>
                <a:gd name="connsiteY2" fmla="*/ 151015 h 302030"/>
                <a:gd name="connsiteX3" fmla="*/ 339966 w 679931"/>
                <a:gd name="connsiteY3" fmla="*/ 0 h 302030"/>
                <a:gd name="connsiteX4" fmla="*/ 679932 w 679931"/>
                <a:gd name="connsiteY4" fmla="*/ 151015 h 302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9931" h="302030">
                  <a:moveTo>
                    <a:pt x="679932" y="151015"/>
                  </a:moveTo>
                  <a:cubicBezTo>
                    <a:pt x="679932" y="234419"/>
                    <a:pt x="527724" y="302030"/>
                    <a:pt x="339966" y="302030"/>
                  </a:cubicBezTo>
                  <a:cubicBezTo>
                    <a:pt x="152208" y="302030"/>
                    <a:pt x="0" y="234419"/>
                    <a:pt x="0" y="151015"/>
                  </a:cubicBezTo>
                  <a:cubicBezTo>
                    <a:pt x="0" y="67612"/>
                    <a:pt x="152208" y="0"/>
                    <a:pt x="339966" y="0"/>
                  </a:cubicBezTo>
                  <a:cubicBezTo>
                    <a:pt x="527724" y="0"/>
                    <a:pt x="679932" y="67612"/>
                    <a:pt x="679932" y="151015"/>
                  </a:cubicBezTo>
                  <a:close/>
                </a:path>
              </a:pathLst>
            </a:custGeom>
            <a:solidFill>
              <a:schemeClr val="accent5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81B64AC3-5B42-1B21-1A74-F5CB220B4F48}"/>
                </a:ext>
              </a:extLst>
            </p:cNvPr>
            <p:cNvSpPr/>
            <p:nvPr/>
          </p:nvSpPr>
          <p:spPr>
            <a:xfrm>
              <a:off x="5219234" y="3838588"/>
              <a:ext cx="1760636" cy="781005"/>
            </a:xfrm>
            <a:custGeom>
              <a:avLst/>
              <a:gdLst>
                <a:gd name="connsiteX0" fmla="*/ 359384 w 359384"/>
                <a:gd name="connsiteY0" fmla="*/ 79711 h 159420"/>
                <a:gd name="connsiteX1" fmla="*/ 179692 w 359384"/>
                <a:gd name="connsiteY1" fmla="*/ 159421 h 159420"/>
                <a:gd name="connsiteX2" fmla="*/ 0 w 359384"/>
                <a:gd name="connsiteY2" fmla="*/ 79711 h 159420"/>
                <a:gd name="connsiteX3" fmla="*/ 179692 w 359384"/>
                <a:gd name="connsiteY3" fmla="*/ 0 h 159420"/>
                <a:gd name="connsiteX4" fmla="*/ 359384 w 359384"/>
                <a:gd name="connsiteY4" fmla="*/ 79711 h 159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9384" h="159420">
                  <a:moveTo>
                    <a:pt x="359384" y="79711"/>
                  </a:moveTo>
                  <a:cubicBezTo>
                    <a:pt x="359384" y="123733"/>
                    <a:pt x="278933" y="159421"/>
                    <a:pt x="179692" y="159421"/>
                  </a:cubicBezTo>
                  <a:cubicBezTo>
                    <a:pt x="80451" y="159421"/>
                    <a:pt x="0" y="123733"/>
                    <a:pt x="0" y="79711"/>
                  </a:cubicBezTo>
                  <a:cubicBezTo>
                    <a:pt x="0" y="35688"/>
                    <a:pt x="80451" y="0"/>
                    <a:pt x="179692" y="0"/>
                  </a:cubicBezTo>
                  <a:cubicBezTo>
                    <a:pt x="278933" y="0"/>
                    <a:pt x="359384" y="35688"/>
                    <a:pt x="359384" y="7971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EC93EBDB-4B87-2E5E-EC0E-DF9678CA4322}"/>
                </a:ext>
              </a:extLst>
            </p:cNvPr>
            <p:cNvSpPr/>
            <p:nvPr/>
          </p:nvSpPr>
          <p:spPr>
            <a:xfrm>
              <a:off x="4125935" y="1928668"/>
              <a:ext cx="3947236" cy="2618506"/>
            </a:xfrm>
            <a:custGeom>
              <a:avLst/>
              <a:gdLst>
                <a:gd name="connsiteX0" fmla="*/ 2212991 w 4425981"/>
                <a:gd name="connsiteY0" fmla="*/ 0 h 2936095"/>
                <a:gd name="connsiteX1" fmla="*/ 4425981 w 4425981"/>
                <a:gd name="connsiteY1" fmla="*/ 982413 h 2936095"/>
                <a:gd name="connsiteX2" fmla="*/ 4425981 w 4425981"/>
                <a:gd name="connsiteY2" fmla="*/ 1063620 h 2936095"/>
                <a:gd name="connsiteX3" fmla="*/ 3450521 w 4425981"/>
                <a:gd name="connsiteY3" fmla="*/ 1878354 h 2936095"/>
                <a:gd name="connsiteX4" fmla="*/ 3382005 w 4425981"/>
                <a:gd name="connsiteY4" fmla="*/ 1896823 h 2936095"/>
                <a:gd name="connsiteX5" fmla="*/ 3367210 w 4425981"/>
                <a:gd name="connsiteY5" fmla="*/ 1907052 h 2936095"/>
                <a:gd name="connsiteX6" fmla="*/ 3114107 w 4425981"/>
                <a:gd name="connsiteY6" fmla="*/ 2477532 h 2936095"/>
                <a:gd name="connsiteX7" fmla="*/ 3120480 w 4425981"/>
                <a:gd name="connsiteY7" fmla="*/ 2549180 h 2936095"/>
                <a:gd name="connsiteX8" fmla="*/ 3120480 w 4425981"/>
                <a:gd name="connsiteY8" fmla="*/ 2568285 h 2936095"/>
                <a:gd name="connsiteX9" fmla="*/ 2212993 w 4425981"/>
                <a:gd name="connsiteY9" fmla="*/ 2936095 h 2936095"/>
                <a:gd name="connsiteX10" fmla="*/ 1305507 w 4425981"/>
                <a:gd name="connsiteY10" fmla="*/ 2568285 h 2936095"/>
                <a:gd name="connsiteX11" fmla="*/ 1305507 w 4425981"/>
                <a:gd name="connsiteY11" fmla="*/ 2549180 h 2936095"/>
                <a:gd name="connsiteX12" fmla="*/ 1311874 w 4425981"/>
                <a:gd name="connsiteY12" fmla="*/ 2477532 h 2936095"/>
                <a:gd name="connsiteX13" fmla="*/ 1058249 w 4425981"/>
                <a:gd name="connsiteY13" fmla="*/ 1907117 h 2936095"/>
                <a:gd name="connsiteX14" fmla="*/ 1043105 w 4425981"/>
                <a:gd name="connsiteY14" fmla="*/ 1896588 h 2936095"/>
                <a:gd name="connsiteX15" fmla="*/ 975461 w 4425981"/>
                <a:gd name="connsiteY15" fmla="*/ 1878354 h 2936095"/>
                <a:gd name="connsiteX16" fmla="*/ 0 w 4425981"/>
                <a:gd name="connsiteY16" fmla="*/ 1063620 h 2936095"/>
                <a:gd name="connsiteX17" fmla="*/ 0 w 4425981"/>
                <a:gd name="connsiteY17" fmla="*/ 982413 h 2936095"/>
                <a:gd name="connsiteX18" fmla="*/ 2212991 w 4425981"/>
                <a:gd name="connsiteY18" fmla="*/ 0 h 2936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425981" h="2936095">
                  <a:moveTo>
                    <a:pt x="2212991" y="0"/>
                  </a:moveTo>
                  <a:cubicBezTo>
                    <a:pt x="3435706" y="0"/>
                    <a:pt x="4425981" y="439458"/>
                    <a:pt x="4425981" y="982413"/>
                  </a:cubicBezTo>
                  <a:lnTo>
                    <a:pt x="4425981" y="1063620"/>
                  </a:lnTo>
                  <a:cubicBezTo>
                    <a:pt x="4425981" y="1402967"/>
                    <a:pt x="4039155" y="1701885"/>
                    <a:pt x="3450521" y="1878354"/>
                  </a:cubicBezTo>
                  <a:lnTo>
                    <a:pt x="3382005" y="1896823"/>
                  </a:lnTo>
                  <a:lnTo>
                    <a:pt x="3367210" y="1907052"/>
                  </a:lnTo>
                  <a:cubicBezTo>
                    <a:pt x="3140228" y="2094570"/>
                    <a:pt x="3111325" y="2345173"/>
                    <a:pt x="3114107" y="2477532"/>
                  </a:cubicBezTo>
                  <a:cubicBezTo>
                    <a:pt x="3114107" y="2501411"/>
                    <a:pt x="3117294" y="2525295"/>
                    <a:pt x="3120480" y="2549180"/>
                  </a:cubicBezTo>
                  <a:lnTo>
                    <a:pt x="3120480" y="2568285"/>
                  </a:lnTo>
                  <a:cubicBezTo>
                    <a:pt x="3120480" y="2772095"/>
                    <a:pt x="2714497" y="2936095"/>
                    <a:pt x="2212993" y="2936095"/>
                  </a:cubicBezTo>
                  <a:cubicBezTo>
                    <a:pt x="1711489" y="2936095"/>
                    <a:pt x="1305507" y="2772095"/>
                    <a:pt x="1305507" y="2568285"/>
                  </a:cubicBezTo>
                  <a:cubicBezTo>
                    <a:pt x="1305507" y="2561919"/>
                    <a:pt x="1302321" y="2573064"/>
                    <a:pt x="1305507" y="2549180"/>
                  </a:cubicBezTo>
                  <a:cubicBezTo>
                    <a:pt x="1308693" y="2525295"/>
                    <a:pt x="1311874" y="2501411"/>
                    <a:pt x="1311874" y="2477532"/>
                  </a:cubicBezTo>
                  <a:cubicBezTo>
                    <a:pt x="1313268" y="2346567"/>
                    <a:pt x="1284187" y="2094918"/>
                    <a:pt x="1058249" y="1907117"/>
                  </a:cubicBezTo>
                  <a:lnTo>
                    <a:pt x="1043105" y="1896588"/>
                  </a:lnTo>
                  <a:lnTo>
                    <a:pt x="975461" y="1878354"/>
                  </a:lnTo>
                  <a:cubicBezTo>
                    <a:pt x="386826" y="1701885"/>
                    <a:pt x="0" y="1402967"/>
                    <a:pt x="0" y="1063620"/>
                  </a:cubicBezTo>
                  <a:lnTo>
                    <a:pt x="0" y="982413"/>
                  </a:lnTo>
                  <a:cubicBezTo>
                    <a:pt x="0" y="439458"/>
                    <a:pt x="990275" y="0"/>
                    <a:pt x="221299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1D0B6A93-791D-5C70-A09E-1ED527785B62}"/>
                </a:ext>
              </a:extLst>
            </p:cNvPr>
            <p:cNvSpPr/>
            <p:nvPr/>
          </p:nvSpPr>
          <p:spPr>
            <a:xfrm>
              <a:off x="4125935" y="1928668"/>
              <a:ext cx="3947236" cy="1752298"/>
            </a:xfrm>
            <a:custGeom>
              <a:avLst/>
              <a:gdLst>
                <a:gd name="connsiteX0" fmla="*/ 805716 w 805716"/>
                <a:gd name="connsiteY0" fmla="*/ 178841 h 357682"/>
                <a:gd name="connsiteX1" fmla="*/ 402858 w 805716"/>
                <a:gd name="connsiteY1" fmla="*/ 357683 h 357682"/>
                <a:gd name="connsiteX2" fmla="*/ 0 w 805716"/>
                <a:gd name="connsiteY2" fmla="*/ 178841 h 357682"/>
                <a:gd name="connsiteX3" fmla="*/ 402858 w 805716"/>
                <a:gd name="connsiteY3" fmla="*/ 0 h 357682"/>
                <a:gd name="connsiteX4" fmla="*/ 805716 w 805716"/>
                <a:gd name="connsiteY4" fmla="*/ 178841 h 35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5716" h="357682">
                  <a:moveTo>
                    <a:pt x="805716" y="178841"/>
                  </a:moveTo>
                  <a:cubicBezTo>
                    <a:pt x="805716" y="277613"/>
                    <a:pt x="625350" y="357683"/>
                    <a:pt x="402858" y="357683"/>
                  </a:cubicBezTo>
                  <a:cubicBezTo>
                    <a:pt x="180366" y="357683"/>
                    <a:pt x="0" y="277613"/>
                    <a:pt x="0" y="178841"/>
                  </a:cubicBezTo>
                  <a:cubicBezTo>
                    <a:pt x="0" y="80070"/>
                    <a:pt x="180366" y="0"/>
                    <a:pt x="402858" y="0"/>
                  </a:cubicBezTo>
                  <a:cubicBezTo>
                    <a:pt x="625350" y="0"/>
                    <a:pt x="805716" y="80070"/>
                    <a:pt x="805716" y="178841"/>
                  </a:cubicBez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66979663-876D-A2FC-DEB7-D9E3B744768D}"/>
                </a:ext>
              </a:extLst>
            </p:cNvPr>
            <p:cNvSpPr/>
            <p:nvPr/>
          </p:nvSpPr>
          <p:spPr>
            <a:xfrm>
              <a:off x="4884144" y="2337630"/>
              <a:ext cx="2430816" cy="883248"/>
            </a:xfrm>
            <a:custGeom>
              <a:avLst/>
              <a:gdLst>
                <a:gd name="connsiteX0" fmla="*/ 496182 w 496182"/>
                <a:gd name="connsiteY0" fmla="*/ 90145 h 180290"/>
                <a:gd name="connsiteX1" fmla="*/ 248091 w 496182"/>
                <a:gd name="connsiteY1" fmla="*/ 180291 h 180290"/>
                <a:gd name="connsiteX2" fmla="*/ 0 w 496182"/>
                <a:gd name="connsiteY2" fmla="*/ 90145 h 180290"/>
                <a:gd name="connsiteX3" fmla="*/ 248091 w 496182"/>
                <a:gd name="connsiteY3" fmla="*/ 0 h 180290"/>
                <a:gd name="connsiteX4" fmla="*/ 496182 w 496182"/>
                <a:gd name="connsiteY4" fmla="*/ 90145 h 180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6182" h="180290">
                  <a:moveTo>
                    <a:pt x="496182" y="90145"/>
                  </a:moveTo>
                  <a:cubicBezTo>
                    <a:pt x="496182" y="139931"/>
                    <a:pt x="385108" y="180291"/>
                    <a:pt x="248091" y="180291"/>
                  </a:cubicBezTo>
                  <a:cubicBezTo>
                    <a:pt x="111074" y="180291"/>
                    <a:pt x="0" y="139931"/>
                    <a:pt x="0" y="90145"/>
                  </a:cubicBezTo>
                  <a:cubicBezTo>
                    <a:pt x="0" y="40359"/>
                    <a:pt x="111074" y="0"/>
                    <a:pt x="248091" y="0"/>
                  </a:cubicBezTo>
                  <a:cubicBezTo>
                    <a:pt x="385108" y="0"/>
                    <a:pt x="496182" y="40359"/>
                    <a:pt x="496182" y="90145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2">
                    <a:lumMod val="50000"/>
                    <a:alpha val="60000"/>
                  </a:schemeClr>
                </a:gs>
                <a:gs pos="67000">
                  <a:schemeClr val="accent2">
                    <a:lumMod val="75000"/>
                  </a:schemeClr>
                </a:gs>
              </a:gsLst>
              <a:lin ang="5400000" scaled="1"/>
            </a:gra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F11BE759-1CFB-1A39-9197-3F90E4BA8EC9}"/>
                </a:ext>
              </a:extLst>
            </p:cNvPr>
            <p:cNvSpPr/>
            <p:nvPr/>
          </p:nvSpPr>
          <p:spPr>
            <a:xfrm>
              <a:off x="6024266" y="1440180"/>
              <a:ext cx="150573" cy="1238610"/>
            </a:xfrm>
            <a:custGeom>
              <a:avLst/>
              <a:gdLst>
                <a:gd name="connsiteX0" fmla="*/ 28700 w 30735"/>
                <a:gd name="connsiteY0" fmla="*/ 235363 h 252827"/>
                <a:gd name="connsiteX1" fmla="*/ 19425 w 30735"/>
                <a:gd name="connsiteY1" fmla="*/ 237392 h 252827"/>
                <a:gd name="connsiteX2" fmla="*/ 27250 w 30735"/>
                <a:gd name="connsiteY2" fmla="*/ 11884 h 252827"/>
                <a:gd name="connsiteX3" fmla="*/ 15657 w 30735"/>
                <a:gd name="connsiteY3" fmla="*/ 0 h 252827"/>
                <a:gd name="connsiteX4" fmla="*/ 4064 w 30735"/>
                <a:gd name="connsiteY4" fmla="*/ 11884 h 252827"/>
                <a:gd name="connsiteX5" fmla="*/ 11890 w 30735"/>
                <a:gd name="connsiteY5" fmla="*/ 237392 h 252827"/>
                <a:gd name="connsiteX6" fmla="*/ 2615 w 30735"/>
                <a:gd name="connsiteY6" fmla="*/ 235363 h 252827"/>
                <a:gd name="connsiteX7" fmla="*/ 587 w 30735"/>
                <a:gd name="connsiteY7" fmla="*/ 238842 h 252827"/>
                <a:gd name="connsiteX8" fmla="*/ 13918 w 30735"/>
                <a:gd name="connsiteY8" fmla="*/ 252175 h 252827"/>
                <a:gd name="connsiteX9" fmla="*/ 16817 w 30735"/>
                <a:gd name="connsiteY9" fmla="*/ 252175 h 252827"/>
                <a:gd name="connsiteX10" fmla="*/ 30149 w 30735"/>
                <a:gd name="connsiteY10" fmla="*/ 238842 h 252827"/>
                <a:gd name="connsiteX11" fmla="*/ 28120 w 30735"/>
                <a:gd name="connsiteY11" fmla="*/ 235363 h 252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735" h="252827">
                  <a:moveTo>
                    <a:pt x="28700" y="235363"/>
                  </a:moveTo>
                  <a:lnTo>
                    <a:pt x="19425" y="237392"/>
                  </a:lnTo>
                  <a:lnTo>
                    <a:pt x="27250" y="11884"/>
                  </a:lnTo>
                  <a:cubicBezTo>
                    <a:pt x="27250" y="5507"/>
                    <a:pt x="22323" y="0"/>
                    <a:pt x="15657" y="0"/>
                  </a:cubicBezTo>
                  <a:cubicBezTo>
                    <a:pt x="8992" y="0"/>
                    <a:pt x="4064" y="5507"/>
                    <a:pt x="4064" y="11884"/>
                  </a:cubicBezTo>
                  <a:lnTo>
                    <a:pt x="11890" y="237392"/>
                  </a:lnTo>
                  <a:lnTo>
                    <a:pt x="2615" y="235363"/>
                  </a:lnTo>
                  <a:cubicBezTo>
                    <a:pt x="587" y="234784"/>
                    <a:pt x="-863" y="237392"/>
                    <a:pt x="587" y="238842"/>
                  </a:cubicBezTo>
                  <a:lnTo>
                    <a:pt x="13918" y="252175"/>
                  </a:lnTo>
                  <a:cubicBezTo>
                    <a:pt x="14788" y="253045"/>
                    <a:pt x="16237" y="253045"/>
                    <a:pt x="16817" y="252175"/>
                  </a:cubicBezTo>
                  <a:lnTo>
                    <a:pt x="30149" y="238842"/>
                  </a:lnTo>
                  <a:cubicBezTo>
                    <a:pt x="31598" y="237392"/>
                    <a:pt x="30149" y="234784"/>
                    <a:pt x="28120" y="235363"/>
                  </a:cubicBezTo>
                  <a:close/>
                </a:path>
              </a:pathLst>
            </a:custGeom>
            <a:solidFill>
              <a:schemeClr val="bg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04DF6BD5-18F6-9D48-4CA7-612B34DB6FEA}"/>
                </a:ext>
              </a:extLst>
            </p:cNvPr>
            <p:cNvSpPr/>
            <p:nvPr/>
          </p:nvSpPr>
          <p:spPr>
            <a:xfrm>
              <a:off x="6681293" y="2013686"/>
              <a:ext cx="1728666" cy="883488"/>
            </a:xfrm>
            <a:custGeom>
              <a:avLst/>
              <a:gdLst>
                <a:gd name="connsiteX0" fmla="*/ 351351 w 352858"/>
                <a:gd name="connsiteY0" fmla="*/ 3515 h 180339"/>
                <a:gd name="connsiteX1" fmla="*/ 343816 w 352858"/>
                <a:gd name="connsiteY1" fmla="*/ 37 h 180339"/>
                <a:gd name="connsiteX2" fmla="*/ 12834 w 352858"/>
                <a:gd name="connsiteY2" fmla="*/ 164965 h 180339"/>
                <a:gd name="connsiteX3" fmla="*/ 2980 w 352858"/>
                <a:gd name="connsiteY3" fmla="*/ 160617 h 180339"/>
                <a:gd name="connsiteX4" fmla="*/ 372 w 352858"/>
                <a:gd name="connsiteY4" fmla="*/ 163806 h 180339"/>
                <a:gd name="connsiteX5" fmla="*/ 10806 w 352858"/>
                <a:gd name="connsiteY5" fmla="*/ 179458 h 180339"/>
                <a:gd name="connsiteX6" fmla="*/ 13704 w 352858"/>
                <a:gd name="connsiteY6" fmla="*/ 180037 h 180339"/>
                <a:gd name="connsiteX7" fmla="*/ 29355 w 352858"/>
                <a:gd name="connsiteY7" fmla="*/ 169603 h 180339"/>
                <a:gd name="connsiteX8" fmla="*/ 28195 w 352858"/>
                <a:gd name="connsiteY8" fmla="*/ 165545 h 180339"/>
                <a:gd name="connsiteX9" fmla="*/ 18051 w 352858"/>
                <a:gd name="connsiteY9" fmla="*/ 165545 h 180339"/>
                <a:gd name="connsiteX10" fmla="*/ 344395 w 352858"/>
                <a:gd name="connsiteY10" fmla="*/ 17138 h 180339"/>
                <a:gd name="connsiteX11" fmla="*/ 351062 w 352858"/>
                <a:gd name="connsiteY11" fmla="*/ 3225 h 18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2858" h="180339">
                  <a:moveTo>
                    <a:pt x="351351" y="3515"/>
                  </a:moveTo>
                  <a:cubicBezTo>
                    <a:pt x="349613" y="1196"/>
                    <a:pt x="346714" y="-253"/>
                    <a:pt x="343816" y="37"/>
                  </a:cubicBezTo>
                  <a:cubicBezTo>
                    <a:pt x="58627" y="15399"/>
                    <a:pt x="16892" y="147574"/>
                    <a:pt x="12834" y="164965"/>
                  </a:cubicBezTo>
                  <a:lnTo>
                    <a:pt x="2980" y="160617"/>
                  </a:lnTo>
                  <a:cubicBezTo>
                    <a:pt x="952" y="159748"/>
                    <a:pt x="-787" y="162066"/>
                    <a:pt x="372" y="163806"/>
                  </a:cubicBezTo>
                  <a:lnTo>
                    <a:pt x="10806" y="179458"/>
                  </a:lnTo>
                  <a:cubicBezTo>
                    <a:pt x="11385" y="180327"/>
                    <a:pt x="12834" y="180617"/>
                    <a:pt x="13704" y="180037"/>
                  </a:cubicBezTo>
                  <a:lnTo>
                    <a:pt x="29355" y="169603"/>
                  </a:lnTo>
                  <a:cubicBezTo>
                    <a:pt x="31094" y="168443"/>
                    <a:pt x="30224" y="165545"/>
                    <a:pt x="28195" y="165545"/>
                  </a:cubicBezTo>
                  <a:lnTo>
                    <a:pt x="18051" y="165545"/>
                  </a:lnTo>
                  <a:cubicBezTo>
                    <a:pt x="22978" y="149313"/>
                    <a:pt x="69351" y="22066"/>
                    <a:pt x="344395" y="17138"/>
                  </a:cubicBezTo>
                  <a:cubicBezTo>
                    <a:pt x="351351" y="17138"/>
                    <a:pt x="355409" y="9022"/>
                    <a:pt x="351062" y="3225"/>
                  </a:cubicBezTo>
                  <a:close/>
                </a:path>
              </a:pathLst>
            </a:custGeom>
            <a:solidFill>
              <a:schemeClr val="bg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926E1992-992C-1B6F-5AE1-88B89E50641C}"/>
                </a:ext>
              </a:extLst>
            </p:cNvPr>
            <p:cNvSpPr/>
            <p:nvPr/>
          </p:nvSpPr>
          <p:spPr>
            <a:xfrm>
              <a:off x="3782041" y="2013686"/>
              <a:ext cx="1728666" cy="883488"/>
            </a:xfrm>
            <a:custGeom>
              <a:avLst/>
              <a:gdLst>
                <a:gd name="connsiteX0" fmla="*/ 1507 w 352858"/>
                <a:gd name="connsiteY0" fmla="*/ 3515 h 180339"/>
                <a:gd name="connsiteX1" fmla="*/ 9042 w 352858"/>
                <a:gd name="connsiteY1" fmla="*/ 37 h 180339"/>
                <a:gd name="connsiteX2" fmla="*/ 340023 w 352858"/>
                <a:gd name="connsiteY2" fmla="*/ 164965 h 180339"/>
                <a:gd name="connsiteX3" fmla="*/ 349878 w 352858"/>
                <a:gd name="connsiteY3" fmla="*/ 160617 h 180339"/>
                <a:gd name="connsiteX4" fmla="*/ 352486 w 352858"/>
                <a:gd name="connsiteY4" fmla="*/ 163806 h 180339"/>
                <a:gd name="connsiteX5" fmla="*/ 342052 w 352858"/>
                <a:gd name="connsiteY5" fmla="*/ 179458 h 180339"/>
                <a:gd name="connsiteX6" fmla="*/ 339154 w 352858"/>
                <a:gd name="connsiteY6" fmla="*/ 180037 h 180339"/>
                <a:gd name="connsiteX7" fmla="*/ 323503 w 352858"/>
                <a:gd name="connsiteY7" fmla="*/ 169603 h 180339"/>
                <a:gd name="connsiteX8" fmla="*/ 324663 w 352858"/>
                <a:gd name="connsiteY8" fmla="*/ 165545 h 180339"/>
                <a:gd name="connsiteX9" fmla="*/ 334807 w 352858"/>
                <a:gd name="connsiteY9" fmla="*/ 165545 h 180339"/>
                <a:gd name="connsiteX10" fmla="*/ 8463 w 352858"/>
                <a:gd name="connsiteY10" fmla="*/ 17138 h 180339"/>
                <a:gd name="connsiteX11" fmla="*/ 1796 w 352858"/>
                <a:gd name="connsiteY11" fmla="*/ 3225 h 18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2858" h="180339">
                  <a:moveTo>
                    <a:pt x="1507" y="3515"/>
                  </a:moveTo>
                  <a:cubicBezTo>
                    <a:pt x="3246" y="1196"/>
                    <a:pt x="6144" y="-253"/>
                    <a:pt x="9042" y="37"/>
                  </a:cubicBezTo>
                  <a:cubicBezTo>
                    <a:pt x="294231" y="15399"/>
                    <a:pt x="335966" y="147574"/>
                    <a:pt x="340023" y="164965"/>
                  </a:cubicBezTo>
                  <a:lnTo>
                    <a:pt x="349878" y="160617"/>
                  </a:lnTo>
                  <a:cubicBezTo>
                    <a:pt x="351906" y="159748"/>
                    <a:pt x="353645" y="162066"/>
                    <a:pt x="352486" y="163806"/>
                  </a:cubicBezTo>
                  <a:lnTo>
                    <a:pt x="342052" y="179458"/>
                  </a:lnTo>
                  <a:cubicBezTo>
                    <a:pt x="341473" y="180327"/>
                    <a:pt x="340023" y="180617"/>
                    <a:pt x="339154" y="180037"/>
                  </a:cubicBezTo>
                  <a:lnTo>
                    <a:pt x="323503" y="169603"/>
                  </a:lnTo>
                  <a:cubicBezTo>
                    <a:pt x="321764" y="168443"/>
                    <a:pt x="322634" y="165545"/>
                    <a:pt x="324663" y="165545"/>
                  </a:cubicBezTo>
                  <a:lnTo>
                    <a:pt x="334807" y="165545"/>
                  </a:lnTo>
                  <a:cubicBezTo>
                    <a:pt x="329879" y="149313"/>
                    <a:pt x="283507" y="22066"/>
                    <a:pt x="8463" y="17138"/>
                  </a:cubicBezTo>
                  <a:cubicBezTo>
                    <a:pt x="1507" y="17138"/>
                    <a:pt x="-2551" y="9022"/>
                    <a:pt x="1796" y="3225"/>
                  </a:cubicBezTo>
                  <a:close/>
                </a:path>
              </a:pathLst>
            </a:custGeom>
            <a:solidFill>
              <a:schemeClr val="bg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43A36A0-C53D-D902-590B-0C05121D9958}"/>
                </a:ext>
              </a:extLst>
            </p:cNvPr>
            <p:cNvSpPr txBox="1"/>
            <p:nvPr/>
          </p:nvSpPr>
          <p:spPr>
            <a:xfrm>
              <a:off x="5792853" y="3906311"/>
              <a:ext cx="613399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FCD97B9-1129-DE5F-BD6F-7D524D91CD7C}"/>
                </a:ext>
              </a:extLst>
            </p:cNvPr>
            <p:cNvSpPr txBox="1"/>
            <p:nvPr/>
          </p:nvSpPr>
          <p:spPr>
            <a:xfrm>
              <a:off x="5792853" y="5142196"/>
              <a:ext cx="613399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9784753E-FD63-812B-2083-DD094123C3FC}"/>
                </a:ext>
              </a:extLst>
            </p:cNvPr>
            <p:cNvSpPr/>
            <p:nvPr/>
          </p:nvSpPr>
          <p:spPr>
            <a:xfrm>
              <a:off x="5910886" y="5781106"/>
              <a:ext cx="370229" cy="371018"/>
            </a:xfrm>
            <a:custGeom>
              <a:avLst/>
              <a:gdLst>
                <a:gd name="connsiteX0" fmla="*/ 235256 w 370229"/>
                <a:gd name="connsiteY0" fmla="*/ 0 h 371018"/>
                <a:gd name="connsiteX1" fmla="*/ 228961 w 370229"/>
                <a:gd name="connsiteY1" fmla="*/ 186256 h 371018"/>
                <a:gd name="connsiteX2" fmla="*/ 339110 w 370229"/>
                <a:gd name="connsiteY2" fmla="*/ 161656 h 371018"/>
                <a:gd name="connsiteX3" fmla="*/ 362637 w 370229"/>
                <a:gd name="connsiteY3" fmla="*/ 204440 h 371018"/>
                <a:gd name="connsiteX4" fmla="*/ 203294 w 370229"/>
                <a:gd name="connsiteY4" fmla="*/ 363798 h 371018"/>
                <a:gd name="connsiteX5" fmla="*/ 166934 w 370229"/>
                <a:gd name="connsiteY5" fmla="*/ 363798 h 371018"/>
                <a:gd name="connsiteX6" fmla="*/ 7591 w 370229"/>
                <a:gd name="connsiteY6" fmla="*/ 204440 h 371018"/>
                <a:gd name="connsiteX7" fmla="*/ 31118 w 370229"/>
                <a:gd name="connsiteY7" fmla="*/ 161656 h 371018"/>
                <a:gd name="connsiteX8" fmla="*/ 141267 w 370229"/>
                <a:gd name="connsiteY8" fmla="*/ 186256 h 371018"/>
                <a:gd name="connsiteX9" fmla="*/ 134974 w 370229"/>
                <a:gd name="connsiteY9" fmla="*/ 0 h 371018"/>
                <a:gd name="connsiteX10" fmla="*/ 185114 w 370229"/>
                <a:gd name="connsiteY10" fmla="*/ 2041 h 371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0229" h="371018">
                  <a:moveTo>
                    <a:pt x="235256" y="0"/>
                  </a:moveTo>
                  <a:lnTo>
                    <a:pt x="228961" y="186256"/>
                  </a:lnTo>
                  <a:lnTo>
                    <a:pt x="339110" y="161656"/>
                  </a:lnTo>
                  <a:cubicBezTo>
                    <a:pt x="363707" y="156309"/>
                    <a:pt x="380821" y="186256"/>
                    <a:pt x="362637" y="204440"/>
                  </a:cubicBezTo>
                  <a:lnTo>
                    <a:pt x="203294" y="363798"/>
                  </a:lnTo>
                  <a:cubicBezTo>
                    <a:pt x="192601" y="373425"/>
                    <a:pt x="176561" y="373425"/>
                    <a:pt x="166934" y="363798"/>
                  </a:cubicBezTo>
                  <a:lnTo>
                    <a:pt x="7591" y="204440"/>
                  </a:lnTo>
                  <a:cubicBezTo>
                    <a:pt x="-10589" y="186256"/>
                    <a:pt x="6521" y="156309"/>
                    <a:pt x="31118" y="161656"/>
                  </a:cubicBezTo>
                  <a:lnTo>
                    <a:pt x="141267" y="186256"/>
                  </a:lnTo>
                  <a:lnTo>
                    <a:pt x="134974" y="0"/>
                  </a:lnTo>
                  <a:lnTo>
                    <a:pt x="185114" y="2041"/>
                  </a:lnTo>
                  <a:close/>
                </a:path>
              </a:pathLst>
            </a:custGeom>
            <a:solidFill>
              <a:schemeClr val="bg2"/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77185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2-Step Decision Funnel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9CA16C2-B432-63DB-5BDC-67B62B1CA0EC}"/>
              </a:ext>
            </a:extLst>
          </p:cNvPr>
          <p:cNvGrpSpPr/>
          <p:nvPr/>
        </p:nvGrpSpPr>
        <p:grpSpPr>
          <a:xfrm>
            <a:off x="6587786" y="1023396"/>
            <a:ext cx="5320473" cy="5417073"/>
            <a:chOff x="3782041" y="1440180"/>
            <a:chExt cx="4627918" cy="4711944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92E3EDB-790D-823B-2E67-7CC53193750A}"/>
                </a:ext>
              </a:extLst>
            </p:cNvPr>
            <p:cNvSpPr/>
            <p:nvPr/>
          </p:nvSpPr>
          <p:spPr>
            <a:xfrm>
              <a:off x="4434048" y="3526186"/>
              <a:ext cx="3331014" cy="2209550"/>
            </a:xfrm>
            <a:custGeom>
              <a:avLst/>
              <a:gdLst>
                <a:gd name="connsiteX0" fmla="*/ 1867510 w 3735020"/>
                <a:gd name="connsiteY0" fmla="*/ 0 h 2477538"/>
                <a:gd name="connsiteX1" fmla="*/ 3735020 w 3735020"/>
                <a:gd name="connsiteY1" fmla="*/ 829560 h 2477538"/>
                <a:gd name="connsiteX2" fmla="*/ 3735020 w 3735020"/>
                <a:gd name="connsiteY2" fmla="*/ 898027 h 2477538"/>
                <a:gd name="connsiteX3" fmla="*/ 2911771 w 3735020"/>
                <a:gd name="connsiteY3" fmla="*/ 1586021 h 2477538"/>
                <a:gd name="connsiteX4" fmla="*/ 2854193 w 3735020"/>
                <a:gd name="connsiteY4" fmla="*/ 1599894 h 2477538"/>
                <a:gd name="connsiteX5" fmla="*/ 2841857 w 3735020"/>
                <a:gd name="connsiteY5" fmla="*/ 1608438 h 2477538"/>
                <a:gd name="connsiteX6" fmla="*/ 2628519 w 3735020"/>
                <a:gd name="connsiteY6" fmla="*/ 2090622 h 2477538"/>
                <a:gd name="connsiteX7" fmla="*/ 2633298 w 3735020"/>
                <a:gd name="connsiteY7" fmla="*/ 2151125 h 2477538"/>
                <a:gd name="connsiteX8" fmla="*/ 2633298 w 3735020"/>
                <a:gd name="connsiteY8" fmla="*/ 2167050 h 2477538"/>
                <a:gd name="connsiteX9" fmla="*/ 1867510 w 3735020"/>
                <a:gd name="connsiteY9" fmla="*/ 2477538 h 2477538"/>
                <a:gd name="connsiteX10" fmla="*/ 1101716 w 3735020"/>
                <a:gd name="connsiteY10" fmla="*/ 2167050 h 2477538"/>
                <a:gd name="connsiteX11" fmla="*/ 1101716 w 3735020"/>
                <a:gd name="connsiteY11" fmla="*/ 2151125 h 2477538"/>
                <a:gd name="connsiteX12" fmla="*/ 1106495 w 3735020"/>
                <a:gd name="connsiteY12" fmla="*/ 2090622 h 2477538"/>
                <a:gd name="connsiteX13" fmla="*/ 893157 w 3735020"/>
                <a:gd name="connsiteY13" fmla="*/ 1608894 h 2477538"/>
                <a:gd name="connsiteX14" fmla="*/ 879109 w 3735020"/>
                <a:gd name="connsiteY14" fmla="*/ 1599094 h 2477538"/>
                <a:gd name="connsiteX15" fmla="*/ 823250 w 3735020"/>
                <a:gd name="connsiteY15" fmla="*/ 1585601 h 2477538"/>
                <a:gd name="connsiteX16" fmla="*/ 0 w 3735020"/>
                <a:gd name="connsiteY16" fmla="*/ 898027 h 2477538"/>
                <a:gd name="connsiteX17" fmla="*/ 0 w 3735020"/>
                <a:gd name="connsiteY17" fmla="*/ 829560 h 2477538"/>
                <a:gd name="connsiteX18" fmla="*/ 1867510 w 3735020"/>
                <a:gd name="connsiteY18" fmla="*/ 0 h 2477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735020" h="2477538">
                  <a:moveTo>
                    <a:pt x="1867510" y="0"/>
                  </a:moveTo>
                  <a:cubicBezTo>
                    <a:pt x="2899177" y="0"/>
                    <a:pt x="3735020" y="372583"/>
                    <a:pt x="3735020" y="829560"/>
                  </a:cubicBezTo>
                  <a:lnTo>
                    <a:pt x="3735020" y="898027"/>
                  </a:lnTo>
                  <a:cubicBezTo>
                    <a:pt x="3735020" y="1184633"/>
                    <a:pt x="3408519" y="1437028"/>
                    <a:pt x="2911771" y="1586021"/>
                  </a:cubicBezTo>
                  <a:lnTo>
                    <a:pt x="2854193" y="1599894"/>
                  </a:lnTo>
                  <a:lnTo>
                    <a:pt x="2841857" y="1608438"/>
                  </a:lnTo>
                  <a:cubicBezTo>
                    <a:pt x="2650985" y="1766525"/>
                    <a:pt x="2625736" y="1979163"/>
                    <a:pt x="2628519" y="2090622"/>
                  </a:cubicBezTo>
                  <a:cubicBezTo>
                    <a:pt x="2628519" y="2111321"/>
                    <a:pt x="2630112" y="2130426"/>
                    <a:pt x="2633298" y="2151125"/>
                  </a:cubicBezTo>
                  <a:lnTo>
                    <a:pt x="2633298" y="2167050"/>
                  </a:lnTo>
                  <a:cubicBezTo>
                    <a:pt x="2633298" y="2339010"/>
                    <a:pt x="2290999" y="2477538"/>
                    <a:pt x="1867510" y="2477538"/>
                  </a:cubicBezTo>
                  <a:cubicBezTo>
                    <a:pt x="1444015" y="2477538"/>
                    <a:pt x="1101716" y="2339010"/>
                    <a:pt x="1101716" y="2167050"/>
                  </a:cubicBezTo>
                  <a:cubicBezTo>
                    <a:pt x="1101716" y="2162270"/>
                    <a:pt x="1100123" y="2171823"/>
                    <a:pt x="1101716" y="2151125"/>
                  </a:cubicBezTo>
                  <a:cubicBezTo>
                    <a:pt x="1103309" y="2130426"/>
                    <a:pt x="1103309" y="2217999"/>
                    <a:pt x="1106495" y="2090622"/>
                  </a:cubicBezTo>
                  <a:cubicBezTo>
                    <a:pt x="1109278" y="1979163"/>
                    <a:pt x="1084030" y="1767741"/>
                    <a:pt x="893157" y="1608894"/>
                  </a:cubicBezTo>
                  <a:lnTo>
                    <a:pt x="879109" y="1599094"/>
                  </a:lnTo>
                  <a:lnTo>
                    <a:pt x="823250" y="1585601"/>
                  </a:lnTo>
                  <a:cubicBezTo>
                    <a:pt x="326501" y="1436282"/>
                    <a:pt x="0" y="1183637"/>
                    <a:pt x="0" y="898027"/>
                  </a:cubicBezTo>
                  <a:lnTo>
                    <a:pt x="0" y="829560"/>
                  </a:lnTo>
                  <a:cubicBezTo>
                    <a:pt x="0" y="370990"/>
                    <a:pt x="835844" y="0"/>
                    <a:pt x="186751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25C2069B-CCFF-6E97-AE51-431840B0D78B}"/>
                </a:ext>
              </a:extLst>
            </p:cNvPr>
            <p:cNvSpPr/>
            <p:nvPr/>
          </p:nvSpPr>
          <p:spPr>
            <a:xfrm>
              <a:off x="4434048" y="3524765"/>
              <a:ext cx="3331010" cy="1479657"/>
            </a:xfrm>
            <a:custGeom>
              <a:avLst/>
              <a:gdLst>
                <a:gd name="connsiteX0" fmla="*/ 679932 w 679931"/>
                <a:gd name="connsiteY0" fmla="*/ 151015 h 302030"/>
                <a:gd name="connsiteX1" fmla="*/ 339966 w 679931"/>
                <a:gd name="connsiteY1" fmla="*/ 302030 h 302030"/>
                <a:gd name="connsiteX2" fmla="*/ 0 w 679931"/>
                <a:gd name="connsiteY2" fmla="*/ 151015 h 302030"/>
                <a:gd name="connsiteX3" fmla="*/ 339966 w 679931"/>
                <a:gd name="connsiteY3" fmla="*/ 0 h 302030"/>
                <a:gd name="connsiteX4" fmla="*/ 679932 w 679931"/>
                <a:gd name="connsiteY4" fmla="*/ 151015 h 302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9931" h="302030">
                  <a:moveTo>
                    <a:pt x="679932" y="151015"/>
                  </a:moveTo>
                  <a:cubicBezTo>
                    <a:pt x="679932" y="234419"/>
                    <a:pt x="527724" y="302030"/>
                    <a:pt x="339966" y="302030"/>
                  </a:cubicBezTo>
                  <a:cubicBezTo>
                    <a:pt x="152208" y="302030"/>
                    <a:pt x="0" y="234419"/>
                    <a:pt x="0" y="151015"/>
                  </a:cubicBezTo>
                  <a:cubicBezTo>
                    <a:pt x="0" y="67612"/>
                    <a:pt x="152208" y="0"/>
                    <a:pt x="339966" y="0"/>
                  </a:cubicBezTo>
                  <a:cubicBezTo>
                    <a:pt x="527724" y="0"/>
                    <a:pt x="679932" y="67612"/>
                    <a:pt x="679932" y="151015"/>
                  </a:cubicBezTo>
                  <a:close/>
                </a:path>
              </a:pathLst>
            </a:custGeom>
            <a:solidFill>
              <a:schemeClr val="accent5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81B64AC3-5B42-1B21-1A74-F5CB220B4F48}"/>
                </a:ext>
              </a:extLst>
            </p:cNvPr>
            <p:cNvSpPr/>
            <p:nvPr/>
          </p:nvSpPr>
          <p:spPr>
            <a:xfrm>
              <a:off x="5219234" y="3838588"/>
              <a:ext cx="1760636" cy="781005"/>
            </a:xfrm>
            <a:custGeom>
              <a:avLst/>
              <a:gdLst>
                <a:gd name="connsiteX0" fmla="*/ 359384 w 359384"/>
                <a:gd name="connsiteY0" fmla="*/ 79711 h 159420"/>
                <a:gd name="connsiteX1" fmla="*/ 179692 w 359384"/>
                <a:gd name="connsiteY1" fmla="*/ 159421 h 159420"/>
                <a:gd name="connsiteX2" fmla="*/ 0 w 359384"/>
                <a:gd name="connsiteY2" fmla="*/ 79711 h 159420"/>
                <a:gd name="connsiteX3" fmla="*/ 179692 w 359384"/>
                <a:gd name="connsiteY3" fmla="*/ 0 h 159420"/>
                <a:gd name="connsiteX4" fmla="*/ 359384 w 359384"/>
                <a:gd name="connsiteY4" fmla="*/ 79711 h 159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9384" h="159420">
                  <a:moveTo>
                    <a:pt x="359384" y="79711"/>
                  </a:moveTo>
                  <a:cubicBezTo>
                    <a:pt x="359384" y="123733"/>
                    <a:pt x="278933" y="159421"/>
                    <a:pt x="179692" y="159421"/>
                  </a:cubicBezTo>
                  <a:cubicBezTo>
                    <a:pt x="80451" y="159421"/>
                    <a:pt x="0" y="123733"/>
                    <a:pt x="0" y="79711"/>
                  </a:cubicBezTo>
                  <a:cubicBezTo>
                    <a:pt x="0" y="35688"/>
                    <a:pt x="80451" y="0"/>
                    <a:pt x="179692" y="0"/>
                  </a:cubicBezTo>
                  <a:cubicBezTo>
                    <a:pt x="278933" y="0"/>
                    <a:pt x="359384" y="35688"/>
                    <a:pt x="359384" y="7971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EC93EBDB-4B87-2E5E-EC0E-DF9678CA4322}"/>
                </a:ext>
              </a:extLst>
            </p:cNvPr>
            <p:cNvSpPr/>
            <p:nvPr/>
          </p:nvSpPr>
          <p:spPr>
            <a:xfrm>
              <a:off x="4125935" y="1928668"/>
              <a:ext cx="3947236" cy="2618506"/>
            </a:xfrm>
            <a:custGeom>
              <a:avLst/>
              <a:gdLst>
                <a:gd name="connsiteX0" fmla="*/ 2212991 w 4425981"/>
                <a:gd name="connsiteY0" fmla="*/ 0 h 2936095"/>
                <a:gd name="connsiteX1" fmla="*/ 4425981 w 4425981"/>
                <a:gd name="connsiteY1" fmla="*/ 982413 h 2936095"/>
                <a:gd name="connsiteX2" fmla="*/ 4425981 w 4425981"/>
                <a:gd name="connsiteY2" fmla="*/ 1063620 h 2936095"/>
                <a:gd name="connsiteX3" fmla="*/ 3450521 w 4425981"/>
                <a:gd name="connsiteY3" fmla="*/ 1878354 h 2936095"/>
                <a:gd name="connsiteX4" fmla="*/ 3382005 w 4425981"/>
                <a:gd name="connsiteY4" fmla="*/ 1896823 h 2936095"/>
                <a:gd name="connsiteX5" fmla="*/ 3367210 w 4425981"/>
                <a:gd name="connsiteY5" fmla="*/ 1907052 h 2936095"/>
                <a:gd name="connsiteX6" fmla="*/ 3114107 w 4425981"/>
                <a:gd name="connsiteY6" fmla="*/ 2477532 h 2936095"/>
                <a:gd name="connsiteX7" fmla="*/ 3120480 w 4425981"/>
                <a:gd name="connsiteY7" fmla="*/ 2549180 h 2936095"/>
                <a:gd name="connsiteX8" fmla="*/ 3120480 w 4425981"/>
                <a:gd name="connsiteY8" fmla="*/ 2568285 h 2936095"/>
                <a:gd name="connsiteX9" fmla="*/ 2212993 w 4425981"/>
                <a:gd name="connsiteY9" fmla="*/ 2936095 h 2936095"/>
                <a:gd name="connsiteX10" fmla="*/ 1305507 w 4425981"/>
                <a:gd name="connsiteY10" fmla="*/ 2568285 h 2936095"/>
                <a:gd name="connsiteX11" fmla="*/ 1305507 w 4425981"/>
                <a:gd name="connsiteY11" fmla="*/ 2549180 h 2936095"/>
                <a:gd name="connsiteX12" fmla="*/ 1311874 w 4425981"/>
                <a:gd name="connsiteY12" fmla="*/ 2477532 h 2936095"/>
                <a:gd name="connsiteX13" fmla="*/ 1058249 w 4425981"/>
                <a:gd name="connsiteY13" fmla="*/ 1907117 h 2936095"/>
                <a:gd name="connsiteX14" fmla="*/ 1043105 w 4425981"/>
                <a:gd name="connsiteY14" fmla="*/ 1896588 h 2936095"/>
                <a:gd name="connsiteX15" fmla="*/ 975461 w 4425981"/>
                <a:gd name="connsiteY15" fmla="*/ 1878354 h 2936095"/>
                <a:gd name="connsiteX16" fmla="*/ 0 w 4425981"/>
                <a:gd name="connsiteY16" fmla="*/ 1063620 h 2936095"/>
                <a:gd name="connsiteX17" fmla="*/ 0 w 4425981"/>
                <a:gd name="connsiteY17" fmla="*/ 982413 h 2936095"/>
                <a:gd name="connsiteX18" fmla="*/ 2212991 w 4425981"/>
                <a:gd name="connsiteY18" fmla="*/ 0 h 2936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425981" h="2936095">
                  <a:moveTo>
                    <a:pt x="2212991" y="0"/>
                  </a:moveTo>
                  <a:cubicBezTo>
                    <a:pt x="3435706" y="0"/>
                    <a:pt x="4425981" y="439458"/>
                    <a:pt x="4425981" y="982413"/>
                  </a:cubicBezTo>
                  <a:lnTo>
                    <a:pt x="4425981" y="1063620"/>
                  </a:lnTo>
                  <a:cubicBezTo>
                    <a:pt x="4425981" y="1402967"/>
                    <a:pt x="4039155" y="1701885"/>
                    <a:pt x="3450521" y="1878354"/>
                  </a:cubicBezTo>
                  <a:lnTo>
                    <a:pt x="3382005" y="1896823"/>
                  </a:lnTo>
                  <a:lnTo>
                    <a:pt x="3367210" y="1907052"/>
                  </a:lnTo>
                  <a:cubicBezTo>
                    <a:pt x="3140228" y="2094570"/>
                    <a:pt x="3111325" y="2345173"/>
                    <a:pt x="3114107" y="2477532"/>
                  </a:cubicBezTo>
                  <a:cubicBezTo>
                    <a:pt x="3114107" y="2501411"/>
                    <a:pt x="3117294" y="2525295"/>
                    <a:pt x="3120480" y="2549180"/>
                  </a:cubicBezTo>
                  <a:lnTo>
                    <a:pt x="3120480" y="2568285"/>
                  </a:lnTo>
                  <a:cubicBezTo>
                    <a:pt x="3120480" y="2772095"/>
                    <a:pt x="2714497" y="2936095"/>
                    <a:pt x="2212993" y="2936095"/>
                  </a:cubicBezTo>
                  <a:cubicBezTo>
                    <a:pt x="1711489" y="2936095"/>
                    <a:pt x="1305507" y="2772095"/>
                    <a:pt x="1305507" y="2568285"/>
                  </a:cubicBezTo>
                  <a:cubicBezTo>
                    <a:pt x="1305507" y="2561919"/>
                    <a:pt x="1302321" y="2573064"/>
                    <a:pt x="1305507" y="2549180"/>
                  </a:cubicBezTo>
                  <a:cubicBezTo>
                    <a:pt x="1308693" y="2525295"/>
                    <a:pt x="1311874" y="2501411"/>
                    <a:pt x="1311874" y="2477532"/>
                  </a:cubicBezTo>
                  <a:cubicBezTo>
                    <a:pt x="1313268" y="2346567"/>
                    <a:pt x="1284187" y="2094918"/>
                    <a:pt x="1058249" y="1907117"/>
                  </a:cubicBezTo>
                  <a:lnTo>
                    <a:pt x="1043105" y="1896588"/>
                  </a:lnTo>
                  <a:lnTo>
                    <a:pt x="975461" y="1878354"/>
                  </a:lnTo>
                  <a:cubicBezTo>
                    <a:pt x="386826" y="1701885"/>
                    <a:pt x="0" y="1402967"/>
                    <a:pt x="0" y="1063620"/>
                  </a:cubicBezTo>
                  <a:lnTo>
                    <a:pt x="0" y="982413"/>
                  </a:lnTo>
                  <a:cubicBezTo>
                    <a:pt x="0" y="439458"/>
                    <a:pt x="990275" y="0"/>
                    <a:pt x="221299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6" name="Freeform 20">
              <a:extLst>
                <a:ext uri="{FF2B5EF4-FFF2-40B4-BE49-F238E27FC236}">
                  <a16:creationId xmlns:a16="http://schemas.microsoft.com/office/drawing/2014/main" id="{1D0B6A93-791D-5C70-A09E-1ED527785B62}"/>
                </a:ext>
              </a:extLst>
            </p:cNvPr>
            <p:cNvSpPr/>
            <p:nvPr/>
          </p:nvSpPr>
          <p:spPr>
            <a:xfrm>
              <a:off x="4125935" y="1928668"/>
              <a:ext cx="3947236" cy="1752298"/>
            </a:xfrm>
            <a:custGeom>
              <a:avLst/>
              <a:gdLst>
                <a:gd name="connsiteX0" fmla="*/ 805716 w 805716"/>
                <a:gd name="connsiteY0" fmla="*/ 178841 h 357682"/>
                <a:gd name="connsiteX1" fmla="*/ 402858 w 805716"/>
                <a:gd name="connsiteY1" fmla="*/ 357683 h 357682"/>
                <a:gd name="connsiteX2" fmla="*/ 0 w 805716"/>
                <a:gd name="connsiteY2" fmla="*/ 178841 h 357682"/>
                <a:gd name="connsiteX3" fmla="*/ 402858 w 805716"/>
                <a:gd name="connsiteY3" fmla="*/ 0 h 357682"/>
                <a:gd name="connsiteX4" fmla="*/ 805716 w 805716"/>
                <a:gd name="connsiteY4" fmla="*/ 178841 h 35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5716" h="357682">
                  <a:moveTo>
                    <a:pt x="805716" y="178841"/>
                  </a:moveTo>
                  <a:cubicBezTo>
                    <a:pt x="805716" y="277613"/>
                    <a:pt x="625350" y="357683"/>
                    <a:pt x="402858" y="357683"/>
                  </a:cubicBezTo>
                  <a:cubicBezTo>
                    <a:pt x="180366" y="357683"/>
                    <a:pt x="0" y="277613"/>
                    <a:pt x="0" y="178841"/>
                  </a:cubicBezTo>
                  <a:cubicBezTo>
                    <a:pt x="0" y="80070"/>
                    <a:pt x="180366" y="0"/>
                    <a:pt x="402858" y="0"/>
                  </a:cubicBezTo>
                  <a:cubicBezTo>
                    <a:pt x="625350" y="0"/>
                    <a:pt x="805716" y="80070"/>
                    <a:pt x="805716" y="178841"/>
                  </a:cubicBez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66979663-876D-A2FC-DEB7-D9E3B744768D}"/>
                </a:ext>
              </a:extLst>
            </p:cNvPr>
            <p:cNvSpPr/>
            <p:nvPr/>
          </p:nvSpPr>
          <p:spPr>
            <a:xfrm>
              <a:off x="4884144" y="2337630"/>
              <a:ext cx="2430816" cy="883248"/>
            </a:xfrm>
            <a:custGeom>
              <a:avLst/>
              <a:gdLst>
                <a:gd name="connsiteX0" fmla="*/ 496182 w 496182"/>
                <a:gd name="connsiteY0" fmla="*/ 90145 h 180290"/>
                <a:gd name="connsiteX1" fmla="*/ 248091 w 496182"/>
                <a:gd name="connsiteY1" fmla="*/ 180291 h 180290"/>
                <a:gd name="connsiteX2" fmla="*/ 0 w 496182"/>
                <a:gd name="connsiteY2" fmla="*/ 90145 h 180290"/>
                <a:gd name="connsiteX3" fmla="*/ 248091 w 496182"/>
                <a:gd name="connsiteY3" fmla="*/ 0 h 180290"/>
                <a:gd name="connsiteX4" fmla="*/ 496182 w 496182"/>
                <a:gd name="connsiteY4" fmla="*/ 90145 h 180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6182" h="180290">
                  <a:moveTo>
                    <a:pt x="496182" y="90145"/>
                  </a:moveTo>
                  <a:cubicBezTo>
                    <a:pt x="496182" y="139931"/>
                    <a:pt x="385108" y="180291"/>
                    <a:pt x="248091" y="180291"/>
                  </a:cubicBezTo>
                  <a:cubicBezTo>
                    <a:pt x="111074" y="180291"/>
                    <a:pt x="0" y="139931"/>
                    <a:pt x="0" y="90145"/>
                  </a:cubicBezTo>
                  <a:cubicBezTo>
                    <a:pt x="0" y="40359"/>
                    <a:pt x="111074" y="0"/>
                    <a:pt x="248091" y="0"/>
                  </a:cubicBezTo>
                  <a:cubicBezTo>
                    <a:pt x="385108" y="0"/>
                    <a:pt x="496182" y="40359"/>
                    <a:pt x="496182" y="90145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2">
                    <a:lumMod val="50000"/>
                    <a:alpha val="60000"/>
                  </a:schemeClr>
                </a:gs>
                <a:gs pos="67000">
                  <a:schemeClr val="accent2">
                    <a:lumMod val="75000"/>
                  </a:schemeClr>
                </a:gs>
              </a:gsLst>
              <a:lin ang="5400000" scaled="1"/>
            </a:gra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F11BE759-1CFB-1A39-9197-3F90E4BA8EC9}"/>
                </a:ext>
              </a:extLst>
            </p:cNvPr>
            <p:cNvSpPr/>
            <p:nvPr/>
          </p:nvSpPr>
          <p:spPr>
            <a:xfrm>
              <a:off x="6024266" y="1440180"/>
              <a:ext cx="150573" cy="1238610"/>
            </a:xfrm>
            <a:custGeom>
              <a:avLst/>
              <a:gdLst>
                <a:gd name="connsiteX0" fmla="*/ 28700 w 30735"/>
                <a:gd name="connsiteY0" fmla="*/ 235363 h 252827"/>
                <a:gd name="connsiteX1" fmla="*/ 19425 w 30735"/>
                <a:gd name="connsiteY1" fmla="*/ 237392 h 252827"/>
                <a:gd name="connsiteX2" fmla="*/ 27250 w 30735"/>
                <a:gd name="connsiteY2" fmla="*/ 11884 h 252827"/>
                <a:gd name="connsiteX3" fmla="*/ 15657 w 30735"/>
                <a:gd name="connsiteY3" fmla="*/ 0 h 252827"/>
                <a:gd name="connsiteX4" fmla="*/ 4064 w 30735"/>
                <a:gd name="connsiteY4" fmla="*/ 11884 h 252827"/>
                <a:gd name="connsiteX5" fmla="*/ 11890 w 30735"/>
                <a:gd name="connsiteY5" fmla="*/ 237392 h 252827"/>
                <a:gd name="connsiteX6" fmla="*/ 2615 w 30735"/>
                <a:gd name="connsiteY6" fmla="*/ 235363 h 252827"/>
                <a:gd name="connsiteX7" fmla="*/ 587 w 30735"/>
                <a:gd name="connsiteY7" fmla="*/ 238842 h 252827"/>
                <a:gd name="connsiteX8" fmla="*/ 13918 w 30735"/>
                <a:gd name="connsiteY8" fmla="*/ 252175 h 252827"/>
                <a:gd name="connsiteX9" fmla="*/ 16817 w 30735"/>
                <a:gd name="connsiteY9" fmla="*/ 252175 h 252827"/>
                <a:gd name="connsiteX10" fmla="*/ 30149 w 30735"/>
                <a:gd name="connsiteY10" fmla="*/ 238842 h 252827"/>
                <a:gd name="connsiteX11" fmla="*/ 28120 w 30735"/>
                <a:gd name="connsiteY11" fmla="*/ 235363 h 252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735" h="252827">
                  <a:moveTo>
                    <a:pt x="28700" y="235363"/>
                  </a:moveTo>
                  <a:lnTo>
                    <a:pt x="19425" y="237392"/>
                  </a:lnTo>
                  <a:lnTo>
                    <a:pt x="27250" y="11884"/>
                  </a:lnTo>
                  <a:cubicBezTo>
                    <a:pt x="27250" y="5507"/>
                    <a:pt x="22323" y="0"/>
                    <a:pt x="15657" y="0"/>
                  </a:cubicBezTo>
                  <a:cubicBezTo>
                    <a:pt x="8992" y="0"/>
                    <a:pt x="4064" y="5507"/>
                    <a:pt x="4064" y="11884"/>
                  </a:cubicBezTo>
                  <a:lnTo>
                    <a:pt x="11890" y="237392"/>
                  </a:lnTo>
                  <a:lnTo>
                    <a:pt x="2615" y="235363"/>
                  </a:lnTo>
                  <a:cubicBezTo>
                    <a:pt x="587" y="234784"/>
                    <a:pt x="-863" y="237392"/>
                    <a:pt x="587" y="238842"/>
                  </a:cubicBezTo>
                  <a:lnTo>
                    <a:pt x="13918" y="252175"/>
                  </a:lnTo>
                  <a:cubicBezTo>
                    <a:pt x="14788" y="253045"/>
                    <a:pt x="16237" y="253045"/>
                    <a:pt x="16817" y="252175"/>
                  </a:cubicBezTo>
                  <a:lnTo>
                    <a:pt x="30149" y="238842"/>
                  </a:lnTo>
                  <a:cubicBezTo>
                    <a:pt x="31598" y="237392"/>
                    <a:pt x="30149" y="234784"/>
                    <a:pt x="28120" y="235363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04DF6BD5-18F6-9D48-4CA7-612B34DB6FEA}"/>
                </a:ext>
              </a:extLst>
            </p:cNvPr>
            <p:cNvSpPr/>
            <p:nvPr/>
          </p:nvSpPr>
          <p:spPr>
            <a:xfrm>
              <a:off x="6681293" y="2013686"/>
              <a:ext cx="1728666" cy="883488"/>
            </a:xfrm>
            <a:custGeom>
              <a:avLst/>
              <a:gdLst>
                <a:gd name="connsiteX0" fmla="*/ 351351 w 352858"/>
                <a:gd name="connsiteY0" fmla="*/ 3515 h 180339"/>
                <a:gd name="connsiteX1" fmla="*/ 343816 w 352858"/>
                <a:gd name="connsiteY1" fmla="*/ 37 h 180339"/>
                <a:gd name="connsiteX2" fmla="*/ 12834 w 352858"/>
                <a:gd name="connsiteY2" fmla="*/ 164965 h 180339"/>
                <a:gd name="connsiteX3" fmla="*/ 2980 w 352858"/>
                <a:gd name="connsiteY3" fmla="*/ 160617 h 180339"/>
                <a:gd name="connsiteX4" fmla="*/ 372 w 352858"/>
                <a:gd name="connsiteY4" fmla="*/ 163806 h 180339"/>
                <a:gd name="connsiteX5" fmla="*/ 10806 w 352858"/>
                <a:gd name="connsiteY5" fmla="*/ 179458 h 180339"/>
                <a:gd name="connsiteX6" fmla="*/ 13704 w 352858"/>
                <a:gd name="connsiteY6" fmla="*/ 180037 h 180339"/>
                <a:gd name="connsiteX7" fmla="*/ 29355 w 352858"/>
                <a:gd name="connsiteY7" fmla="*/ 169603 h 180339"/>
                <a:gd name="connsiteX8" fmla="*/ 28195 w 352858"/>
                <a:gd name="connsiteY8" fmla="*/ 165545 h 180339"/>
                <a:gd name="connsiteX9" fmla="*/ 18051 w 352858"/>
                <a:gd name="connsiteY9" fmla="*/ 165545 h 180339"/>
                <a:gd name="connsiteX10" fmla="*/ 344395 w 352858"/>
                <a:gd name="connsiteY10" fmla="*/ 17138 h 180339"/>
                <a:gd name="connsiteX11" fmla="*/ 351062 w 352858"/>
                <a:gd name="connsiteY11" fmla="*/ 3225 h 18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2858" h="180339">
                  <a:moveTo>
                    <a:pt x="351351" y="3515"/>
                  </a:moveTo>
                  <a:cubicBezTo>
                    <a:pt x="349613" y="1196"/>
                    <a:pt x="346714" y="-253"/>
                    <a:pt x="343816" y="37"/>
                  </a:cubicBezTo>
                  <a:cubicBezTo>
                    <a:pt x="58627" y="15399"/>
                    <a:pt x="16892" y="147574"/>
                    <a:pt x="12834" y="164965"/>
                  </a:cubicBezTo>
                  <a:lnTo>
                    <a:pt x="2980" y="160617"/>
                  </a:lnTo>
                  <a:cubicBezTo>
                    <a:pt x="952" y="159748"/>
                    <a:pt x="-787" y="162066"/>
                    <a:pt x="372" y="163806"/>
                  </a:cubicBezTo>
                  <a:lnTo>
                    <a:pt x="10806" y="179458"/>
                  </a:lnTo>
                  <a:cubicBezTo>
                    <a:pt x="11385" y="180327"/>
                    <a:pt x="12834" y="180617"/>
                    <a:pt x="13704" y="180037"/>
                  </a:cubicBezTo>
                  <a:lnTo>
                    <a:pt x="29355" y="169603"/>
                  </a:lnTo>
                  <a:cubicBezTo>
                    <a:pt x="31094" y="168443"/>
                    <a:pt x="30224" y="165545"/>
                    <a:pt x="28195" y="165545"/>
                  </a:cubicBezTo>
                  <a:lnTo>
                    <a:pt x="18051" y="165545"/>
                  </a:lnTo>
                  <a:cubicBezTo>
                    <a:pt x="22978" y="149313"/>
                    <a:pt x="69351" y="22066"/>
                    <a:pt x="344395" y="17138"/>
                  </a:cubicBezTo>
                  <a:cubicBezTo>
                    <a:pt x="351351" y="17138"/>
                    <a:pt x="355409" y="9022"/>
                    <a:pt x="351062" y="3225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 24">
              <a:extLst>
                <a:ext uri="{FF2B5EF4-FFF2-40B4-BE49-F238E27FC236}">
                  <a16:creationId xmlns:a16="http://schemas.microsoft.com/office/drawing/2014/main" id="{926E1992-992C-1B6F-5AE1-88B89E50641C}"/>
                </a:ext>
              </a:extLst>
            </p:cNvPr>
            <p:cNvSpPr/>
            <p:nvPr/>
          </p:nvSpPr>
          <p:spPr>
            <a:xfrm>
              <a:off x="3782041" y="2013686"/>
              <a:ext cx="1728666" cy="883488"/>
            </a:xfrm>
            <a:custGeom>
              <a:avLst/>
              <a:gdLst>
                <a:gd name="connsiteX0" fmla="*/ 1507 w 352858"/>
                <a:gd name="connsiteY0" fmla="*/ 3515 h 180339"/>
                <a:gd name="connsiteX1" fmla="*/ 9042 w 352858"/>
                <a:gd name="connsiteY1" fmla="*/ 37 h 180339"/>
                <a:gd name="connsiteX2" fmla="*/ 340023 w 352858"/>
                <a:gd name="connsiteY2" fmla="*/ 164965 h 180339"/>
                <a:gd name="connsiteX3" fmla="*/ 349878 w 352858"/>
                <a:gd name="connsiteY3" fmla="*/ 160617 h 180339"/>
                <a:gd name="connsiteX4" fmla="*/ 352486 w 352858"/>
                <a:gd name="connsiteY4" fmla="*/ 163806 h 180339"/>
                <a:gd name="connsiteX5" fmla="*/ 342052 w 352858"/>
                <a:gd name="connsiteY5" fmla="*/ 179458 h 180339"/>
                <a:gd name="connsiteX6" fmla="*/ 339154 w 352858"/>
                <a:gd name="connsiteY6" fmla="*/ 180037 h 180339"/>
                <a:gd name="connsiteX7" fmla="*/ 323503 w 352858"/>
                <a:gd name="connsiteY7" fmla="*/ 169603 h 180339"/>
                <a:gd name="connsiteX8" fmla="*/ 324663 w 352858"/>
                <a:gd name="connsiteY8" fmla="*/ 165545 h 180339"/>
                <a:gd name="connsiteX9" fmla="*/ 334807 w 352858"/>
                <a:gd name="connsiteY9" fmla="*/ 165545 h 180339"/>
                <a:gd name="connsiteX10" fmla="*/ 8463 w 352858"/>
                <a:gd name="connsiteY10" fmla="*/ 17138 h 180339"/>
                <a:gd name="connsiteX11" fmla="*/ 1796 w 352858"/>
                <a:gd name="connsiteY11" fmla="*/ 3225 h 18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2858" h="180339">
                  <a:moveTo>
                    <a:pt x="1507" y="3515"/>
                  </a:moveTo>
                  <a:cubicBezTo>
                    <a:pt x="3246" y="1196"/>
                    <a:pt x="6144" y="-253"/>
                    <a:pt x="9042" y="37"/>
                  </a:cubicBezTo>
                  <a:cubicBezTo>
                    <a:pt x="294231" y="15399"/>
                    <a:pt x="335966" y="147574"/>
                    <a:pt x="340023" y="164965"/>
                  </a:cubicBezTo>
                  <a:lnTo>
                    <a:pt x="349878" y="160617"/>
                  </a:lnTo>
                  <a:cubicBezTo>
                    <a:pt x="351906" y="159748"/>
                    <a:pt x="353645" y="162066"/>
                    <a:pt x="352486" y="163806"/>
                  </a:cubicBezTo>
                  <a:lnTo>
                    <a:pt x="342052" y="179458"/>
                  </a:lnTo>
                  <a:cubicBezTo>
                    <a:pt x="341473" y="180327"/>
                    <a:pt x="340023" y="180617"/>
                    <a:pt x="339154" y="180037"/>
                  </a:cubicBezTo>
                  <a:lnTo>
                    <a:pt x="323503" y="169603"/>
                  </a:lnTo>
                  <a:cubicBezTo>
                    <a:pt x="321764" y="168443"/>
                    <a:pt x="322634" y="165545"/>
                    <a:pt x="324663" y="165545"/>
                  </a:cubicBezTo>
                  <a:lnTo>
                    <a:pt x="334807" y="165545"/>
                  </a:lnTo>
                  <a:cubicBezTo>
                    <a:pt x="329879" y="149313"/>
                    <a:pt x="283507" y="22066"/>
                    <a:pt x="8463" y="17138"/>
                  </a:cubicBezTo>
                  <a:cubicBezTo>
                    <a:pt x="1507" y="17138"/>
                    <a:pt x="-2551" y="9022"/>
                    <a:pt x="1796" y="3225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43A36A0-C53D-D902-590B-0C05121D9958}"/>
                </a:ext>
              </a:extLst>
            </p:cNvPr>
            <p:cNvSpPr txBox="1"/>
            <p:nvPr/>
          </p:nvSpPr>
          <p:spPr>
            <a:xfrm>
              <a:off x="5792853" y="3932352"/>
              <a:ext cx="613399" cy="34802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FCD97B9-1129-DE5F-BD6F-7D524D91CD7C}"/>
                </a:ext>
              </a:extLst>
            </p:cNvPr>
            <p:cNvSpPr txBox="1"/>
            <p:nvPr/>
          </p:nvSpPr>
          <p:spPr>
            <a:xfrm>
              <a:off x="5792853" y="5168237"/>
              <a:ext cx="613399" cy="34802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9784753E-FD63-812B-2083-DD094123C3FC}"/>
                </a:ext>
              </a:extLst>
            </p:cNvPr>
            <p:cNvSpPr/>
            <p:nvPr/>
          </p:nvSpPr>
          <p:spPr>
            <a:xfrm>
              <a:off x="5910886" y="5781106"/>
              <a:ext cx="370229" cy="371018"/>
            </a:xfrm>
            <a:custGeom>
              <a:avLst/>
              <a:gdLst>
                <a:gd name="connsiteX0" fmla="*/ 235256 w 370229"/>
                <a:gd name="connsiteY0" fmla="*/ 0 h 371018"/>
                <a:gd name="connsiteX1" fmla="*/ 228961 w 370229"/>
                <a:gd name="connsiteY1" fmla="*/ 186256 h 371018"/>
                <a:gd name="connsiteX2" fmla="*/ 339110 w 370229"/>
                <a:gd name="connsiteY2" fmla="*/ 161656 h 371018"/>
                <a:gd name="connsiteX3" fmla="*/ 362637 w 370229"/>
                <a:gd name="connsiteY3" fmla="*/ 204440 h 371018"/>
                <a:gd name="connsiteX4" fmla="*/ 203294 w 370229"/>
                <a:gd name="connsiteY4" fmla="*/ 363798 h 371018"/>
                <a:gd name="connsiteX5" fmla="*/ 166934 w 370229"/>
                <a:gd name="connsiteY5" fmla="*/ 363798 h 371018"/>
                <a:gd name="connsiteX6" fmla="*/ 7591 w 370229"/>
                <a:gd name="connsiteY6" fmla="*/ 204440 h 371018"/>
                <a:gd name="connsiteX7" fmla="*/ 31118 w 370229"/>
                <a:gd name="connsiteY7" fmla="*/ 161656 h 371018"/>
                <a:gd name="connsiteX8" fmla="*/ 141267 w 370229"/>
                <a:gd name="connsiteY8" fmla="*/ 186256 h 371018"/>
                <a:gd name="connsiteX9" fmla="*/ 134974 w 370229"/>
                <a:gd name="connsiteY9" fmla="*/ 0 h 371018"/>
                <a:gd name="connsiteX10" fmla="*/ 185114 w 370229"/>
                <a:gd name="connsiteY10" fmla="*/ 2041 h 371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0229" h="371018">
                  <a:moveTo>
                    <a:pt x="235256" y="0"/>
                  </a:moveTo>
                  <a:lnTo>
                    <a:pt x="228961" y="186256"/>
                  </a:lnTo>
                  <a:lnTo>
                    <a:pt x="339110" y="161656"/>
                  </a:lnTo>
                  <a:cubicBezTo>
                    <a:pt x="363707" y="156309"/>
                    <a:pt x="380821" y="186256"/>
                    <a:pt x="362637" y="204440"/>
                  </a:cubicBezTo>
                  <a:lnTo>
                    <a:pt x="203294" y="363798"/>
                  </a:lnTo>
                  <a:cubicBezTo>
                    <a:pt x="192601" y="373425"/>
                    <a:pt x="176561" y="373425"/>
                    <a:pt x="166934" y="363798"/>
                  </a:cubicBezTo>
                  <a:lnTo>
                    <a:pt x="7591" y="204440"/>
                  </a:lnTo>
                  <a:cubicBezTo>
                    <a:pt x="-10589" y="186256"/>
                    <a:pt x="6521" y="156309"/>
                    <a:pt x="31118" y="161656"/>
                  </a:cubicBezTo>
                  <a:lnTo>
                    <a:pt x="141267" y="186256"/>
                  </a:lnTo>
                  <a:lnTo>
                    <a:pt x="134974" y="0"/>
                  </a:lnTo>
                  <a:lnTo>
                    <a:pt x="185114" y="2041"/>
                  </a:ln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F2688EA1-BB9C-A1E7-2CE3-D1C8A00471FC}"/>
              </a:ext>
            </a:extLst>
          </p:cNvPr>
          <p:cNvSpPr txBox="1"/>
          <p:nvPr/>
        </p:nvSpPr>
        <p:spPr>
          <a:xfrm>
            <a:off x="8177625" y="289792"/>
            <a:ext cx="2140795" cy="595746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6"/>
                </a:solidFill>
              </a:rPr>
              <a:t>Lorem Ipsum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14AE7AA-5F16-FDC8-A7F3-FA9A293945E3}"/>
              </a:ext>
            </a:extLst>
          </p:cNvPr>
          <p:cNvSpPr txBox="1"/>
          <p:nvPr/>
        </p:nvSpPr>
        <p:spPr>
          <a:xfrm>
            <a:off x="6334638" y="1131770"/>
            <a:ext cx="1385636" cy="400110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pPr algn="r"/>
            <a:r>
              <a:rPr lang="en-US" sz="2000" b="1" noProof="1">
                <a:solidFill>
                  <a:schemeClr val="accent6"/>
                </a:solidFill>
              </a:rPr>
              <a:t>Lorem Ipsum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5676348-FF27-30B3-DCC2-90A8AC0A0E3E}"/>
              </a:ext>
            </a:extLst>
          </p:cNvPr>
          <p:cNvSpPr txBox="1"/>
          <p:nvPr/>
        </p:nvSpPr>
        <p:spPr>
          <a:xfrm>
            <a:off x="10583583" y="1135766"/>
            <a:ext cx="1385636" cy="400110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r>
              <a:rPr lang="en-US" sz="2000" b="1" noProof="1">
                <a:solidFill>
                  <a:schemeClr val="accent6"/>
                </a:solidFill>
              </a:rPr>
              <a:t>Lorem Ipsum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347C7C56-2AAF-A742-3CF4-EEE384298009}"/>
              </a:ext>
            </a:extLst>
          </p:cNvPr>
          <p:cNvGrpSpPr/>
          <p:nvPr/>
        </p:nvGrpSpPr>
        <p:grpSpPr>
          <a:xfrm>
            <a:off x="463095" y="1747100"/>
            <a:ext cx="5614106" cy="1561848"/>
            <a:chOff x="8921977" y="1439860"/>
            <a:chExt cx="2788127" cy="397246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F4A91BEB-7312-529C-5D5C-C5337CD08123}"/>
                </a:ext>
              </a:extLst>
            </p:cNvPr>
            <p:cNvSpPr txBox="1"/>
            <p:nvPr/>
          </p:nvSpPr>
          <p:spPr>
            <a:xfrm>
              <a:off x="8921977" y="1439860"/>
              <a:ext cx="2788127" cy="117422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</p:spPr>
          <p:txBody>
            <a:bodyPr wrap="square" lIns="91440" rIns="9144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01. 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40F1288-70FA-3ECC-7ACE-9C73CA4663BA}"/>
                </a:ext>
              </a:extLst>
            </p:cNvPr>
            <p:cNvSpPr txBox="1"/>
            <p:nvPr/>
          </p:nvSpPr>
          <p:spPr>
            <a:xfrm>
              <a:off x="8921977" y="1586607"/>
              <a:ext cx="2788127" cy="25049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nunc. </a:t>
              </a:r>
            </a:p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Elementum nisi quis eleifend quam adipiscing. Ultricies integer quis auctor elit. Sit amet volutpat consequat mauris nunc. Nulla at volutpat diam ut venenatis tellus in metus.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E650E1BE-88BD-2E0B-5FEF-492DFF709EE0}"/>
              </a:ext>
            </a:extLst>
          </p:cNvPr>
          <p:cNvGrpSpPr/>
          <p:nvPr/>
        </p:nvGrpSpPr>
        <p:grpSpPr>
          <a:xfrm>
            <a:off x="463095" y="3731933"/>
            <a:ext cx="5614106" cy="1561848"/>
            <a:chOff x="8921977" y="1439860"/>
            <a:chExt cx="2788127" cy="397246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BE35673-C798-F77A-F3C5-E86DEF4DCCAA}"/>
                </a:ext>
              </a:extLst>
            </p:cNvPr>
            <p:cNvSpPr txBox="1"/>
            <p:nvPr/>
          </p:nvSpPr>
          <p:spPr>
            <a:xfrm>
              <a:off x="8921977" y="1439860"/>
              <a:ext cx="2788127" cy="117422"/>
            </a:xfrm>
            <a:prstGeom prst="rect">
              <a:avLst/>
            </a:prstGeom>
            <a:solidFill>
              <a:schemeClr val="accent5">
                <a:alpha val="20000"/>
              </a:schemeClr>
            </a:solidFill>
          </p:spPr>
          <p:txBody>
            <a:bodyPr wrap="square" lIns="91440" rIns="9144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5">
                      <a:lumMod val="75000"/>
                    </a:schemeClr>
                  </a:solidFill>
                </a:rPr>
                <a:t>02. 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8B0B81A-C4F1-859E-B01E-C82C446F00FC}"/>
                </a:ext>
              </a:extLst>
            </p:cNvPr>
            <p:cNvSpPr txBox="1"/>
            <p:nvPr/>
          </p:nvSpPr>
          <p:spPr>
            <a:xfrm>
              <a:off x="8921977" y="1586607"/>
              <a:ext cx="2788127" cy="25049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nunc. </a:t>
              </a:r>
            </a:p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Elementum nisi quis eleifend quam adipiscing. Ultricies integer quis auctor elit. Sit amet volutpat consequat mauris nunc. Nulla at volutpat diam ut venenatis tellus in metus.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07148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2-Step Decision Funnel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E8087C9-19E4-BB84-9061-AF6F94A9D961}"/>
              </a:ext>
            </a:extLst>
          </p:cNvPr>
          <p:cNvGrpSpPr/>
          <p:nvPr/>
        </p:nvGrpSpPr>
        <p:grpSpPr>
          <a:xfrm>
            <a:off x="6587786" y="1023396"/>
            <a:ext cx="5320473" cy="5417073"/>
            <a:chOff x="6587786" y="1023396"/>
            <a:chExt cx="5320473" cy="5417073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92E3EDB-790D-823B-2E67-7CC53193750A}"/>
                </a:ext>
              </a:extLst>
            </p:cNvPr>
            <p:cNvSpPr/>
            <p:nvPr/>
          </p:nvSpPr>
          <p:spPr>
            <a:xfrm>
              <a:off x="7337364" y="3421567"/>
              <a:ext cx="3829491" cy="2540203"/>
            </a:xfrm>
            <a:custGeom>
              <a:avLst/>
              <a:gdLst>
                <a:gd name="connsiteX0" fmla="*/ 1867510 w 3735020"/>
                <a:gd name="connsiteY0" fmla="*/ 0 h 2477538"/>
                <a:gd name="connsiteX1" fmla="*/ 3735020 w 3735020"/>
                <a:gd name="connsiteY1" fmla="*/ 829560 h 2477538"/>
                <a:gd name="connsiteX2" fmla="*/ 3735020 w 3735020"/>
                <a:gd name="connsiteY2" fmla="*/ 898027 h 2477538"/>
                <a:gd name="connsiteX3" fmla="*/ 2911771 w 3735020"/>
                <a:gd name="connsiteY3" fmla="*/ 1586021 h 2477538"/>
                <a:gd name="connsiteX4" fmla="*/ 2854193 w 3735020"/>
                <a:gd name="connsiteY4" fmla="*/ 1599894 h 2477538"/>
                <a:gd name="connsiteX5" fmla="*/ 2841857 w 3735020"/>
                <a:gd name="connsiteY5" fmla="*/ 1608438 h 2477538"/>
                <a:gd name="connsiteX6" fmla="*/ 2628519 w 3735020"/>
                <a:gd name="connsiteY6" fmla="*/ 2090622 h 2477538"/>
                <a:gd name="connsiteX7" fmla="*/ 2633298 w 3735020"/>
                <a:gd name="connsiteY7" fmla="*/ 2151125 h 2477538"/>
                <a:gd name="connsiteX8" fmla="*/ 2633298 w 3735020"/>
                <a:gd name="connsiteY8" fmla="*/ 2167050 h 2477538"/>
                <a:gd name="connsiteX9" fmla="*/ 1867510 w 3735020"/>
                <a:gd name="connsiteY9" fmla="*/ 2477538 h 2477538"/>
                <a:gd name="connsiteX10" fmla="*/ 1101716 w 3735020"/>
                <a:gd name="connsiteY10" fmla="*/ 2167050 h 2477538"/>
                <a:gd name="connsiteX11" fmla="*/ 1101716 w 3735020"/>
                <a:gd name="connsiteY11" fmla="*/ 2151125 h 2477538"/>
                <a:gd name="connsiteX12" fmla="*/ 1106495 w 3735020"/>
                <a:gd name="connsiteY12" fmla="*/ 2090622 h 2477538"/>
                <a:gd name="connsiteX13" fmla="*/ 893157 w 3735020"/>
                <a:gd name="connsiteY13" fmla="*/ 1608894 h 2477538"/>
                <a:gd name="connsiteX14" fmla="*/ 879109 w 3735020"/>
                <a:gd name="connsiteY14" fmla="*/ 1599094 h 2477538"/>
                <a:gd name="connsiteX15" fmla="*/ 823250 w 3735020"/>
                <a:gd name="connsiteY15" fmla="*/ 1585601 h 2477538"/>
                <a:gd name="connsiteX16" fmla="*/ 0 w 3735020"/>
                <a:gd name="connsiteY16" fmla="*/ 898027 h 2477538"/>
                <a:gd name="connsiteX17" fmla="*/ 0 w 3735020"/>
                <a:gd name="connsiteY17" fmla="*/ 829560 h 2477538"/>
                <a:gd name="connsiteX18" fmla="*/ 1867510 w 3735020"/>
                <a:gd name="connsiteY18" fmla="*/ 0 h 2477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735020" h="2477538">
                  <a:moveTo>
                    <a:pt x="1867510" y="0"/>
                  </a:moveTo>
                  <a:cubicBezTo>
                    <a:pt x="2899177" y="0"/>
                    <a:pt x="3735020" y="372583"/>
                    <a:pt x="3735020" y="829560"/>
                  </a:cubicBezTo>
                  <a:lnTo>
                    <a:pt x="3735020" y="898027"/>
                  </a:lnTo>
                  <a:cubicBezTo>
                    <a:pt x="3735020" y="1184633"/>
                    <a:pt x="3408519" y="1437028"/>
                    <a:pt x="2911771" y="1586021"/>
                  </a:cubicBezTo>
                  <a:lnTo>
                    <a:pt x="2854193" y="1599894"/>
                  </a:lnTo>
                  <a:lnTo>
                    <a:pt x="2841857" y="1608438"/>
                  </a:lnTo>
                  <a:cubicBezTo>
                    <a:pt x="2650985" y="1766525"/>
                    <a:pt x="2625736" y="1979163"/>
                    <a:pt x="2628519" y="2090622"/>
                  </a:cubicBezTo>
                  <a:cubicBezTo>
                    <a:pt x="2628519" y="2111321"/>
                    <a:pt x="2630112" y="2130426"/>
                    <a:pt x="2633298" y="2151125"/>
                  </a:cubicBezTo>
                  <a:lnTo>
                    <a:pt x="2633298" y="2167050"/>
                  </a:lnTo>
                  <a:cubicBezTo>
                    <a:pt x="2633298" y="2339010"/>
                    <a:pt x="2290999" y="2477538"/>
                    <a:pt x="1867510" y="2477538"/>
                  </a:cubicBezTo>
                  <a:cubicBezTo>
                    <a:pt x="1444015" y="2477538"/>
                    <a:pt x="1101716" y="2339010"/>
                    <a:pt x="1101716" y="2167050"/>
                  </a:cubicBezTo>
                  <a:cubicBezTo>
                    <a:pt x="1101716" y="2162270"/>
                    <a:pt x="1100123" y="2171823"/>
                    <a:pt x="1101716" y="2151125"/>
                  </a:cubicBezTo>
                  <a:cubicBezTo>
                    <a:pt x="1103309" y="2130426"/>
                    <a:pt x="1103309" y="2217999"/>
                    <a:pt x="1106495" y="2090622"/>
                  </a:cubicBezTo>
                  <a:cubicBezTo>
                    <a:pt x="1109278" y="1979163"/>
                    <a:pt x="1084030" y="1767741"/>
                    <a:pt x="893157" y="1608894"/>
                  </a:cubicBezTo>
                  <a:lnTo>
                    <a:pt x="879109" y="1599094"/>
                  </a:lnTo>
                  <a:lnTo>
                    <a:pt x="823250" y="1585601"/>
                  </a:lnTo>
                  <a:cubicBezTo>
                    <a:pt x="326501" y="1436282"/>
                    <a:pt x="0" y="1183637"/>
                    <a:pt x="0" y="898027"/>
                  </a:cubicBezTo>
                  <a:lnTo>
                    <a:pt x="0" y="829560"/>
                  </a:lnTo>
                  <a:cubicBezTo>
                    <a:pt x="0" y="370990"/>
                    <a:pt x="835844" y="0"/>
                    <a:pt x="186751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25C2069B-CCFF-6E97-AE51-431840B0D78B}"/>
                </a:ext>
              </a:extLst>
            </p:cNvPr>
            <p:cNvSpPr/>
            <p:nvPr/>
          </p:nvSpPr>
          <p:spPr>
            <a:xfrm>
              <a:off x="7337364" y="3419933"/>
              <a:ext cx="3829486" cy="1701083"/>
            </a:xfrm>
            <a:custGeom>
              <a:avLst/>
              <a:gdLst>
                <a:gd name="connsiteX0" fmla="*/ 679932 w 679931"/>
                <a:gd name="connsiteY0" fmla="*/ 151015 h 302030"/>
                <a:gd name="connsiteX1" fmla="*/ 339966 w 679931"/>
                <a:gd name="connsiteY1" fmla="*/ 302030 h 302030"/>
                <a:gd name="connsiteX2" fmla="*/ 0 w 679931"/>
                <a:gd name="connsiteY2" fmla="*/ 151015 h 302030"/>
                <a:gd name="connsiteX3" fmla="*/ 339966 w 679931"/>
                <a:gd name="connsiteY3" fmla="*/ 0 h 302030"/>
                <a:gd name="connsiteX4" fmla="*/ 679932 w 679931"/>
                <a:gd name="connsiteY4" fmla="*/ 151015 h 302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9931" h="302030">
                  <a:moveTo>
                    <a:pt x="679932" y="151015"/>
                  </a:moveTo>
                  <a:cubicBezTo>
                    <a:pt x="679932" y="234419"/>
                    <a:pt x="527724" y="302030"/>
                    <a:pt x="339966" y="302030"/>
                  </a:cubicBezTo>
                  <a:cubicBezTo>
                    <a:pt x="152208" y="302030"/>
                    <a:pt x="0" y="234419"/>
                    <a:pt x="0" y="151015"/>
                  </a:cubicBezTo>
                  <a:cubicBezTo>
                    <a:pt x="0" y="67612"/>
                    <a:pt x="152208" y="0"/>
                    <a:pt x="339966" y="0"/>
                  </a:cubicBezTo>
                  <a:cubicBezTo>
                    <a:pt x="527724" y="0"/>
                    <a:pt x="679932" y="67612"/>
                    <a:pt x="679932" y="151015"/>
                  </a:cubicBezTo>
                  <a:close/>
                </a:path>
              </a:pathLst>
            </a:custGeom>
            <a:solidFill>
              <a:schemeClr val="accent5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81B64AC3-5B42-1B21-1A74-F5CB220B4F48}"/>
                </a:ext>
              </a:extLst>
            </p:cNvPr>
            <p:cNvSpPr/>
            <p:nvPr/>
          </p:nvSpPr>
          <p:spPr>
            <a:xfrm>
              <a:off x="8240051" y="3780719"/>
              <a:ext cx="2024110" cy="897880"/>
            </a:xfrm>
            <a:custGeom>
              <a:avLst/>
              <a:gdLst>
                <a:gd name="connsiteX0" fmla="*/ 359384 w 359384"/>
                <a:gd name="connsiteY0" fmla="*/ 79711 h 159420"/>
                <a:gd name="connsiteX1" fmla="*/ 179692 w 359384"/>
                <a:gd name="connsiteY1" fmla="*/ 159421 h 159420"/>
                <a:gd name="connsiteX2" fmla="*/ 0 w 359384"/>
                <a:gd name="connsiteY2" fmla="*/ 79711 h 159420"/>
                <a:gd name="connsiteX3" fmla="*/ 179692 w 359384"/>
                <a:gd name="connsiteY3" fmla="*/ 0 h 159420"/>
                <a:gd name="connsiteX4" fmla="*/ 359384 w 359384"/>
                <a:gd name="connsiteY4" fmla="*/ 79711 h 159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9384" h="159420">
                  <a:moveTo>
                    <a:pt x="359384" y="79711"/>
                  </a:moveTo>
                  <a:cubicBezTo>
                    <a:pt x="359384" y="123733"/>
                    <a:pt x="278933" y="159421"/>
                    <a:pt x="179692" y="159421"/>
                  </a:cubicBezTo>
                  <a:cubicBezTo>
                    <a:pt x="80451" y="159421"/>
                    <a:pt x="0" y="123733"/>
                    <a:pt x="0" y="79711"/>
                  </a:cubicBezTo>
                  <a:cubicBezTo>
                    <a:pt x="0" y="35688"/>
                    <a:pt x="80451" y="0"/>
                    <a:pt x="179692" y="0"/>
                  </a:cubicBezTo>
                  <a:cubicBezTo>
                    <a:pt x="278933" y="0"/>
                    <a:pt x="359384" y="35688"/>
                    <a:pt x="359384" y="7971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EC93EBDB-4B87-2E5E-EC0E-DF9678CA4322}"/>
                </a:ext>
              </a:extLst>
            </p:cNvPr>
            <p:cNvSpPr/>
            <p:nvPr/>
          </p:nvSpPr>
          <p:spPr>
            <a:xfrm>
              <a:off x="6983143" y="1584985"/>
              <a:ext cx="4537929" cy="3010358"/>
            </a:xfrm>
            <a:custGeom>
              <a:avLst/>
              <a:gdLst>
                <a:gd name="connsiteX0" fmla="*/ 2212991 w 4425981"/>
                <a:gd name="connsiteY0" fmla="*/ 0 h 2936095"/>
                <a:gd name="connsiteX1" fmla="*/ 4425981 w 4425981"/>
                <a:gd name="connsiteY1" fmla="*/ 982413 h 2936095"/>
                <a:gd name="connsiteX2" fmla="*/ 4425981 w 4425981"/>
                <a:gd name="connsiteY2" fmla="*/ 1063620 h 2936095"/>
                <a:gd name="connsiteX3" fmla="*/ 3450521 w 4425981"/>
                <a:gd name="connsiteY3" fmla="*/ 1878354 h 2936095"/>
                <a:gd name="connsiteX4" fmla="*/ 3382005 w 4425981"/>
                <a:gd name="connsiteY4" fmla="*/ 1896823 h 2936095"/>
                <a:gd name="connsiteX5" fmla="*/ 3367210 w 4425981"/>
                <a:gd name="connsiteY5" fmla="*/ 1907052 h 2936095"/>
                <a:gd name="connsiteX6" fmla="*/ 3114107 w 4425981"/>
                <a:gd name="connsiteY6" fmla="*/ 2477532 h 2936095"/>
                <a:gd name="connsiteX7" fmla="*/ 3120480 w 4425981"/>
                <a:gd name="connsiteY7" fmla="*/ 2549180 h 2936095"/>
                <a:gd name="connsiteX8" fmla="*/ 3120480 w 4425981"/>
                <a:gd name="connsiteY8" fmla="*/ 2568285 h 2936095"/>
                <a:gd name="connsiteX9" fmla="*/ 2212993 w 4425981"/>
                <a:gd name="connsiteY9" fmla="*/ 2936095 h 2936095"/>
                <a:gd name="connsiteX10" fmla="*/ 1305507 w 4425981"/>
                <a:gd name="connsiteY10" fmla="*/ 2568285 h 2936095"/>
                <a:gd name="connsiteX11" fmla="*/ 1305507 w 4425981"/>
                <a:gd name="connsiteY11" fmla="*/ 2549180 h 2936095"/>
                <a:gd name="connsiteX12" fmla="*/ 1311874 w 4425981"/>
                <a:gd name="connsiteY12" fmla="*/ 2477532 h 2936095"/>
                <a:gd name="connsiteX13" fmla="*/ 1058249 w 4425981"/>
                <a:gd name="connsiteY13" fmla="*/ 1907117 h 2936095"/>
                <a:gd name="connsiteX14" fmla="*/ 1043105 w 4425981"/>
                <a:gd name="connsiteY14" fmla="*/ 1896588 h 2936095"/>
                <a:gd name="connsiteX15" fmla="*/ 975461 w 4425981"/>
                <a:gd name="connsiteY15" fmla="*/ 1878354 h 2936095"/>
                <a:gd name="connsiteX16" fmla="*/ 0 w 4425981"/>
                <a:gd name="connsiteY16" fmla="*/ 1063620 h 2936095"/>
                <a:gd name="connsiteX17" fmla="*/ 0 w 4425981"/>
                <a:gd name="connsiteY17" fmla="*/ 982413 h 2936095"/>
                <a:gd name="connsiteX18" fmla="*/ 2212991 w 4425981"/>
                <a:gd name="connsiteY18" fmla="*/ 0 h 2936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425981" h="2936095">
                  <a:moveTo>
                    <a:pt x="2212991" y="0"/>
                  </a:moveTo>
                  <a:cubicBezTo>
                    <a:pt x="3435706" y="0"/>
                    <a:pt x="4425981" y="439458"/>
                    <a:pt x="4425981" y="982413"/>
                  </a:cubicBezTo>
                  <a:lnTo>
                    <a:pt x="4425981" y="1063620"/>
                  </a:lnTo>
                  <a:cubicBezTo>
                    <a:pt x="4425981" y="1402967"/>
                    <a:pt x="4039155" y="1701885"/>
                    <a:pt x="3450521" y="1878354"/>
                  </a:cubicBezTo>
                  <a:lnTo>
                    <a:pt x="3382005" y="1896823"/>
                  </a:lnTo>
                  <a:lnTo>
                    <a:pt x="3367210" y="1907052"/>
                  </a:lnTo>
                  <a:cubicBezTo>
                    <a:pt x="3140228" y="2094570"/>
                    <a:pt x="3111325" y="2345173"/>
                    <a:pt x="3114107" y="2477532"/>
                  </a:cubicBezTo>
                  <a:cubicBezTo>
                    <a:pt x="3114107" y="2501411"/>
                    <a:pt x="3117294" y="2525295"/>
                    <a:pt x="3120480" y="2549180"/>
                  </a:cubicBezTo>
                  <a:lnTo>
                    <a:pt x="3120480" y="2568285"/>
                  </a:lnTo>
                  <a:cubicBezTo>
                    <a:pt x="3120480" y="2772095"/>
                    <a:pt x="2714497" y="2936095"/>
                    <a:pt x="2212993" y="2936095"/>
                  </a:cubicBezTo>
                  <a:cubicBezTo>
                    <a:pt x="1711489" y="2936095"/>
                    <a:pt x="1305507" y="2772095"/>
                    <a:pt x="1305507" y="2568285"/>
                  </a:cubicBezTo>
                  <a:cubicBezTo>
                    <a:pt x="1305507" y="2561919"/>
                    <a:pt x="1302321" y="2573064"/>
                    <a:pt x="1305507" y="2549180"/>
                  </a:cubicBezTo>
                  <a:cubicBezTo>
                    <a:pt x="1308693" y="2525295"/>
                    <a:pt x="1311874" y="2501411"/>
                    <a:pt x="1311874" y="2477532"/>
                  </a:cubicBezTo>
                  <a:cubicBezTo>
                    <a:pt x="1313268" y="2346567"/>
                    <a:pt x="1284187" y="2094918"/>
                    <a:pt x="1058249" y="1907117"/>
                  </a:cubicBezTo>
                  <a:lnTo>
                    <a:pt x="1043105" y="1896588"/>
                  </a:lnTo>
                  <a:lnTo>
                    <a:pt x="975461" y="1878354"/>
                  </a:lnTo>
                  <a:cubicBezTo>
                    <a:pt x="386826" y="1701885"/>
                    <a:pt x="0" y="1402967"/>
                    <a:pt x="0" y="1063620"/>
                  </a:cubicBezTo>
                  <a:lnTo>
                    <a:pt x="0" y="982413"/>
                  </a:lnTo>
                  <a:cubicBezTo>
                    <a:pt x="0" y="439458"/>
                    <a:pt x="990275" y="0"/>
                    <a:pt x="221299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6" name="Freeform 20">
              <a:extLst>
                <a:ext uri="{FF2B5EF4-FFF2-40B4-BE49-F238E27FC236}">
                  <a16:creationId xmlns:a16="http://schemas.microsoft.com/office/drawing/2014/main" id="{1D0B6A93-791D-5C70-A09E-1ED527785B62}"/>
                </a:ext>
              </a:extLst>
            </p:cNvPr>
            <p:cNvSpPr/>
            <p:nvPr/>
          </p:nvSpPr>
          <p:spPr>
            <a:xfrm>
              <a:off x="6983143" y="1584985"/>
              <a:ext cx="4537929" cy="2014524"/>
            </a:xfrm>
            <a:custGeom>
              <a:avLst/>
              <a:gdLst>
                <a:gd name="connsiteX0" fmla="*/ 805716 w 805716"/>
                <a:gd name="connsiteY0" fmla="*/ 178841 h 357682"/>
                <a:gd name="connsiteX1" fmla="*/ 402858 w 805716"/>
                <a:gd name="connsiteY1" fmla="*/ 357683 h 357682"/>
                <a:gd name="connsiteX2" fmla="*/ 0 w 805716"/>
                <a:gd name="connsiteY2" fmla="*/ 178841 h 357682"/>
                <a:gd name="connsiteX3" fmla="*/ 402858 w 805716"/>
                <a:gd name="connsiteY3" fmla="*/ 0 h 357682"/>
                <a:gd name="connsiteX4" fmla="*/ 805716 w 805716"/>
                <a:gd name="connsiteY4" fmla="*/ 178841 h 35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5716" h="357682">
                  <a:moveTo>
                    <a:pt x="805716" y="178841"/>
                  </a:moveTo>
                  <a:cubicBezTo>
                    <a:pt x="805716" y="277613"/>
                    <a:pt x="625350" y="357683"/>
                    <a:pt x="402858" y="357683"/>
                  </a:cubicBezTo>
                  <a:cubicBezTo>
                    <a:pt x="180366" y="357683"/>
                    <a:pt x="0" y="277613"/>
                    <a:pt x="0" y="178841"/>
                  </a:cubicBezTo>
                  <a:cubicBezTo>
                    <a:pt x="0" y="80070"/>
                    <a:pt x="180366" y="0"/>
                    <a:pt x="402858" y="0"/>
                  </a:cubicBezTo>
                  <a:cubicBezTo>
                    <a:pt x="625350" y="0"/>
                    <a:pt x="805716" y="80070"/>
                    <a:pt x="805716" y="178841"/>
                  </a:cubicBez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66979663-876D-A2FC-DEB7-D9E3B744768D}"/>
                </a:ext>
              </a:extLst>
            </p:cNvPr>
            <p:cNvSpPr/>
            <p:nvPr/>
          </p:nvSpPr>
          <p:spPr>
            <a:xfrm>
              <a:off x="7854816" y="2055147"/>
              <a:ext cx="2794581" cy="1015424"/>
            </a:xfrm>
            <a:custGeom>
              <a:avLst/>
              <a:gdLst>
                <a:gd name="connsiteX0" fmla="*/ 496182 w 496182"/>
                <a:gd name="connsiteY0" fmla="*/ 90145 h 180290"/>
                <a:gd name="connsiteX1" fmla="*/ 248091 w 496182"/>
                <a:gd name="connsiteY1" fmla="*/ 180291 h 180290"/>
                <a:gd name="connsiteX2" fmla="*/ 0 w 496182"/>
                <a:gd name="connsiteY2" fmla="*/ 90145 h 180290"/>
                <a:gd name="connsiteX3" fmla="*/ 248091 w 496182"/>
                <a:gd name="connsiteY3" fmla="*/ 0 h 180290"/>
                <a:gd name="connsiteX4" fmla="*/ 496182 w 496182"/>
                <a:gd name="connsiteY4" fmla="*/ 90145 h 180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6182" h="180290">
                  <a:moveTo>
                    <a:pt x="496182" y="90145"/>
                  </a:moveTo>
                  <a:cubicBezTo>
                    <a:pt x="496182" y="139931"/>
                    <a:pt x="385108" y="180291"/>
                    <a:pt x="248091" y="180291"/>
                  </a:cubicBezTo>
                  <a:cubicBezTo>
                    <a:pt x="111074" y="180291"/>
                    <a:pt x="0" y="139931"/>
                    <a:pt x="0" y="90145"/>
                  </a:cubicBezTo>
                  <a:cubicBezTo>
                    <a:pt x="0" y="40359"/>
                    <a:pt x="111074" y="0"/>
                    <a:pt x="248091" y="0"/>
                  </a:cubicBezTo>
                  <a:cubicBezTo>
                    <a:pt x="385108" y="0"/>
                    <a:pt x="496182" y="40359"/>
                    <a:pt x="496182" y="90145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2">
                    <a:lumMod val="50000"/>
                    <a:alpha val="60000"/>
                  </a:schemeClr>
                </a:gs>
                <a:gs pos="67000">
                  <a:schemeClr val="accent2">
                    <a:lumMod val="75000"/>
                  </a:schemeClr>
                </a:gs>
              </a:gsLst>
              <a:lin ang="5400000" scaled="1"/>
            </a:gra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F11BE759-1CFB-1A39-9197-3F90E4BA8EC9}"/>
                </a:ext>
              </a:extLst>
            </p:cNvPr>
            <p:cNvSpPr/>
            <p:nvPr/>
          </p:nvSpPr>
          <p:spPr>
            <a:xfrm>
              <a:off x="9165554" y="1023396"/>
              <a:ext cx="173106" cy="1423964"/>
            </a:xfrm>
            <a:custGeom>
              <a:avLst/>
              <a:gdLst>
                <a:gd name="connsiteX0" fmla="*/ 28700 w 30735"/>
                <a:gd name="connsiteY0" fmla="*/ 235363 h 252827"/>
                <a:gd name="connsiteX1" fmla="*/ 19425 w 30735"/>
                <a:gd name="connsiteY1" fmla="*/ 237392 h 252827"/>
                <a:gd name="connsiteX2" fmla="*/ 27250 w 30735"/>
                <a:gd name="connsiteY2" fmla="*/ 11884 h 252827"/>
                <a:gd name="connsiteX3" fmla="*/ 15657 w 30735"/>
                <a:gd name="connsiteY3" fmla="*/ 0 h 252827"/>
                <a:gd name="connsiteX4" fmla="*/ 4064 w 30735"/>
                <a:gd name="connsiteY4" fmla="*/ 11884 h 252827"/>
                <a:gd name="connsiteX5" fmla="*/ 11890 w 30735"/>
                <a:gd name="connsiteY5" fmla="*/ 237392 h 252827"/>
                <a:gd name="connsiteX6" fmla="*/ 2615 w 30735"/>
                <a:gd name="connsiteY6" fmla="*/ 235363 h 252827"/>
                <a:gd name="connsiteX7" fmla="*/ 587 w 30735"/>
                <a:gd name="connsiteY7" fmla="*/ 238842 h 252827"/>
                <a:gd name="connsiteX8" fmla="*/ 13918 w 30735"/>
                <a:gd name="connsiteY8" fmla="*/ 252175 h 252827"/>
                <a:gd name="connsiteX9" fmla="*/ 16817 w 30735"/>
                <a:gd name="connsiteY9" fmla="*/ 252175 h 252827"/>
                <a:gd name="connsiteX10" fmla="*/ 30149 w 30735"/>
                <a:gd name="connsiteY10" fmla="*/ 238842 h 252827"/>
                <a:gd name="connsiteX11" fmla="*/ 28120 w 30735"/>
                <a:gd name="connsiteY11" fmla="*/ 235363 h 252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735" h="252827">
                  <a:moveTo>
                    <a:pt x="28700" y="235363"/>
                  </a:moveTo>
                  <a:lnTo>
                    <a:pt x="19425" y="237392"/>
                  </a:lnTo>
                  <a:lnTo>
                    <a:pt x="27250" y="11884"/>
                  </a:lnTo>
                  <a:cubicBezTo>
                    <a:pt x="27250" y="5507"/>
                    <a:pt x="22323" y="0"/>
                    <a:pt x="15657" y="0"/>
                  </a:cubicBezTo>
                  <a:cubicBezTo>
                    <a:pt x="8992" y="0"/>
                    <a:pt x="4064" y="5507"/>
                    <a:pt x="4064" y="11884"/>
                  </a:cubicBezTo>
                  <a:lnTo>
                    <a:pt x="11890" y="237392"/>
                  </a:lnTo>
                  <a:lnTo>
                    <a:pt x="2615" y="235363"/>
                  </a:lnTo>
                  <a:cubicBezTo>
                    <a:pt x="587" y="234784"/>
                    <a:pt x="-863" y="237392"/>
                    <a:pt x="587" y="238842"/>
                  </a:cubicBezTo>
                  <a:lnTo>
                    <a:pt x="13918" y="252175"/>
                  </a:lnTo>
                  <a:cubicBezTo>
                    <a:pt x="14788" y="253045"/>
                    <a:pt x="16237" y="253045"/>
                    <a:pt x="16817" y="252175"/>
                  </a:cubicBezTo>
                  <a:lnTo>
                    <a:pt x="30149" y="238842"/>
                  </a:lnTo>
                  <a:cubicBezTo>
                    <a:pt x="31598" y="237392"/>
                    <a:pt x="30149" y="234784"/>
                    <a:pt x="28120" y="235363"/>
                  </a:cubicBezTo>
                  <a:close/>
                </a:path>
              </a:pathLst>
            </a:custGeom>
            <a:solidFill>
              <a:schemeClr val="bg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04DF6BD5-18F6-9D48-4CA7-612B34DB6FEA}"/>
                </a:ext>
              </a:extLst>
            </p:cNvPr>
            <p:cNvSpPr/>
            <p:nvPr/>
          </p:nvSpPr>
          <p:spPr>
            <a:xfrm>
              <a:off x="9920903" y="1682726"/>
              <a:ext cx="1987356" cy="1015699"/>
            </a:xfrm>
            <a:custGeom>
              <a:avLst/>
              <a:gdLst>
                <a:gd name="connsiteX0" fmla="*/ 351351 w 352858"/>
                <a:gd name="connsiteY0" fmla="*/ 3515 h 180339"/>
                <a:gd name="connsiteX1" fmla="*/ 343816 w 352858"/>
                <a:gd name="connsiteY1" fmla="*/ 37 h 180339"/>
                <a:gd name="connsiteX2" fmla="*/ 12834 w 352858"/>
                <a:gd name="connsiteY2" fmla="*/ 164965 h 180339"/>
                <a:gd name="connsiteX3" fmla="*/ 2980 w 352858"/>
                <a:gd name="connsiteY3" fmla="*/ 160617 h 180339"/>
                <a:gd name="connsiteX4" fmla="*/ 372 w 352858"/>
                <a:gd name="connsiteY4" fmla="*/ 163806 h 180339"/>
                <a:gd name="connsiteX5" fmla="*/ 10806 w 352858"/>
                <a:gd name="connsiteY5" fmla="*/ 179458 h 180339"/>
                <a:gd name="connsiteX6" fmla="*/ 13704 w 352858"/>
                <a:gd name="connsiteY6" fmla="*/ 180037 h 180339"/>
                <a:gd name="connsiteX7" fmla="*/ 29355 w 352858"/>
                <a:gd name="connsiteY7" fmla="*/ 169603 h 180339"/>
                <a:gd name="connsiteX8" fmla="*/ 28195 w 352858"/>
                <a:gd name="connsiteY8" fmla="*/ 165545 h 180339"/>
                <a:gd name="connsiteX9" fmla="*/ 18051 w 352858"/>
                <a:gd name="connsiteY9" fmla="*/ 165545 h 180339"/>
                <a:gd name="connsiteX10" fmla="*/ 344395 w 352858"/>
                <a:gd name="connsiteY10" fmla="*/ 17138 h 180339"/>
                <a:gd name="connsiteX11" fmla="*/ 351062 w 352858"/>
                <a:gd name="connsiteY11" fmla="*/ 3225 h 18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2858" h="180339">
                  <a:moveTo>
                    <a:pt x="351351" y="3515"/>
                  </a:moveTo>
                  <a:cubicBezTo>
                    <a:pt x="349613" y="1196"/>
                    <a:pt x="346714" y="-253"/>
                    <a:pt x="343816" y="37"/>
                  </a:cubicBezTo>
                  <a:cubicBezTo>
                    <a:pt x="58627" y="15399"/>
                    <a:pt x="16892" y="147574"/>
                    <a:pt x="12834" y="164965"/>
                  </a:cubicBezTo>
                  <a:lnTo>
                    <a:pt x="2980" y="160617"/>
                  </a:lnTo>
                  <a:cubicBezTo>
                    <a:pt x="952" y="159748"/>
                    <a:pt x="-787" y="162066"/>
                    <a:pt x="372" y="163806"/>
                  </a:cubicBezTo>
                  <a:lnTo>
                    <a:pt x="10806" y="179458"/>
                  </a:lnTo>
                  <a:cubicBezTo>
                    <a:pt x="11385" y="180327"/>
                    <a:pt x="12834" y="180617"/>
                    <a:pt x="13704" y="180037"/>
                  </a:cubicBezTo>
                  <a:lnTo>
                    <a:pt x="29355" y="169603"/>
                  </a:lnTo>
                  <a:cubicBezTo>
                    <a:pt x="31094" y="168443"/>
                    <a:pt x="30224" y="165545"/>
                    <a:pt x="28195" y="165545"/>
                  </a:cubicBezTo>
                  <a:lnTo>
                    <a:pt x="18051" y="165545"/>
                  </a:lnTo>
                  <a:cubicBezTo>
                    <a:pt x="22978" y="149313"/>
                    <a:pt x="69351" y="22066"/>
                    <a:pt x="344395" y="17138"/>
                  </a:cubicBezTo>
                  <a:cubicBezTo>
                    <a:pt x="351351" y="17138"/>
                    <a:pt x="355409" y="9022"/>
                    <a:pt x="351062" y="3225"/>
                  </a:cubicBezTo>
                  <a:close/>
                </a:path>
              </a:pathLst>
            </a:custGeom>
            <a:solidFill>
              <a:schemeClr val="bg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 24">
              <a:extLst>
                <a:ext uri="{FF2B5EF4-FFF2-40B4-BE49-F238E27FC236}">
                  <a16:creationId xmlns:a16="http://schemas.microsoft.com/office/drawing/2014/main" id="{926E1992-992C-1B6F-5AE1-88B89E50641C}"/>
                </a:ext>
              </a:extLst>
            </p:cNvPr>
            <p:cNvSpPr/>
            <p:nvPr/>
          </p:nvSpPr>
          <p:spPr>
            <a:xfrm>
              <a:off x="6587786" y="1682726"/>
              <a:ext cx="1987356" cy="1015699"/>
            </a:xfrm>
            <a:custGeom>
              <a:avLst/>
              <a:gdLst>
                <a:gd name="connsiteX0" fmla="*/ 1507 w 352858"/>
                <a:gd name="connsiteY0" fmla="*/ 3515 h 180339"/>
                <a:gd name="connsiteX1" fmla="*/ 9042 w 352858"/>
                <a:gd name="connsiteY1" fmla="*/ 37 h 180339"/>
                <a:gd name="connsiteX2" fmla="*/ 340023 w 352858"/>
                <a:gd name="connsiteY2" fmla="*/ 164965 h 180339"/>
                <a:gd name="connsiteX3" fmla="*/ 349878 w 352858"/>
                <a:gd name="connsiteY3" fmla="*/ 160617 h 180339"/>
                <a:gd name="connsiteX4" fmla="*/ 352486 w 352858"/>
                <a:gd name="connsiteY4" fmla="*/ 163806 h 180339"/>
                <a:gd name="connsiteX5" fmla="*/ 342052 w 352858"/>
                <a:gd name="connsiteY5" fmla="*/ 179458 h 180339"/>
                <a:gd name="connsiteX6" fmla="*/ 339154 w 352858"/>
                <a:gd name="connsiteY6" fmla="*/ 180037 h 180339"/>
                <a:gd name="connsiteX7" fmla="*/ 323503 w 352858"/>
                <a:gd name="connsiteY7" fmla="*/ 169603 h 180339"/>
                <a:gd name="connsiteX8" fmla="*/ 324663 w 352858"/>
                <a:gd name="connsiteY8" fmla="*/ 165545 h 180339"/>
                <a:gd name="connsiteX9" fmla="*/ 334807 w 352858"/>
                <a:gd name="connsiteY9" fmla="*/ 165545 h 180339"/>
                <a:gd name="connsiteX10" fmla="*/ 8463 w 352858"/>
                <a:gd name="connsiteY10" fmla="*/ 17138 h 180339"/>
                <a:gd name="connsiteX11" fmla="*/ 1796 w 352858"/>
                <a:gd name="connsiteY11" fmla="*/ 3225 h 18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2858" h="180339">
                  <a:moveTo>
                    <a:pt x="1507" y="3515"/>
                  </a:moveTo>
                  <a:cubicBezTo>
                    <a:pt x="3246" y="1196"/>
                    <a:pt x="6144" y="-253"/>
                    <a:pt x="9042" y="37"/>
                  </a:cubicBezTo>
                  <a:cubicBezTo>
                    <a:pt x="294231" y="15399"/>
                    <a:pt x="335966" y="147574"/>
                    <a:pt x="340023" y="164965"/>
                  </a:cubicBezTo>
                  <a:lnTo>
                    <a:pt x="349878" y="160617"/>
                  </a:lnTo>
                  <a:cubicBezTo>
                    <a:pt x="351906" y="159748"/>
                    <a:pt x="353645" y="162066"/>
                    <a:pt x="352486" y="163806"/>
                  </a:cubicBezTo>
                  <a:lnTo>
                    <a:pt x="342052" y="179458"/>
                  </a:lnTo>
                  <a:cubicBezTo>
                    <a:pt x="341473" y="180327"/>
                    <a:pt x="340023" y="180617"/>
                    <a:pt x="339154" y="180037"/>
                  </a:cubicBezTo>
                  <a:lnTo>
                    <a:pt x="323503" y="169603"/>
                  </a:lnTo>
                  <a:cubicBezTo>
                    <a:pt x="321764" y="168443"/>
                    <a:pt x="322634" y="165545"/>
                    <a:pt x="324663" y="165545"/>
                  </a:cubicBezTo>
                  <a:lnTo>
                    <a:pt x="334807" y="165545"/>
                  </a:lnTo>
                  <a:cubicBezTo>
                    <a:pt x="329879" y="149313"/>
                    <a:pt x="283507" y="22066"/>
                    <a:pt x="8463" y="17138"/>
                  </a:cubicBezTo>
                  <a:cubicBezTo>
                    <a:pt x="1507" y="17138"/>
                    <a:pt x="-2551" y="9022"/>
                    <a:pt x="1796" y="3225"/>
                  </a:cubicBezTo>
                  <a:close/>
                </a:path>
              </a:pathLst>
            </a:custGeom>
            <a:solidFill>
              <a:schemeClr val="bg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43A36A0-C53D-D902-590B-0C05121D9958}"/>
                </a:ext>
              </a:extLst>
            </p:cNvPr>
            <p:cNvSpPr txBox="1"/>
            <p:nvPr/>
          </p:nvSpPr>
          <p:spPr>
            <a:xfrm>
              <a:off x="8899510" y="3888514"/>
              <a:ext cx="705192" cy="40011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FCD97B9-1129-DE5F-BD6F-7D524D91CD7C}"/>
                </a:ext>
              </a:extLst>
            </p:cNvPr>
            <p:cNvSpPr txBox="1"/>
            <p:nvPr/>
          </p:nvSpPr>
          <p:spPr>
            <a:xfrm>
              <a:off x="8899510" y="5309346"/>
              <a:ext cx="705192" cy="40011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9784753E-FD63-812B-2083-DD094123C3FC}"/>
                </a:ext>
              </a:extLst>
            </p:cNvPr>
            <p:cNvSpPr/>
            <p:nvPr/>
          </p:nvSpPr>
          <p:spPr>
            <a:xfrm>
              <a:off x="9035207" y="6013929"/>
              <a:ext cx="425633" cy="426540"/>
            </a:xfrm>
            <a:custGeom>
              <a:avLst/>
              <a:gdLst>
                <a:gd name="connsiteX0" fmla="*/ 235256 w 370229"/>
                <a:gd name="connsiteY0" fmla="*/ 0 h 371018"/>
                <a:gd name="connsiteX1" fmla="*/ 228961 w 370229"/>
                <a:gd name="connsiteY1" fmla="*/ 186256 h 371018"/>
                <a:gd name="connsiteX2" fmla="*/ 339110 w 370229"/>
                <a:gd name="connsiteY2" fmla="*/ 161656 h 371018"/>
                <a:gd name="connsiteX3" fmla="*/ 362637 w 370229"/>
                <a:gd name="connsiteY3" fmla="*/ 204440 h 371018"/>
                <a:gd name="connsiteX4" fmla="*/ 203294 w 370229"/>
                <a:gd name="connsiteY4" fmla="*/ 363798 h 371018"/>
                <a:gd name="connsiteX5" fmla="*/ 166934 w 370229"/>
                <a:gd name="connsiteY5" fmla="*/ 363798 h 371018"/>
                <a:gd name="connsiteX6" fmla="*/ 7591 w 370229"/>
                <a:gd name="connsiteY6" fmla="*/ 204440 h 371018"/>
                <a:gd name="connsiteX7" fmla="*/ 31118 w 370229"/>
                <a:gd name="connsiteY7" fmla="*/ 161656 h 371018"/>
                <a:gd name="connsiteX8" fmla="*/ 141267 w 370229"/>
                <a:gd name="connsiteY8" fmla="*/ 186256 h 371018"/>
                <a:gd name="connsiteX9" fmla="*/ 134974 w 370229"/>
                <a:gd name="connsiteY9" fmla="*/ 0 h 371018"/>
                <a:gd name="connsiteX10" fmla="*/ 185114 w 370229"/>
                <a:gd name="connsiteY10" fmla="*/ 2041 h 371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0229" h="371018">
                  <a:moveTo>
                    <a:pt x="235256" y="0"/>
                  </a:moveTo>
                  <a:lnTo>
                    <a:pt x="228961" y="186256"/>
                  </a:lnTo>
                  <a:lnTo>
                    <a:pt x="339110" y="161656"/>
                  </a:lnTo>
                  <a:cubicBezTo>
                    <a:pt x="363707" y="156309"/>
                    <a:pt x="380821" y="186256"/>
                    <a:pt x="362637" y="204440"/>
                  </a:cubicBezTo>
                  <a:lnTo>
                    <a:pt x="203294" y="363798"/>
                  </a:lnTo>
                  <a:cubicBezTo>
                    <a:pt x="192601" y="373425"/>
                    <a:pt x="176561" y="373425"/>
                    <a:pt x="166934" y="363798"/>
                  </a:cubicBezTo>
                  <a:lnTo>
                    <a:pt x="7591" y="204440"/>
                  </a:lnTo>
                  <a:cubicBezTo>
                    <a:pt x="-10589" y="186256"/>
                    <a:pt x="6521" y="156309"/>
                    <a:pt x="31118" y="161656"/>
                  </a:cubicBezTo>
                  <a:lnTo>
                    <a:pt x="141267" y="186256"/>
                  </a:lnTo>
                  <a:lnTo>
                    <a:pt x="134974" y="0"/>
                  </a:lnTo>
                  <a:lnTo>
                    <a:pt x="185114" y="2041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F2688EA1-BB9C-A1E7-2CE3-D1C8A00471FC}"/>
              </a:ext>
            </a:extLst>
          </p:cNvPr>
          <p:cNvSpPr txBox="1"/>
          <p:nvPr/>
        </p:nvSpPr>
        <p:spPr>
          <a:xfrm>
            <a:off x="8418533" y="423873"/>
            <a:ext cx="1658979" cy="461665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6">
                    <a:lumMod val="40000"/>
                    <a:lumOff val="60000"/>
                  </a:schemeClr>
                </a:solidFill>
              </a:rPr>
              <a:t>Lorem Ipsum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14AE7AA-5F16-FDC8-A7F3-FA9A293945E3}"/>
              </a:ext>
            </a:extLst>
          </p:cNvPr>
          <p:cNvSpPr txBox="1"/>
          <p:nvPr/>
        </p:nvSpPr>
        <p:spPr>
          <a:xfrm>
            <a:off x="6334638" y="1131770"/>
            <a:ext cx="1385636" cy="400110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pPr algn="r"/>
            <a:r>
              <a:rPr lang="en-US" sz="2000" b="1" noProof="1">
                <a:solidFill>
                  <a:schemeClr val="accent6">
                    <a:lumMod val="40000"/>
                    <a:lumOff val="60000"/>
                  </a:schemeClr>
                </a:solidFill>
              </a:rPr>
              <a:t>Lorem Ipsum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5676348-FF27-30B3-DCC2-90A8AC0A0E3E}"/>
              </a:ext>
            </a:extLst>
          </p:cNvPr>
          <p:cNvSpPr txBox="1"/>
          <p:nvPr/>
        </p:nvSpPr>
        <p:spPr>
          <a:xfrm>
            <a:off x="10583583" y="1135766"/>
            <a:ext cx="1385636" cy="400110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r>
              <a:rPr lang="en-US" sz="2000" b="1" noProof="1">
                <a:solidFill>
                  <a:schemeClr val="accent6">
                    <a:lumMod val="40000"/>
                    <a:lumOff val="60000"/>
                  </a:schemeClr>
                </a:solidFill>
              </a:rPr>
              <a:t>Lorem Ipsum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347C7C56-2AAF-A742-3CF4-EEE384298009}"/>
              </a:ext>
            </a:extLst>
          </p:cNvPr>
          <p:cNvGrpSpPr/>
          <p:nvPr/>
        </p:nvGrpSpPr>
        <p:grpSpPr>
          <a:xfrm>
            <a:off x="463095" y="1747100"/>
            <a:ext cx="5614106" cy="1561848"/>
            <a:chOff x="8921977" y="1439860"/>
            <a:chExt cx="2788127" cy="397246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F4A91BEB-7312-529C-5D5C-C5337CD08123}"/>
                </a:ext>
              </a:extLst>
            </p:cNvPr>
            <p:cNvSpPr txBox="1"/>
            <p:nvPr/>
          </p:nvSpPr>
          <p:spPr>
            <a:xfrm>
              <a:off x="8921977" y="1439860"/>
              <a:ext cx="2788127" cy="117422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</p:spPr>
          <p:txBody>
            <a:bodyPr wrap="square" lIns="91440" rIns="9144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01. 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40F1288-70FA-3ECC-7ACE-9C73CA4663BA}"/>
                </a:ext>
              </a:extLst>
            </p:cNvPr>
            <p:cNvSpPr txBox="1"/>
            <p:nvPr/>
          </p:nvSpPr>
          <p:spPr>
            <a:xfrm>
              <a:off x="8921977" y="1586607"/>
              <a:ext cx="2788127" cy="25049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nunc. </a:t>
              </a:r>
            </a:p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bg1">
                      <a:lumMod val="85000"/>
                    </a:schemeClr>
                  </a:solidFill>
                </a:rPr>
                <a:t>Elementum nisi quis eleifend quam adipiscing. Ultricies integer quis auctor elit. Sit amet volutpat consequat mauris nunc. Nulla at volutpat diam ut venenatis tellus in metus.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E650E1BE-88BD-2E0B-5FEF-492DFF709EE0}"/>
              </a:ext>
            </a:extLst>
          </p:cNvPr>
          <p:cNvGrpSpPr/>
          <p:nvPr/>
        </p:nvGrpSpPr>
        <p:grpSpPr>
          <a:xfrm>
            <a:off x="463095" y="3731933"/>
            <a:ext cx="5614106" cy="1561848"/>
            <a:chOff x="8921977" y="1439860"/>
            <a:chExt cx="2788127" cy="397246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BE35673-C798-F77A-F3C5-E86DEF4DCCAA}"/>
                </a:ext>
              </a:extLst>
            </p:cNvPr>
            <p:cNvSpPr txBox="1"/>
            <p:nvPr/>
          </p:nvSpPr>
          <p:spPr>
            <a:xfrm>
              <a:off x="8921977" y="1439860"/>
              <a:ext cx="2788127" cy="117422"/>
            </a:xfrm>
            <a:prstGeom prst="rect">
              <a:avLst/>
            </a:prstGeom>
            <a:solidFill>
              <a:schemeClr val="accent5">
                <a:alpha val="20000"/>
              </a:schemeClr>
            </a:solidFill>
          </p:spPr>
          <p:txBody>
            <a:bodyPr wrap="square" lIns="91440" rIns="9144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02. 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8B0B81A-C4F1-859E-B01E-C82C446F00FC}"/>
                </a:ext>
              </a:extLst>
            </p:cNvPr>
            <p:cNvSpPr txBox="1"/>
            <p:nvPr/>
          </p:nvSpPr>
          <p:spPr>
            <a:xfrm>
              <a:off x="8921977" y="1586607"/>
              <a:ext cx="2788127" cy="25049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nunc. </a:t>
              </a:r>
            </a:p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bg1">
                      <a:lumMod val="85000"/>
                    </a:schemeClr>
                  </a:solidFill>
                </a:rPr>
                <a:t>Elementum nisi quis eleifend quam adipiscing. Ultricies integer quis auctor elit. Sit amet volutpat consequat mauris nunc. Nulla at volutpat diam ut venenatis tellus in metus.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14384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9769</TotalTime>
  <Words>658</Words>
  <Application>Microsoft Office PowerPoint</Application>
  <PresentationFormat>Widescreen</PresentationFormat>
  <Paragraphs>58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Custom Design</vt:lpstr>
      <vt:lpstr>2-Step Decision Funnel – Slide Template</vt:lpstr>
      <vt:lpstr>2-Step Decision Funnel – Slide Template</vt:lpstr>
      <vt:lpstr>2-Step Decision Funnel</vt:lpstr>
      <vt:lpstr>2-Step Decision Funnel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2-Step Decision Funnel</dc:title>
  <dc:creator>PresentationGO.com</dc:creator>
  <dc:description>© Copyright PresentationGO.com - Do not distribute or sale without written permission.</dc:description>
  <cp:lastModifiedBy>Christophe Barroche</cp:lastModifiedBy>
  <cp:revision>51</cp:revision>
  <dcterms:created xsi:type="dcterms:W3CDTF">2014-11-26T05:14:11Z</dcterms:created>
  <dcterms:modified xsi:type="dcterms:W3CDTF">2024-04-03T00:29:13Z</dcterms:modified>
  <cp:category>Charts &amp; Diagrams</cp:category>
</cp:coreProperties>
</file>