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96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4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FA5FC4-5220-4FCD-8808-133EE60A2831}"/>
              </a:ext>
            </a:extLst>
          </p:cNvPr>
          <p:cNvGrpSpPr/>
          <p:nvPr/>
        </p:nvGrpSpPr>
        <p:grpSpPr>
          <a:xfrm>
            <a:off x="2285961" y="1943100"/>
            <a:ext cx="4483458" cy="2540128"/>
            <a:chOff x="2285961" y="1943100"/>
            <a:chExt cx="4483458" cy="2540128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5D3D9334-BC5E-EB47-B48B-C74DDC83C003}"/>
                </a:ext>
              </a:extLst>
            </p:cNvPr>
            <p:cNvSpPr/>
            <p:nvPr/>
          </p:nvSpPr>
          <p:spPr>
            <a:xfrm>
              <a:off x="2298688" y="1943100"/>
              <a:ext cx="4470731" cy="253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extrusionOk="0">
                  <a:moveTo>
                    <a:pt x="16036" y="13899"/>
                  </a:moveTo>
                  <a:cubicBezTo>
                    <a:pt x="16060" y="15208"/>
                    <a:pt x="16300" y="16420"/>
                    <a:pt x="16693" y="17427"/>
                  </a:cubicBezTo>
                  <a:cubicBezTo>
                    <a:pt x="16042" y="18985"/>
                    <a:pt x="14990" y="19991"/>
                    <a:pt x="13804" y="19991"/>
                  </a:cubicBezTo>
                  <a:cubicBezTo>
                    <a:pt x="12617" y="19991"/>
                    <a:pt x="11565" y="18996"/>
                    <a:pt x="10914" y="17437"/>
                  </a:cubicBezTo>
                  <a:cubicBezTo>
                    <a:pt x="10895" y="17394"/>
                    <a:pt x="10877" y="17340"/>
                    <a:pt x="10858" y="17297"/>
                  </a:cubicBezTo>
                  <a:cubicBezTo>
                    <a:pt x="10840" y="17253"/>
                    <a:pt x="10822" y="17199"/>
                    <a:pt x="10803" y="17156"/>
                  </a:cubicBezTo>
                  <a:cubicBezTo>
                    <a:pt x="10453" y="16214"/>
                    <a:pt x="10244" y="15100"/>
                    <a:pt x="10219" y="13899"/>
                  </a:cubicBezTo>
                  <a:lnTo>
                    <a:pt x="10219" y="13877"/>
                  </a:lnTo>
                  <a:cubicBezTo>
                    <a:pt x="10219" y="13780"/>
                    <a:pt x="10213" y="13682"/>
                    <a:pt x="10213" y="13606"/>
                  </a:cubicBezTo>
                  <a:lnTo>
                    <a:pt x="10078" y="10630"/>
                  </a:lnTo>
                  <a:lnTo>
                    <a:pt x="10028" y="9592"/>
                  </a:lnTo>
                  <a:lnTo>
                    <a:pt x="9979" y="8553"/>
                  </a:lnTo>
                  <a:lnTo>
                    <a:pt x="9948" y="7849"/>
                  </a:lnTo>
                  <a:cubicBezTo>
                    <a:pt x="9942" y="7709"/>
                    <a:pt x="9942" y="7579"/>
                    <a:pt x="9936" y="7471"/>
                  </a:cubicBezTo>
                  <a:lnTo>
                    <a:pt x="9936" y="7449"/>
                  </a:lnTo>
                  <a:cubicBezTo>
                    <a:pt x="9899" y="5404"/>
                    <a:pt x="8952" y="3802"/>
                    <a:pt x="7790" y="3802"/>
                  </a:cubicBezTo>
                  <a:cubicBezTo>
                    <a:pt x="6628" y="3802"/>
                    <a:pt x="5687" y="5404"/>
                    <a:pt x="5644" y="7449"/>
                  </a:cubicBezTo>
                  <a:lnTo>
                    <a:pt x="5644" y="7471"/>
                  </a:lnTo>
                  <a:cubicBezTo>
                    <a:pt x="5644" y="7590"/>
                    <a:pt x="5638" y="7719"/>
                    <a:pt x="5632" y="7849"/>
                  </a:cubicBezTo>
                  <a:lnTo>
                    <a:pt x="5601" y="8553"/>
                  </a:lnTo>
                  <a:lnTo>
                    <a:pt x="5558" y="7633"/>
                  </a:lnTo>
                  <a:cubicBezTo>
                    <a:pt x="5552" y="7557"/>
                    <a:pt x="5552" y="7471"/>
                    <a:pt x="5552" y="7384"/>
                  </a:cubicBezTo>
                  <a:lnTo>
                    <a:pt x="5552" y="7362"/>
                  </a:lnTo>
                  <a:cubicBezTo>
                    <a:pt x="5528" y="6053"/>
                    <a:pt x="5288" y="4841"/>
                    <a:pt x="4894" y="3834"/>
                  </a:cubicBezTo>
                  <a:cubicBezTo>
                    <a:pt x="5546" y="2276"/>
                    <a:pt x="6597" y="1270"/>
                    <a:pt x="7784" y="1270"/>
                  </a:cubicBezTo>
                  <a:cubicBezTo>
                    <a:pt x="8971" y="1270"/>
                    <a:pt x="10022" y="2265"/>
                    <a:pt x="10674" y="3824"/>
                  </a:cubicBezTo>
                  <a:cubicBezTo>
                    <a:pt x="10692" y="3867"/>
                    <a:pt x="10711" y="3921"/>
                    <a:pt x="10729" y="3964"/>
                  </a:cubicBezTo>
                  <a:cubicBezTo>
                    <a:pt x="10748" y="4008"/>
                    <a:pt x="10766" y="4062"/>
                    <a:pt x="10785" y="4105"/>
                  </a:cubicBezTo>
                  <a:cubicBezTo>
                    <a:pt x="11135" y="5047"/>
                    <a:pt x="11344" y="6161"/>
                    <a:pt x="11369" y="7362"/>
                  </a:cubicBezTo>
                  <a:lnTo>
                    <a:pt x="11369" y="7384"/>
                  </a:lnTo>
                  <a:cubicBezTo>
                    <a:pt x="11369" y="7481"/>
                    <a:pt x="11375" y="7568"/>
                    <a:pt x="11375" y="7655"/>
                  </a:cubicBezTo>
                  <a:lnTo>
                    <a:pt x="11510" y="10630"/>
                  </a:lnTo>
                  <a:lnTo>
                    <a:pt x="11559" y="11669"/>
                  </a:lnTo>
                  <a:lnTo>
                    <a:pt x="11609" y="12708"/>
                  </a:lnTo>
                  <a:lnTo>
                    <a:pt x="11639" y="13412"/>
                  </a:lnTo>
                  <a:cubicBezTo>
                    <a:pt x="11645" y="13552"/>
                    <a:pt x="11645" y="13682"/>
                    <a:pt x="11652" y="13790"/>
                  </a:cubicBezTo>
                  <a:lnTo>
                    <a:pt x="11652" y="13812"/>
                  </a:lnTo>
                  <a:cubicBezTo>
                    <a:pt x="11688" y="15857"/>
                    <a:pt x="12635" y="17459"/>
                    <a:pt x="13797" y="17459"/>
                  </a:cubicBezTo>
                  <a:cubicBezTo>
                    <a:pt x="14960" y="17459"/>
                    <a:pt x="15900" y="15857"/>
                    <a:pt x="15943" y="13812"/>
                  </a:cubicBezTo>
                  <a:lnTo>
                    <a:pt x="15943" y="13790"/>
                  </a:lnTo>
                  <a:cubicBezTo>
                    <a:pt x="15943" y="13671"/>
                    <a:pt x="15949" y="13542"/>
                    <a:pt x="15956" y="13412"/>
                  </a:cubicBezTo>
                  <a:lnTo>
                    <a:pt x="15986" y="12708"/>
                  </a:lnTo>
                  <a:lnTo>
                    <a:pt x="16029" y="13628"/>
                  </a:lnTo>
                  <a:cubicBezTo>
                    <a:pt x="16036" y="13704"/>
                    <a:pt x="16036" y="13790"/>
                    <a:pt x="16036" y="13877"/>
                  </a:cubicBezTo>
                  <a:lnTo>
                    <a:pt x="16036" y="13899"/>
                  </a:lnTo>
                  <a:close/>
                  <a:moveTo>
                    <a:pt x="21569" y="2698"/>
                  </a:moveTo>
                  <a:lnTo>
                    <a:pt x="21569" y="2698"/>
                  </a:lnTo>
                  <a:lnTo>
                    <a:pt x="20075" y="69"/>
                  </a:lnTo>
                  <a:cubicBezTo>
                    <a:pt x="20038" y="4"/>
                    <a:pt x="19983" y="-18"/>
                    <a:pt x="19928" y="14"/>
                  </a:cubicBezTo>
                  <a:cubicBezTo>
                    <a:pt x="19878" y="47"/>
                    <a:pt x="19848" y="134"/>
                    <a:pt x="19848" y="231"/>
                  </a:cubicBezTo>
                  <a:lnTo>
                    <a:pt x="19848" y="1248"/>
                  </a:lnTo>
                  <a:lnTo>
                    <a:pt x="19755" y="1248"/>
                  </a:lnTo>
                  <a:cubicBezTo>
                    <a:pt x="18593" y="1281"/>
                    <a:pt x="17573" y="2276"/>
                    <a:pt x="16927" y="3813"/>
                  </a:cubicBezTo>
                  <a:cubicBezTo>
                    <a:pt x="17321" y="4819"/>
                    <a:pt x="17554" y="6031"/>
                    <a:pt x="17579" y="7341"/>
                  </a:cubicBezTo>
                  <a:lnTo>
                    <a:pt x="17579" y="7362"/>
                  </a:lnTo>
                  <a:cubicBezTo>
                    <a:pt x="17579" y="7460"/>
                    <a:pt x="17585" y="7546"/>
                    <a:pt x="17585" y="7611"/>
                  </a:cubicBezTo>
                  <a:lnTo>
                    <a:pt x="17628" y="8542"/>
                  </a:lnTo>
                  <a:lnTo>
                    <a:pt x="17659" y="7839"/>
                  </a:lnTo>
                  <a:cubicBezTo>
                    <a:pt x="17665" y="7698"/>
                    <a:pt x="17665" y="7568"/>
                    <a:pt x="17671" y="7460"/>
                  </a:cubicBezTo>
                  <a:lnTo>
                    <a:pt x="17671" y="7438"/>
                  </a:lnTo>
                  <a:cubicBezTo>
                    <a:pt x="17708" y="5458"/>
                    <a:pt x="18624" y="3856"/>
                    <a:pt x="19749" y="3791"/>
                  </a:cubicBezTo>
                  <a:lnTo>
                    <a:pt x="19841" y="3791"/>
                  </a:lnTo>
                  <a:lnTo>
                    <a:pt x="19841" y="5490"/>
                  </a:lnTo>
                  <a:cubicBezTo>
                    <a:pt x="19841" y="5588"/>
                    <a:pt x="19872" y="5674"/>
                    <a:pt x="19921" y="5707"/>
                  </a:cubicBezTo>
                  <a:cubicBezTo>
                    <a:pt x="19971" y="5750"/>
                    <a:pt x="20026" y="5728"/>
                    <a:pt x="20069" y="5653"/>
                  </a:cubicBezTo>
                  <a:lnTo>
                    <a:pt x="21563" y="3023"/>
                  </a:lnTo>
                  <a:cubicBezTo>
                    <a:pt x="21588" y="2980"/>
                    <a:pt x="21600" y="2915"/>
                    <a:pt x="21600" y="2861"/>
                  </a:cubicBezTo>
                  <a:cubicBezTo>
                    <a:pt x="21600" y="2806"/>
                    <a:pt x="21594" y="2742"/>
                    <a:pt x="21569" y="2698"/>
                  </a:cubicBezTo>
                  <a:close/>
                  <a:moveTo>
                    <a:pt x="4021" y="13877"/>
                  </a:moveTo>
                  <a:cubicBezTo>
                    <a:pt x="4021" y="13780"/>
                    <a:pt x="4015" y="13693"/>
                    <a:pt x="4015" y="13628"/>
                  </a:cubicBezTo>
                  <a:lnTo>
                    <a:pt x="3972" y="12697"/>
                  </a:lnTo>
                  <a:lnTo>
                    <a:pt x="3941" y="13401"/>
                  </a:lnTo>
                  <a:cubicBezTo>
                    <a:pt x="3935" y="13542"/>
                    <a:pt x="3935" y="13671"/>
                    <a:pt x="3929" y="13780"/>
                  </a:cubicBezTo>
                  <a:lnTo>
                    <a:pt x="3929" y="13801"/>
                  </a:lnTo>
                  <a:cubicBezTo>
                    <a:pt x="3892" y="15782"/>
                    <a:pt x="2976" y="17383"/>
                    <a:pt x="1851" y="17448"/>
                  </a:cubicBezTo>
                  <a:lnTo>
                    <a:pt x="1759" y="17448"/>
                  </a:lnTo>
                  <a:lnTo>
                    <a:pt x="1759" y="16085"/>
                  </a:lnTo>
                  <a:cubicBezTo>
                    <a:pt x="1759" y="15987"/>
                    <a:pt x="1728" y="15901"/>
                    <a:pt x="1679" y="15868"/>
                  </a:cubicBezTo>
                  <a:cubicBezTo>
                    <a:pt x="1660" y="15857"/>
                    <a:pt x="1642" y="15847"/>
                    <a:pt x="1623" y="15847"/>
                  </a:cubicBezTo>
                  <a:cubicBezTo>
                    <a:pt x="1586" y="15847"/>
                    <a:pt x="1556" y="15868"/>
                    <a:pt x="1531" y="15911"/>
                  </a:cubicBezTo>
                  <a:lnTo>
                    <a:pt x="37" y="18541"/>
                  </a:lnTo>
                  <a:cubicBezTo>
                    <a:pt x="12" y="18584"/>
                    <a:pt x="0" y="18649"/>
                    <a:pt x="0" y="18703"/>
                  </a:cubicBezTo>
                  <a:cubicBezTo>
                    <a:pt x="0" y="18768"/>
                    <a:pt x="12" y="18822"/>
                    <a:pt x="37" y="18866"/>
                  </a:cubicBezTo>
                  <a:lnTo>
                    <a:pt x="1531" y="21495"/>
                  </a:lnTo>
                  <a:cubicBezTo>
                    <a:pt x="1568" y="21560"/>
                    <a:pt x="1623" y="21582"/>
                    <a:pt x="1679" y="21550"/>
                  </a:cubicBezTo>
                  <a:cubicBezTo>
                    <a:pt x="1728" y="21517"/>
                    <a:pt x="1759" y="21430"/>
                    <a:pt x="1759" y="21333"/>
                  </a:cubicBezTo>
                  <a:lnTo>
                    <a:pt x="1759" y="19970"/>
                  </a:lnTo>
                  <a:lnTo>
                    <a:pt x="1851" y="19970"/>
                  </a:lnTo>
                  <a:cubicBezTo>
                    <a:pt x="3013" y="19937"/>
                    <a:pt x="4033" y="18942"/>
                    <a:pt x="4679" y="17405"/>
                  </a:cubicBezTo>
                  <a:cubicBezTo>
                    <a:pt x="4286" y="16398"/>
                    <a:pt x="4052" y="15186"/>
                    <a:pt x="4027" y="13877"/>
                  </a:cubicBezTo>
                  <a:lnTo>
                    <a:pt x="4021" y="138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438927FF-739B-F447-AFE4-2AE360E7E828}"/>
                </a:ext>
              </a:extLst>
            </p:cNvPr>
            <p:cNvSpPr/>
            <p:nvPr/>
          </p:nvSpPr>
          <p:spPr>
            <a:xfrm>
              <a:off x="2285961" y="1943100"/>
              <a:ext cx="4475815" cy="254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21600" y="18711"/>
                  </a:moveTo>
                  <a:cubicBezTo>
                    <a:pt x="21600" y="18776"/>
                    <a:pt x="21588" y="18830"/>
                    <a:pt x="21563" y="18873"/>
                  </a:cubicBezTo>
                  <a:lnTo>
                    <a:pt x="20071" y="21499"/>
                  </a:lnTo>
                  <a:cubicBezTo>
                    <a:pt x="20034" y="21563"/>
                    <a:pt x="19979" y="21585"/>
                    <a:pt x="19923" y="21553"/>
                  </a:cubicBezTo>
                  <a:cubicBezTo>
                    <a:pt x="19874" y="21520"/>
                    <a:pt x="19843" y="21434"/>
                    <a:pt x="19843" y="21336"/>
                  </a:cubicBezTo>
                  <a:lnTo>
                    <a:pt x="19843" y="19975"/>
                  </a:lnTo>
                  <a:lnTo>
                    <a:pt x="19751" y="19975"/>
                  </a:lnTo>
                  <a:cubicBezTo>
                    <a:pt x="18591" y="19943"/>
                    <a:pt x="17571" y="18948"/>
                    <a:pt x="16926" y="17414"/>
                  </a:cubicBezTo>
                  <a:cubicBezTo>
                    <a:pt x="16908" y="17371"/>
                    <a:pt x="16889" y="17317"/>
                    <a:pt x="16871" y="17274"/>
                  </a:cubicBezTo>
                  <a:cubicBezTo>
                    <a:pt x="16853" y="17230"/>
                    <a:pt x="16834" y="17176"/>
                    <a:pt x="16816" y="17122"/>
                  </a:cubicBezTo>
                  <a:cubicBezTo>
                    <a:pt x="16466" y="16182"/>
                    <a:pt x="16251" y="15069"/>
                    <a:pt x="16226" y="13870"/>
                  </a:cubicBezTo>
                  <a:lnTo>
                    <a:pt x="16226" y="13848"/>
                  </a:lnTo>
                  <a:cubicBezTo>
                    <a:pt x="16226" y="13751"/>
                    <a:pt x="16220" y="13665"/>
                    <a:pt x="16220" y="13578"/>
                  </a:cubicBezTo>
                  <a:lnTo>
                    <a:pt x="16085" y="10607"/>
                  </a:lnTo>
                  <a:lnTo>
                    <a:pt x="16036" y="9569"/>
                  </a:lnTo>
                  <a:lnTo>
                    <a:pt x="15987" y="8532"/>
                  </a:lnTo>
                  <a:lnTo>
                    <a:pt x="15956" y="7830"/>
                  </a:lnTo>
                  <a:cubicBezTo>
                    <a:pt x="15950" y="7689"/>
                    <a:pt x="15950" y="7560"/>
                    <a:pt x="15944" y="7452"/>
                  </a:cubicBezTo>
                  <a:lnTo>
                    <a:pt x="15944" y="7430"/>
                  </a:lnTo>
                  <a:cubicBezTo>
                    <a:pt x="15907" y="5388"/>
                    <a:pt x="14961" y="3789"/>
                    <a:pt x="13800" y="3789"/>
                  </a:cubicBezTo>
                  <a:cubicBezTo>
                    <a:pt x="12639" y="3789"/>
                    <a:pt x="11700" y="5388"/>
                    <a:pt x="11657" y="7430"/>
                  </a:cubicBezTo>
                  <a:lnTo>
                    <a:pt x="11657" y="7452"/>
                  </a:lnTo>
                  <a:cubicBezTo>
                    <a:pt x="11657" y="7570"/>
                    <a:pt x="11651" y="7700"/>
                    <a:pt x="11644" y="7830"/>
                  </a:cubicBezTo>
                  <a:lnTo>
                    <a:pt x="11614" y="8532"/>
                  </a:lnTo>
                  <a:lnTo>
                    <a:pt x="11571" y="7603"/>
                  </a:lnTo>
                  <a:cubicBezTo>
                    <a:pt x="11565" y="7527"/>
                    <a:pt x="11565" y="7441"/>
                    <a:pt x="11565" y="7354"/>
                  </a:cubicBezTo>
                  <a:lnTo>
                    <a:pt x="11565" y="7333"/>
                  </a:lnTo>
                  <a:cubicBezTo>
                    <a:pt x="11540" y="6014"/>
                    <a:pt x="11301" y="4804"/>
                    <a:pt x="10907" y="3799"/>
                  </a:cubicBezTo>
                  <a:cubicBezTo>
                    <a:pt x="11559" y="2243"/>
                    <a:pt x="12609" y="1249"/>
                    <a:pt x="13794" y="1249"/>
                  </a:cubicBezTo>
                  <a:cubicBezTo>
                    <a:pt x="14979" y="1249"/>
                    <a:pt x="16030" y="2254"/>
                    <a:pt x="16681" y="3810"/>
                  </a:cubicBezTo>
                  <a:cubicBezTo>
                    <a:pt x="16699" y="3853"/>
                    <a:pt x="16717" y="3897"/>
                    <a:pt x="16736" y="3940"/>
                  </a:cubicBezTo>
                  <a:cubicBezTo>
                    <a:pt x="16754" y="3994"/>
                    <a:pt x="16773" y="4037"/>
                    <a:pt x="16791" y="4091"/>
                  </a:cubicBezTo>
                  <a:cubicBezTo>
                    <a:pt x="17141" y="5031"/>
                    <a:pt x="17350" y="6133"/>
                    <a:pt x="17375" y="7343"/>
                  </a:cubicBezTo>
                  <a:lnTo>
                    <a:pt x="17375" y="7365"/>
                  </a:lnTo>
                  <a:cubicBezTo>
                    <a:pt x="17375" y="7462"/>
                    <a:pt x="17381" y="7560"/>
                    <a:pt x="17381" y="7635"/>
                  </a:cubicBezTo>
                  <a:lnTo>
                    <a:pt x="17516" y="10607"/>
                  </a:lnTo>
                  <a:lnTo>
                    <a:pt x="17565" y="11644"/>
                  </a:lnTo>
                  <a:lnTo>
                    <a:pt x="17614" y="12681"/>
                  </a:lnTo>
                  <a:lnTo>
                    <a:pt x="17645" y="13384"/>
                  </a:lnTo>
                  <a:cubicBezTo>
                    <a:pt x="17651" y="13524"/>
                    <a:pt x="17651" y="13654"/>
                    <a:pt x="17657" y="13762"/>
                  </a:cubicBezTo>
                  <a:lnTo>
                    <a:pt x="17657" y="13783"/>
                  </a:lnTo>
                  <a:cubicBezTo>
                    <a:pt x="17694" y="15761"/>
                    <a:pt x="18609" y="17360"/>
                    <a:pt x="19733" y="17425"/>
                  </a:cubicBezTo>
                  <a:lnTo>
                    <a:pt x="19825" y="17425"/>
                  </a:lnTo>
                  <a:lnTo>
                    <a:pt x="19825" y="16063"/>
                  </a:lnTo>
                  <a:cubicBezTo>
                    <a:pt x="19825" y="15966"/>
                    <a:pt x="19856" y="15880"/>
                    <a:pt x="19905" y="15847"/>
                  </a:cubicBezTo>
                  <a:cubicBezTo>
                    <a:pt x="19954" y="15804"/>
                    <a:pt x="20009" y="15826"/>
                    <a:pt x="20052" y="15901"/>
                  </a:cubicBezTo>
                  <a:lnTo>
                    <a:pt x="21545" y="18527"/>
                  </a:lnTo>
                  <a:cubicBezTo>
                    <a:pt x="21588" y="18581"/>
                    <a:pt x="21600" y="18646"/>
                    <a:pt x="21600" y="18711"/>
                  </a:cubicBezTo>
                  <a:close/>
                  <a:moveTo>
                    <a:pt x="10035" y="13870"/>
                  </a:moveTo>
                  <a:cubicBezTo>
                    <a:pt x="10035" y="13773"/>
                    <a:pt x="10029" y="13686"/>
                    <a:pt x="10029" y="13621"/>
                  </a:cubicBezTo>
                  <a:lnTo>
                    <a:pt x="9986" y="12692"/>
                  </a:lnTo>
                  <a:lnTo>
                    <a:pt x="9956" y="13394"/>
                  </a:lnTo>
                  <a:cubicBezTo>
                    <a:pt x="9949" y="13535"/>
                    <a:pt x="9949" y="13665"/>
                    <a:pt x="9943" y="13773"/>
                  </a:cubicBezTo>
                  <a:lnTo>
                    <a:pt x="9943" y="13794"/>
                  </a:lnTo>
                  <a:cubicBezTo>
                    <a:pt x="9906" y="15836"/>
                    <a:pt x="8961" y="17436"/>
                    <a:pt x="7800" y="17436"/>
                  </a:cubicBezTo>
                  <a:cubicBezTo>
                    <a:pt x="6639" y="17436"/>
                    <a:pt x="5699" y="15836"/>
                    <a:pt x="5656" y="13794"/>
                  </a:cubicBezTo>
                  <a:lnTo>
                    <a:pt x="5656" y="13773"/>
                  </a:lnTo>
                  <a:cubicBezTo>
                    <a:pt x="5656" y="13654"/>
                    <a:pt x="5650" y="13524"/>
                    <a:pt x="5644" y="13394"/>
                  </a:cubicBezTo>
                  <a:lnTo>
                    <a:pt x="5613" y="12692"/>
                  </a:lnTo>
                  <a:lnTo>
                    <a:pt x="5564" y="11655"/>
                  </a:lnTo>
                  <a:lnTo>
                    <a:pt x="5515" y="10617"/>
                  </a:lnTo>
                  <a:lnTo>
                    <a:pt x="5380" y="7646"/>
                  </a:lnTo>
                  <a:cubicBezTo>
                    <a:pt x="5374" y="7570"/>
                    <a:pt x="5374" y="7473"/>
                    <a:pt x="5374" y="7376"/>
                  </a:cubicBezTo>
                  <a:lnTo>
                    <a:pt x="5374" y="7354"/>
                  </a:lnTo>
                  <a:cubicBezTo>
                    <a:pt x="5349" y="6155"/>
                    <a:pt x="5141" y="5042"/>
                    <a:pt x="4784" y="4102"/>
                  </a:cubicBezTo>
                  <a:cubicBezTo>
                    <a:pt x="4766" y="4048"/>
                    <a:pt x="4747" y="4005"/>
                    <a:pt x="4729" y="3951"/>
                  </a:cubicBezTo>
                  <a:cubicBezTo>
                    <a:pt x="4711" y="3907"/>
                    <a:pt x="4692" y="3853"/>
                    <a:pt x="4674" y="3810"/>
                  </a:cubicBezTo>
                  <a:cubicBezTo>
                    <a:pt x="4029" y="2287"/>
                    <a:pt x="3009" y="1282"/>
                    <a:pt x="1849" y="1249"/>
                  </a:cubicBezTo>
                  <a:lnTo>
                    <a:pt x="1757" y="1249"/>
                  </a:lnTo>
                  <a:lnTo>
                    <a:pt x="1757" y="234"/>
                  </a:lnTo>
                  <a:cubicBezTo>
                    <a:pt x="1757" y="136"/>
                    <a:pt x="1726" y="50"/>
                    <a:pt x="1677" y="17"/>
                  </a:cubicBezTo>
                  <a:cubicBezTo>
                    <a:pt x="1628" y="-15"/>
                    <a:pt x="1572" y="-4"/>
                    <a:pt x="1529" y="71"/>
                  </a:cubicBezTo>
                  <a:lnTo>
                    <a:pt x="37" y="2697"/>
                  </a:lnTo>
                  <a:cubicBezTo>
                    <a:pt x="12" y="2740"/>
                    <a:pt x="0" y="2805"/>
                    <a:pt x="0" y="2859"/>
                  </a:cubicBezTo>
                  <a:cubicBezTo>
                    <a:pt x="0" y="2913"/>
                    <a:pt x="12" y="2978"/>
                    <a:pt x="37" y="3021"/>
                  </a:cubicBezTo>
                  <a:lnTo>
                    <a:pt x="1529" y="5647"/>
                  </a:lnTo>
                  <a:cubicBezTo>
                    <a:pt x="1566" y="5712"/>
                    <a:pt x="1621" y="5733"/>
                    <a:pt x="1677" y="5701"/>
                  </a:cubicBezTo>
                  <a:cubicBezTo>
                    <a:pt x="1726" y="5669"/>
                    <a:pt x="1757" y="5582"/>
                    <a:pt x="1757" y="5485"/>
                  </a:cubicBezTo>
                  <a:lnTo>
                    <a:pt x="1757" y="3789"/>
                  </a:lnTo>
                  <a:lnTo>
                    <a:pt x="1849" y="3789"/>
                  </a:lnTo>
                  <a:cubicBezTo>
                    <a:pt x="2973" y="3843"/>
                    <a:pt x="3888" y="5442"/>
                    <a:pt x="3924" y="7430"/>
                  </a:cubicBezTo>
                  <a:lnTo>
                    <a:pt x="3924" y="7452"/>
                  </a:lnTo>
                  <a:cubicBezTo>
                    <a:pt x="3924" y="7570"/>
                    <a:pt x="3931" y="7700"/>
                    <a:pt x="3937" y="7830"/>
                  </a:cubicBezTo>
                  <a:lnTo>
                    <a:pt x="3967" y="8532"/>
                  </a:lnTo>
                  <a:lnTo>
                    <a:pt x="4017" y="9569"/>
                  </a:lnTo>
                  <a:lnTo>
                    <a:pt x="4066" y="10607"/>
                  </a:lnTo>
                  <a:lnTo>
                    <a:pt x="4201" y="13578"/>
                  </a:lnTo>
                  <a:cubicBezTo>
                    <a:pt x="4207" y="13654"/>
                    <a:pt x="4207" y="13751"/>
                    <a:pt x="4207" y="13848"/>
                  </a:cubicBezTo>
                  <a:lnTo>
                    <a:pt x="4207" y="13870"/>
                  </a:lnTo>
                  <a:cubicBezTo>
                    <a:pt x="4232" y="15069"/>
                    <a:pt x="4440" y="16182"/>
                    <a:pt x="4790" y="17122"/>
                  </a:cubicBezTo>
                  <a:cubicBezTo>
                    <a:pt x="4809" y="17176"/>
                    <a:pt x="4827" y="17220"/>
                    <a:pt x="4846" y="17274"/>
                  </a:cubicBezTo>
                  <a:cubicBezTo>
                    <a:pt x="4864" y="17317"/>
                    <a:pt x="4883" y="17360"/>
                    <a:pt x="4901" y="17403"/>
                  </a:cubicBezTo>
                  <a:cubicBezTo>
                    <a:pt x="5552" y="18959"/>
                    <a:pt x="6602" y="19964"/>
                    <a:pt x="7788" y="19964"/>
                  </a:cubicBezTo>
                  <a:cubicBezTo>
                    <a:pt x="8973" y="19964"/>
                    <a:pt x="10023" y="18970"/>
                    <a:pt x="10674" y="17414"/>
                  </a:cubicBezTo>
                  <a:cubicBezTo>
                    <a:pt x="10281" y="16409"/>
                    <a:pt x="10042" y="15199"/>
                    <a:pt x="10017" y="13881"/>
                  </a:cubicBezTo>
                  <a:lnTo>
                    <a:pt x="10035" y="1387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</p:grpSp>
      <p:sp>
        <p:nvSpPr>
          <p:cNvPr id="33" name="TextBox 13">
            <a:extLst>
              <a:ext uri="{FF2B5EF4-FFF2-40B4-BE49-F238E27FC236}">
                <a16:creationId xmlns:a16="http://schemas.microsoft.com/office/drawing/2014/main" id="{43DC5C02-1C96-E74A-B84D-A6537BC06B7F}"/>
              </a:ext>
            </a:extLst>
          </p:cNvPr>
          <p:cNvSpPr txBox="1"/>
          <p:nvPr/>
        </p:nvSpPr>
        <p:spPr>
          <a:xfrm>
            <a:off x="6946871" y="2060365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34" name="TextBox 14">
            <a:extLst>
              <a:ext uri="{FF2B5EF4-FFF2-40B4-BE49-F238E27FC236}">
                <a16:creationId xmlns:a16="http://schemas.microsoft.com/office/drawing/2014/main" id="{43605A5D-AA82-CA48-9ECC-0415F4154BAD}"/>
              </a:ext>
            </a:extLst>
          </p:cNvPr>
          <p:cNvSpPr txBox="1"/>
          <p:nvPr/>
        </p:nvSpPr>
        <p:spPr>
          <a:xfrm>
            <a:off x="6946871" y="3943582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/>
              <a:t>Lorem Ipsum</a:t>
            </a:r>
          </a:p>
        </p:txBody>
      </p:sp>
      <p:sp>
        <p:nvSpPr>
          <p:cNvPr id="35" name="TextBox 15">
            <a:extLst>
              <a:ext uri="{FF2B5EF4-FFF2-40B4-BE49-F238E27FC236}">
                <a16:creationId xmlns:a16="http://schemas.microsoft.com/office/drawing/2014/main" id="{2617CB32-18D4-694A-83D4-4B26D282DEFF}"/>
              </a:ext>
            </a:extLst>
          </p:cNvPr>
          <p:cNvSpPr txBox="1"/>
          <p:nvPr/>
        </p:nvSpPr>
        <p:spPr>
          <a:xfrm>
            <a:off x="111752" y="2060365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36" name="TextBox 16">
            <a:extLst>
              <a:ext uri="{FF2B5EF4-FFF2-40B4-BE49-F238E27FC236}">
                <a16:creationId xmlns:a16="http://schemas.microsoft.com/office/drawing/2014/main" id="{24BBE73A-1595-8140-B3D9-8391259F6B90}"/>
              </a:ext>
            </a:extLst>
          </p:cNvPr>
          <p:cNvSpPr txBox="1"/>
          <p:nvPr/>
        </p:nvSpPr>
        <p:spPr>
          <a:xfrm>
            <a:off x="111752" y="3943582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Lorem Ipsum</a:t>
            </a: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AE0B5168-4637-A649-A05D-8BD891852D9B}"/>
              </a:ext>
            </a:extLst>
          </p:cNvPr>
          <p:cNvSpPr txBox="1"/>
          <p:nvPr/>
        </p:nvSpPr>
        <p:spPr>
          <a:xfrm>
            <a:off x="3529316" y="2517474"/>
            <a:ext cx="769544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</a:t>
            </a:r>
          </a:p>
          <a:p>
            <a:pPr algn="ctr"/>
            <a:r>
              <a:rPr lang="en-US" sz="1400" b="1" noProof="1"/>
              <a:t>Ipsum</a:t>
            </a:r>
          </a:p>
        </p:txBody>
      </p:sp>
      <p:pic>
        <p:nvPicPr>
          <p:cNvPr id="31" name="Graphic 7" descr="Blog with solid fill">
            <a:extLst>
              <a:ext uri="{FF2B5EF4-FFF2-40B4-BE49-F238E27FC236}">
                <a16:creationId xmlns:a16="http://schemas.microsoft.com/office/drawing/2014/main" id="{70F36C84-CEC2-B347-93E2-B818F28F6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7553" y="3159410"/>
            <a:ext cx="533070" cy="533070"/>
          </a:xfrm>
          <a:prstGeom prst="rect">
            <a:avLst/>
          </a:prstGeom>
        </p:spPr>
      </p:pic>
      <p:sp>
        <p:nvSpPr>
          <p:cNvPr id="37" name="TextBox 17">
            <a:extLst>
              <a:ext uri="{FF2B5EF4-FFF2-40B4-BE49-F238E27FC236}">
                <a16:creationId xmlns:a16="http://schemas.microsoft.com/office/drawing/2014/main" id="{85FFE5EF-2F29-9646-9DC7-DDEF86BEAAB4}"/>
              </a:ext>
            </a:extLst>
          </p:cNvPr>
          <p:cNvSpPr txBox="1"/>
          <p:nvPr/>
        </p:nvSpPr>
        <p:spPr>
          <a:xfrm>
            <a:off x="3431143" y="4340543"/>
            <a:ext cx="96589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0" name="TextBox 6">
            <a:extLst>
              <a:ext uri="{FF2B5EF4-FFF2-40B4-BE49-F238E27FC236}">
                <a16:creationId xmlns:a16="http://schemas.microsoft.com/office/drawing/2014/main" id="{B2971116-E50E-D64E-9CC4-FCA6480EA41A}"/>
              </a:ext>
            </a:extLst>
          </p:cNvPr>
          <p:cNvSpPr txBox="1"/>
          <p:nvPr/>
        </p:nvSpPr>
        <p:spPr>
          <a:xfrm>
            <a:off x="4747869" y="2517474"/>
            <a:ext cx="769544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/>
              <a:t>Lorem</a:t>
            </a:r>
          </a:p>
          <a:p>
            <a:pPr algn="ctr"/>
            <a:r>
              <a:rPr lang="en-US" sz="1400" b="1" noProof="1"/>
              <a:t>Ipsum</a:t>
            </a:r>
          </a:p>
        </p:txBody>
      </p:sp>
      <p:pic>
        <p:nvPicPr>
          <p:cNvPr id="32" name="Graphic 8" descr="Bluetooth with solid fill">
            <a:extLst>
              <a:ext uri="{FF2B5EF4-FFF2-40B4-BE49-F238E27FC236}">
                <a16:creationId xmlns:a16="http://schemas.microsoft.com/office/drawing/2014/main" id="{BB91ECC8-AF01-964C-9421-8B1218F9AE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6106" y="3159410"/>
            <a:ext cx="533070" cy="533070"/>
          </a:xfrm>
          <a:prstGeom prst="rect">
            <a:avLst/>
          </a:prstGeom>
        </p:spPr>
      </p:pic>
      <p:sp>
        <p:nvSpPr>
          <p:cNvPr id="38" name="TextBox 18">
            <a:extLst>
              <a:ext uri="{FF2B5EF4-FFF2-40B4-BE49-F238E27FC236}">
                <a16:creationId xmlns:a16="http://schemas.microsoft.com/office/drawing/2014/main" id="{1CC8BB58-0F13-D642-BF04-E71762479CEA}"/>
              </a:ext>
            </a:extLst>
          </p:cNvPr>
          <p:cNvSpPr txBox="1"/>
          <p:nvPr/>
        </p:nvSpPr>
        <p:spPr>
          <a:xfrm>
            <a:off x="4649696" y="4340543"/>
            <a:ext cx="96589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40857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2-Step Intertwined Arrows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4F6139-7F67-4BE7-A44B-9B0029991DD3}"/>
              </a:ext>
            </a:extLst>
          </p:cNvPr>
          <p:cNvGrpSpPr/>
          <p:nvPr/>
        </p:nvGrpSpPr>
        <p:grpSpPr>
          <a:xfrm>
            <a:off x="2285961" y="1943100"/>
            <a:ext cx="4483458" cy="2540128"/>
            <a:chOff x="2285961" y="1943100"/>
            <a:chExt cx="4483458" cy="2540128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27DC01F-1B61-4B00-8465-E7B161FE5B72}"/>
                </a:ext>
              </a:extLst>
            </p:cNvPr>
            <p:cNvSpPr/>
            <p:nvPr/>
          </p:nvSpPr>
          <p:spPr>
            <a:xfrm>
              <a:off x="2298688" y="1943100"/>
              <a:ext cx="4470731" cy="2536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5" extrusionOk="0">
                  <a:moveTo>
                    <a:pt x="16036" y="13899"/>
                  </a:moveTo>
                  <a:cubicBezTo>
                    <a:pt x="16060" y="15208"/>
                    <a:pt x="16300" y="16420"/>
                    <a:pt x="16693" y="17427"/>
                  </a:cubicBezTo>
                  <a:cubicBezTo>
                    <a:pt x="16042" y="18985"/>
                    <a:pt x="14990" y="19991"/>
                    <a:pt x="13804" y="19991"/>
                  </a:cubicBezTo>
                  <a:cubicBezTo>
                    <a:pt x="12617" y="19991"/>
                    <a:pt x="11565" y="18996"/>
                    <a:pt x="10914" y="17437"/>
                  </a:cubicBezTo>
                  <a:cubicBezTo>
                    <a:pt x="10895" y="17394"/>
                    <a:pt x="10877" y="17340"/>
                    <a:pt x="10858" y="17297"/>
                  </a:cubicBezTo>
                  <a:cubicBezTo>
                    <a:pt x="10840" y="17253"/>
                    <a:pt x="10822" y="17199"/>
                    <a:pt x="10803" y="17156"/>
                  </a:cubicBezTo>
                  <a:cubicBezTo>
                    <a:pt x="10453" y="16214"/>
                    <a:pt x="10244" y="15100"/>
                    <a:pt x="10219" y="13899"/>
                  </a:cubicBezTo>
                  <a:lnTo>
                    <a:pt x="10219" y="13877"/>
                  </a:lnTo>
                  <a:cubicBezTo>
                    <a:pt x="10219" y="13780"/>
                    <a:pt x="10213" y="13682"/>
                    <a:pt x="10213" y="13606"/>
                  </a:cubicBezTo>
                  <a:lnTo>
                    <a:pt x="10078" y="10630"/>
                  </a:lnTo>
                  <a:lnTo>
                    <a:pt x="10028" y="9592"/>
                  </a:lnTo>
                  <a:lnTo>
                    <a:pt x="9979" y="8553"/>
                  </a:lnTo>
                  <a:lnTo>
                    <a:pt x="9948" y="7849"/>
                  </a:lnTo>
                  <a:cubicBezTo>
                    <a:pt x="9942" y="7709"/>
                    <a:pt x="9942" y="7579"/>
                    <a:pt x="9936" y="7471"/>
                  </a:cubicBezTo>
                  <a:lnTo>
                    <a:pt x="9936" y="7449"/>
                  </a:lnTo>
                  <a:cubicBezTo>
                    <a:pt x="9899" y="5404"/>
                    <a:pt x="8952" y="3802"/>
                    <a:pt x="7790" y="3802"/>
                  </a:cubicBezTo>
                  <a:cubicBezTo>
                    <a:pt x="6628" y="3802"/>
                    <a:pt x="5687" y="5404"/>
                    <a:pt x="5644" y="7449"/>
                  </a:cubicBezTo>
                  <a:lnTo>
                    <a:pt x="5644" y="7471"/>
                  </a:lnTo>
                  <a:cubicBezTo>
                    <a:pt x="5644" y="7590"/>
                    <a:pt x="5638" y="7719"/>
                    <a:pt x="5632" y="7849"/>
                  </a:cubicBezTo>
                  <a:lnTo>
                    <a:pt x="5601" y="8553"/>
                  </a:lnTo>
                  <a:lnTo>
                    <a:pt x="5558" y="7633"/>
                  </a:lnTo>
                  <a:cubicBezTo>
                    <a:pt x="5552" y="7557"/>
                    <a:pt x="5552" y="7471"/>
                    <a:pt x="5552" y="7384"/>
                  </a:cubicBezTo>
                  <a:lnTo>
                    <a:pt x="5552" y="7362"/>
                  </a:lnTo>
                  <a:cubicBezTo>
                    <a:pt x="5528" y="6053"/>
                    <a:pt x="5288" y="4841"/>
                    <a:pt x="4894" y="3834"/>
                  </a:cubicBezTo>
                  <a:cubicBezTo>
                    <a:pt x="5546" y="2276"/>
                    <a:pt x="6597" y="1270"/>
                    <a:pt x="7784" y="1270"/>
                  </a:cubicBezTo>
                  <a:cubicBezTo>
                    <a:pt x="8971" y="1270"/>
                    <a:pt x="10022" y="2265"/>
                    <a:pt x="10674" y="3824"/>
                  </a:cubicBezTo>
                  <a:cubicBezTo>
                    <a:pt x="10692" y="3867"/>
                    <a:pt x="10711" y="3921"/>
                    <a:pt x="10729" y="3964"/>
                  </a:cubicBezTo>
                  <a:cubicBezTo>
                    <a:pt x="10748" y="4008"/>
                    <a:pt x="10766" y="4062"/>
                    <a:pt x="10785" y="4105"/>
                  </a:cubicBezTo>
                  <a:cubicBezTo>
                    <a:pt x="11135" y="5047"/>
                    <a:pt x="11344" y="6161"/>
                    <a:pt x="11369" y="7362"/>
                  </a:cubicBezTo>
                  <a:lnTo>
                    <a:pt x="11369" y="7384"/>
                  </a:lnTo>
                  <a:cubicBezTo>
                    <a:pt x="11369" y="7481"/>
                    <a:pt x="11375" y="7568"/>
                    <a:pt x="11375" y="7655"/>
                  </a:cubicBezTo>
                  <a:lnTo>
                    <a:pt x="11510" y="10630"/>
                  </a:lnTo>
                  <a:lnTo>
                    <a:pt x="11559" y="11669"/>
                  </a:lnTo>
                  <a:lnTo>
                    <a:pt x="11609" y="12708"/>
                  </a:lnTo>
                  <a:lnTo>
                    <a:pt x="11639" y="13412"/>
                  </a:lnTo>
                  <a:cubicBezTo>
                    <a:pt x="11645" y="13552"/>
                    <a:pt x="11645" y="13682"/>
                    <a:pt x="11652" y="13790"/>
                  </a:cubicBezTo>
                  <a:lnTo>
                    <a:pt x="11652" y="13812"/>
                  </a:lnTo>
                  <a:cubicBezTo>
                    <a:pt x="11688" y="15857"/>
                    <a:pt x="12635" y="17459"/>
                    <a:pt x="13797" y="17459"/>
                  </a:cubicBezTo>
                  <a:cubicBezTo>
                    <a:pt x="14960" y="17459"/>
                    <a:pt x="15900" y="15857"/>
                    <a:pt x="15943" y="13812"/>
                  </a:cubicBezTo>
                  <a:lnTo>
                    <a:pt x="15943" y="13790"/>
                  </a:lnTo>
                  <a:cubicBezTo>
                    <a:pt x="15943" y="13671"/>
                    <a:pt x="15949" y="13542"/>
                    <a:pt x="15956" y="13412"/>
                  </a:cubicBezTo>
                  <a:lnTo>
                    <a:pt x="15986" y="12708"/>
                  </a:lnTo>
                  <a:lnTo>
                    <a:pt x="16029" y="13628"/>
                  </a:lnTo>
                  <a:cubicBezTo>
                    <a:pt x="16036" y="13704"/>
                    <a:pt x="16036" y="13790"/>
                    <a:pt x="16036" y="13877"/>
                  </a:cubicBezTo>
                  <a:lnTo>
                    <a:pt x="16036" y="13899"/>
                  </a:lnTo>
                  <a:close/>
                  <a:moveTo>
                    <a:pt x="21569" y="2698"/>
                  </a:moveTo>
                  <a:lnTo>
                    <a:pt x="21569" y="2698"/>
                  </a:lnTo>
                  <a:lnTo>
                    <a:pt x="20075" y="69"/>
                  </a:lnTo>
                  <a:cubicBezTo>
                    <a:pt x="20038" y="4"/>
                    <a:pt x="19983" y="-18"/>
                    <a:pt x="19928" y="14"/>
                  </a:cubicBezTo>
                  <a:cubicBezTo>
                    <a:pt x="19878" y="47"/>
                    <a:pt x="19848" y="134"/>
                    <a:pt x="19848" y="231"/>
                  </a:cubicBezTo>
                  <a:lnTo>
                    <a:pt x="19848" y="1248"/>
                  </a:lnTo>
                  <a:lnTo>
                    <a:pt x="19755" y="1248"/>
                  </a:lnTo>
                  <a:cubicBezTo>
                    <a:pt x="18593" y="1281"/>
                    <a:pt x="17573" y="2276"/>
                    <a:pt x="16927" y="3813"/>
                  </a:cubicBezTo>
                  <a:cubicBezTo>
                    <a:pt x="17321" y="4819"/>
                    <a:pt x="17554" y="6031"/>
                    <a:pt x="17579" y="7341"/>
                  </a:cubicBezTo>
                  <a:lnTo>
                    <a:pt x="17579" y="7362"/>
                  </a:lnTo>
                  <a:cubicBezTo>
                    <a:pt x="17579" y="7460"/>
                    <a:pt x="17585" y="7546"/>
                    <a:pt x="17585" y="7611"/>
                  </a:cubicBezTo>
                  <a:lnTo>
                    <a:pt x="17628" y="8542"/>
                  </a:lnTo>
                  <a:lnTo>
                    <a:pt x="17659" y="7839"/>
                  </a:lnTo>
                  <a:cubicBezTo>
                    <a:pt x="17665" y="7698"/>
                    <a:pt x="17665" y="7568"/>
                    <a:pt x="17671" y="7460"/>
                  </a:cubicBezTo>
                  <a:lnTo>
                    <a:pt x="17671" y="7438"/>
                  </a:lnTo>
                  <a:cubicBezTo>
                    <a:pt x="17708" y="5458"/>
                    <a:pt x="18624" y="3856"/>
                    <a:pt x="19749" y="3791"/>
                  </a:cubicBezTo>
                  <a:lnTo>
                    <a:pt x="19841" y="3791"/>
                  </a:lnTo>
                  <a:lnTo>
                    <a:pt x="19841" y="5490"/>
                  </a:lnTo>
                  <a:cubicBezTo>
                    <a:pt x="19841" y="5588"/>
                    <a:pt x="19872" y="5674"/>
                    <a:pt x="19921" y="5707"/>
                  </a:cubicBezTo>
                  <a:cubicBezTo>
                    <a:pt x="19971" y="5750"/>
                    <a:pt x="20026" y="5728"/>
                    <a:pt x="20069" y="5653"/>
                  </a:cubicBezTo>
                  <a:lnTo>
                    <a:pt x="21563" y="3023"/>
                  </a:lnTo>
                  <a:cubicBezTo>
                    <a:pt x="21588" y="2980"/>
                    <a:pt x="21600" y="2915"/>
                    <a:pt x="21600" y="2861"/>
                  </a:cubicBezTo>
                  <a:cubicBezTo>
                    <a:pt x="21600" y="2806"/>
                    <a:pt x="21594" y="2742"/>
                    <a:pt x="21569" y="2698"/>
                  </a:cubicBezTo>
                  <a:close/>
                  <a:moveTo>
                    <a:pt x="4021" y="13877"/>
                  </a:moveTo>
                  <a:cubicBezTo>
                    <a:pt x="4021" y="13780"/>
                    <a:pt x="4015" y="13693"/>
                    <a:pt x="4015" y="13628"/>
                  </a:cubicBezTo>
                  <a:lnTo>
                    <a:pt x="3972" y="12697"/>
                  </a:lnTo>
                  <a:lnTo>
                    <a:pt x="3941" y="13401"/>
                  </a:lnTo>
                  <a:cubicBezTo>
                    <a:pt x="3935" y="13542"/>
                    <a:pt x="3935" y="13671"/>
                    <a:pt x="3929" y="13780"/>
                  </a:cubicBezTo>
                  <a:lnTo>
                    <a:pt x="3929" y="13801"/>
                  </a:lnTo>
                  <a:cubicBezTo>
                    <a:pt x="3892" y="15782"/>
                    <a:pt x="2976" y="17383"/>
                    <a:pt x="1851" y="17448"/>
                  </a:cubicBezTo>
                  <a:lnTo>
                    <a:pt x="1759" y="17448"/>
                  </a:lnTo>
                  <a:lnTo>
                    <a:pt x="1759" y="16085"/>
                  </a:lnTo>
                  <a:cubicBezTo>
                    <a:pt x="1759" y="15987"/>
                    <a:pt x="1728" y="15901"/>
                    <a:pt x="1679" y="15868"/>
                  </a:cubicBezTo>
                  <a:cubicBezTo>
                    <a:pt x="1660" y="15857"/>
                    <a:pt x="1642" y="15847"/>
                    <a:pt x="1623" y="15847"/>
                  </a:cubicBezTo>
                  <a:cubicBezTo>
                    <a:pt x="1586" y="15847"/>
                    <a:pt x="1556" y="15868"/>
                    <a:pt x="1531" y="15911"/>
                  </a:cubicBezTo>
                  <a:lnTo>
                    <a:pt x="37" y="18541"/>
                  </a:lnTo>
                  <a:cubicBezTo>
                    <a:pt x="12" y="18584"/>
                    <a:pt x="0" y="18649"/>
                    <a:pt x="0" y="18703"/>
                  </a:cubicBezTo>
                  <a:cubicBezTo>
                    <a:pt x="0" y="18768"/>
                    <a:pt x="12" y="18822"/>
                    <a:pt x="37" y="18866"/>
                  </a:cubicBezTo>
                  <a:lnTo>
                    <a:pt x="1531" y="21495"/>
                  </a:lnTo>
                  <a:cubicBezTo>
                    <a:pt x="1568" y="21560"/>
                    <a:pt x="1623" y="21582"/>
                    <a:pt x="1679" y="21550"/>
                  </a:cubicBezTo>
                  <a:cubicBezTo>
                    <a:pt x="1728" y="21517"/>
                    <a:pt x="1759" y="21430"/>
                    <a:pt x="1759" y="21333"/>
                  </a:cubicBezTo>
                  <a:lnTo>
                    <a:pt x="1759" y="19970"/>
                  </a:lnTo>
                  <a:lnTo>
                    <a:pt x="1851" y="19970"/>
                  </a:lnTo>
                  <a:cubicBezTo>
                    <a:pt x="3013" y="19937"/>
                    <a:pt x="4033" y="18942"/>
                    <a:pt x="4679" y="17405"/>
                  </a:cubicBezTo>
                  <a:cubicBezTo>
                    <a:pt x="4286" y="16398"/>
                    <a:pt x="4052" y="15186"/>
                    <a:pt x="4027" y="13877"/>
                  </a:cubicBezTo>
                  <a:lnTo>
                    <a:pt x="4021" y="13877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D44FB20E-7968-4F9A-BC93-D0ADB2EABBB1}"/>
                </a:ext>
              </a:extLst>
            </p:cNvPr>
            <p:cNvSpPr/>
            <p:nvPr/>
          </p:nvSpPr>
          <p:spPr>
            <a:xfrm>
              <a:off x="2285961" y="1943100"/>
              <a:ext cx="4475815" cy="2540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7" extrusionOk="0">
                  <a:moveTo>
                    <a:pt x="21600" y="18711"/>
                  </a:moveTo>
                  <a:cubicBezTo>
                    <a:pt x="21600" y="18776"/>
                    <a:pt x="21588" y="18830"/>
                    <a:pt x="21563" y="18873"/>
                  </a:cubicBezTo>
                  <a:lnTo>
                    <a:pt x="20071" y="21499"/>
                  </a:lnTo>
                  <a:cubicBezTo>
                    <a:pt x="20034" y="21563"/>
                    <a:pt x="19979" y="21585"/>
                    <a:pt x="19923" y="21553"/>
                  </a:cubicBezTo>
                  <a:cubicBezTo>
                    <a:pt x="19874" y="21520"/>
                    <a:pt x="19843" y="21434"/>
                    <a:pt x="19843" y="21336"/>
                  </a:cubicBezTo>
                  <a:lnTo>
                    <a:pt x="19843" y="19975"/>
                  </a:lnTo>
                  <a:lnTo>
                    <a:pt x="19751" y="19975"/>
                  </a:lnTo>
                  <a:cubicBezTo>
                    <a:pt x="18591" y="19943"/>
                    <a:pt x="17571" y="18948"/>
                    <a:pt x="16926" y="17414"/>
                  </a:cubicBezTo>
                  <a:cubicBezTo>
                    <a:pt x="16908" y="17371"/>
                    <a:pt x="16889" y="17317"/>
                    <a:pt x="16871" y="17274"/>
                  </a:cubicBezTo>
                  <a:cubicBezTo>
                    <a:pt x="16853" y="17230"/>
                    <a:pt x="16834" y="17176"/>
                    <a:pt x="16816" y="17122"/>
                  </a:cubicBezTo>
                  <a:cubicBezTo>
                    <a:pt x="16466" y="16182"/>
                    <a:pt x="16251" y="15069"/>
                    <a:pt x="16226" y="13870"/>
                  </a:cubicBezTo>
                  <a:lnTo>
                    <a:pt x="16226" y="13848"/>
                  </a:lnTo>
                  <a:cubicBezTo>
                    <a:pt x="16226" y="13751"/>
                    <a:pt x="16220" y="13665"/>
                    <a:pt x="16220" y="13578"/>
                  </a:cubicBezTo>
                  <a:lnTo>
                    <a:pt x="16085" y="10607"/>
                  </a:lnTo>
                  <a:lnTo>
                    <a:pt x="16036" y="9569"/>
                  </a:lnTo>
                  <a:lnTo>
                    <a:pt x="15987" y="8532"/>
                  </a:lnTo>
                  <a:lnTo>
                    <a:pt x="15956" y="7830"/>
                  </a:lnTo>
                  <a:cubicBezTo>
                    <a:pt x="15950" y="7689"/>
                    <a:pt x="15950" y="7560"/>
                    <a:pt x="15944" y="7452"/>
                  </a:cubicBezTo>
                  <a:lnTo>
                    <a:pt x="15944" y="7430"/>
                  </a:lnTo>
                  <a:cubicBezTo>
                    <a:pt x="15907" y="5388"/>
                    <a:pt x="14961" y="3789"/>
                    <a:pt x="13800" y="3789"/>
                  </a:cubicBezTo>
                  <a:cubicBezTo>
                    <a:pt x="12639" y="3789"/>
                    <a:pt x="11700" y="5388"/>
                    <a:pt x="11657" y="7430"/>
                  </a:cubicBezTo>
                  <a:lnTo>
                    <a:pt x="11657" y="7452"/>
                  </a:lnTo>
                  <a:cubicBezTo>
                    <a:pt x="11657" y="7570"/>
                    <a:pt x="11651" y="7700"/>
                    <a:pt x="11644" y="7830"/>
                  </a:cubicBezTo>
                  <a:lnTo>
                    <a:pt x="11614" y="8532"/>
                  </a:lnTo>
                  <a:lnTo>
                    <a:pt x="11571" y="7603"/>
                  </a:lnTo>
                  <a:cubicBezTo>
                    <a:pt x="11565" y="7527"/>
                    <a:pt x="11565" y="7441"/>
                    <a:pt x="11565" y="7354"/>
                  </a:cubicBezTo>
                  <a:lnTo>
                    <a:pt x="11565" y="7333"/>
                  </a:lnTo>
                  <a:cubicBezTo>
                    <a:pt x="11540" y="6014"/>
                    <a:pt x="11301" y="4804"/>
                    <a:pt x="10907" y="3799"/>
                  </a:cubicBezTo>
                  <a:cubicBezTo>
                    <a:pt x="11559" y="2243"/>
                    <a:pt x="12609" y="1249"/>
                    <a:pt x="13794" y="1249"/>
                  </a:cubicBezTo>
                  <a:cubicBezTo>
                    <a:pt x="14979" y="1249"/>
                    <a:pt x="16030" y="2254"/>
                    <a:pt x="16681" y="3810"/>
                  </a:cubicBezTo>
                  <a:cubicBezTo>
                    <a:pt x="16699" y="3853"/>
                    <a:pt x="16717" y="3897"/>
                    <a:pt x="16736" y="3940"/>
                  </a:cubicBezTo>
                  <a:cubicBezTo>
                    <a:pt x="16754" y="3994"/>
                    <a:pt x="16773" y="4037"/>
                    <a:pt x="16791" y="4091"/>
                  </a:cubicBezTo>
                  <a:cubicBezTo>
                    <a:pt x="17141" y="5031"/>
                    <a:pt x="17350" y="6133"/>
                    <a:pt x="17375" y="7343"/>
                  </a:cubicBezTo>
                  <a:lnTo>
                    <a:pt x="17375" y="7365"/>
                  </a:lnTo>
                  <a:cubicBezTo>
                    <a:pt x="17375" y="7462"/>
                    <a:pt x="17381" y="7560"/>
                    <a:pt x="17381" y="7635"/>
                  </a:cubicBezTo>
                  <a:lnTo>
                    <a:pt x="17516" y="10607"/>
                  </a:lnTo>
                  <a:lnTo>
                    <a:pt x="17565" y="11644"/>
                  </a:lnTo>
                  <a:lnTo>
                    <a:pt x="17614" y="12681"/>
                  </a:lnTo>
                  <a:lnTo>
                    <a:pt x="17645" y="13384"/>
                  </a:lnTo>
                  <a:cubicBezTo>
                    <a:pt x="17651" y="13524"/>
                    <a:pt x="17651" y="13654"/>
                    <a:pt x="17657" y="13762"/>
                  </a:cubicBezTo>
                  <a:lnTo>
                    <a:pt x="17657" y="13783"/>
                  </a:lnTo>
                  <a:cubicBezTo>
                    <a:pt x="17694" y="15761"/>
                    <a:pt x="18609" y="17360"/>
                    <a:pt x="19733" y="17425"/>
                  </a:cubicBezTo>
                  <a:lnTo>
                    <a:pt x="19825" y="17425"/>
                  </a:lnTo>
                  <a:lnTo>
                    <a:pt x="19825" y="16063"/>
                  </a:lnTo>
                  <a:cubicBezTo>
                    <a:pt x="19825" y="15966"/>
                    <a:pt x="19856" y="15880"/>
                    <a:pt x="19905" y="15847"/>
                  </a:cubicBezTo>
                  <a:cubicBezTo>
                    <a:pt x="19954" y="15804"/>
                    <a:pt x="20009" y="15826"/>
                    <a:pt x="20052" y="15901"/>
                  </a:cubicBezTo>
                  <a:lnTo>
                    <a:pt x="21545" y="18527"/>
                  </a:lnTo>
                  <a:cubicBezTo>
                    <a:pt x="21588" y="18581"/>
                    <a:pt x="21600" y="18646"/>
                    <a:pt x="21600" y="18711"/>
                  </a:cubicBezTo>
                  <a:close/>
                  <a:moveTo>
                    <a:pt x="10035" y="13870"/>
                  </a:moveTo>
                  <a:cubicBezTo>
                    <a:pt x="10035" y="13773"/>
                    <a:pt x="10029" y="13686"/>
                    <a:pt x="10029" y="13621"/>
                  </a:cubicBezTo>
                  <a:lnTo>
                    <a:pt x="9986" y="12692"/>
                  </a:lnTo>
                  <a:lnTo>
                    <a:pt x="9956" y="13394"/>
                  </a:lnTo>
                  <a:cubicBezTo>
                    <a:pt x="9949" y="13535"/>
                    <a:pt x="9949" y="13665"/>
                    <a:pt x="9943" y="13773"/>
                  </a:cubicBezTo>
                  <a:lnTo>
                    <a:pt x="9943" y="13794"/>
                  </a:lnTo>
                  <a:cubicBezTo>
                    <a:pt x="9906" y="15836"/>
                    <a:pt x="8961" y="17436"/>
                    <a:pt x="7800" y="17436"/>
                  </a:cubicBezTo>
                  <a:cubicBezTo>
                    <a:pt x="6639" y="17436"/>
                    <a:pt x="5699" y="15836"/>
                    <a:pt x="5656" y="13794"/>
                  </a:cubicBezTo>
                  <a:lnTo>
                    <a:pt x="5656" y="13773"/>
                  </a:lnTo>
                  <a:cubicBezTo>
                    <a:pt x="5656" y="13654"/>
                    <a:pt x="5650" y="13524"/>
                    <a:pt x="5644" y="13394"/>
                  </a:cubicBezTo>
                  <a:lnTo>
                    <a:pt x="5613" y="12692"/>
                  </a:lnTo>
                  <a:lnTo>
                    <a:pt x="5564" y="11655"/>
                  </a:lnTo>
                  <a:lnTo>
                    <a:pt x="5515" y="10617"/>
                  </a:lnTo>
                  <a:lnTo>
                    <a:pt x="5380" y="7646"/>
                  </a:lnTo>
                  <a:cubicBezTo>
                    <a:pt x="5374" y="7570"/>
                    <a:pt x="5374" y="7473"/>
                    <a:pt x="5374" y="7376"/>
                  </a:cubicBezTo>
                  <a:lnTo>
                    <a:pt x="5374" y="7354"/>
                  </a:lnTo>
                  <a:cubicBezTo>
                    <a:pt x="5349" y="6155"/>
                    <a:pt x="5141" y="5042"/>
                    <a:pt x="4784" y="4102"/>
                  </a:cubicBezTo>
                  <a:cubicBezTo>
                    <a:pt x="4766" y="4048"/>
                    <a:pt x="4747" y="4005"/>
                    <a:pt x="4729" y="3951"/>
                  </a:cubicBezTo>
                  <a:cubicBezTo>
                    <a:pt x="4711" y="3907"/>
                    <a:pt x="4692" y="3853"/>
                    <a:pt x="4674" y="3810"/>
                  </a:cubicBezTo>
                  <a:cubicBezTo>
                    <a:pt x="4029" y="2287"/>
                    <a:pt x="3009" y="1282"/>
                    <a:pt x="1849" y="1249"/>
                  </a:cubicBezTo>
                  <a:lnTo>
                    <a:pt x="1757" y="1249"/>
                  </a:lnTo>
                  <a:lnTo>
                    <a:pt x="1757" y="234"/>
                  </a:lnTo>
                  <a:cubicBezTo>
                    <a:pt x="1757" y="136"/>
                    <a:pt x="1726" y="50"/>
                    <a:pt x="1677" y="17"/>
                  </a:cubicBezTo>
                  <a:cubicBezTo>
                    <a:pt x="1628" y="-15"/>
                    <a:pt x="1572" y="-4"/>
                    <a:pt x="1529" y="71"/>
                  </a:cubicBezTo>
                  <a:lnTo>
                    <a:pt x="37" y="2697"/>
                  </a:lnTo>
                  <a:cubicBezTo>
                    <a:pt x="12" y="2740"/>
                    <a:pt x="0" y="2805"/>
                    <a:pt x="0" y="2859"/>
                  </a:cubicBezTo>
                  <a:cubicBezTo>
                    <a:pt x="0" y="2913"/>
                    <a:pt x="12" y="2978"/>
                    <a:pt x="37" y="3021"/>
                  </a:cubicBezTo>
                  <a:lnTo>
                    <a:pt x="1529" y="5647"/>
                  </a:lnTo>
                  <a:cubicBezTo>
                    <a:pt x="1566" y="5712"/>
                    <a:pt x="1621" y="5733"/>
                    <a:pt x="1677" y="5701"/>
                  </a:cubicBezTo>
                  <a:cubicBezTo>
                    <a:pt x="1726" y="5669"/>
                    <a:pt x="1757" y="5582"/>
                    <a:pt x="1757" y="5485"/>
                  </a:cubicBezTo>
                  <a:lnTo>
                    <a:pt x="1757" y="3789"/>
                  </a:lnTo>
                  <a:lnTo>
                    <a:pt x="1849" y="3789"/>
                  </a:lnTo>
                  <a:cubicBezTo>
                    <a:pt x="2973" y="3843"/>
                    <a:pt x="3888" y="5442"/>
                    <a:pt x="3924" y="7430"/>
                  </a:cubicBezTo>
                  <a:lnTo>
                    <a:pt x="3924" y="7452"/>
                  </a:lnTo>
                  <a:cubicBezTo>
                    <a:pt x="3924" y="7570"/>
                    <a:pt x="3931" y="7700"/>
                    <a:pt x="3937" y="7830"/>
                  </a:cubicBezTo>
                  <a:lnTo>
                    <a:pt x="3967" y="8532"/>
                  </a:lnTo>
                  <a:lnTo>
                    <a:pt x="4017" y="9569"/>
                  </a:lnTo>
                  <a:lnTo>
                    <a:pt x="4066" y="10607"/>
                  </a:lnTo>
                  <a:lnTo>
                    <a:pt x="4201" y="13578"/>
                  </a:lnTo>
                  <a:cubicBezTo>
                    <a:pt x="4207" y="13654"/>
                    <a:pt x="4207" y="13751"/>
                    <a:pt x="4207" y="13848"/>
                  </a:cubicBezTo>
                  <a:lnTo>
                    <a:pt x="4207" y="13870"/>
                  </a:lnTo>
                  <a:cubicBezTo>
                    <a:pt x="4232" y="15069"/>
                    <a:pt x="4440" y="16182"/>
                    <a:pt x="4790" y="17122"/>
                  </a:cubicBezTo>
                  <a:cubicBezTo>
                    <a:pt x="4809" y="17176"/>
                    <a:pt x="4827" y="17220"/>
                    <a:pt x="4846" y="17274"/>
                  </a:cubicBezTo>
                  <a:cubicBezTo>
                    <a:pt x="4864" y="17317"/>
                    <a:pt x="4883" y="17360"/>
                    <a:pt x="4901" y="17403"/>
                  </a:cubicBezTo>
                  <a:cubicBezTo>
                    <a:pt x="5552" y="18959"/>
                    <a:pt x="6602" y="19964"/>
                    <a:pt x="7788" y="19964"/>
                  </a:cubicBezTo>
                  <a:cubicBezTo>
                    <a:pt x="8973" y="19964"/>
                    <a:pt x="10023" y="18970"/>
                    <a:pt x="10674" y="17414"/>
                  </a:cubicBezTo>
                  <a:cubicBezTo>
                    <a:pt x="10281" y="16409"/>
                    <a:pt x="10042" y="15199"/>
                    <a:pt x="10017" y="13881"/>
                  </a:cubicBezTo>
                  <a:lnTo>
                    <a:pt x="10035" y="1387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/>
            </a:p>
          </p:txBody>
        </p:sp>
      </p:grpSp>
      <p:sp>
        <p:nvSpPr>
          <p:cNvPr id="17" name="TextBox 13">
            <a:extLst>
              <a:ext uri="{FF2B5EF4-FFF2-40B4-BE49-F238E27FC236}">
                <a16:creationId xmlns:a16="http://schemas.microsoft.com/office/drawing/2014/main" id="{1E2D77CB-B8A1-4C9E-BA13-EC0D0CB9478C}"/>
              </a:ext>
            </a:extLst>
          </p:cNvPr>
          <p:cNvSpPr txBox="1"/>
          <p:nvPr/>
        </p:nvSpPr>
        <p:spPr>
          <a:xfrm>
            <a:off x="6946871" y="2060365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id="{5C79EFC0-82B9-4F46-9505-B5CB6FD7ACBF}"/>
              </a:ext>
            </a:extLst>
          </p:cNvPr>
          <p:cNvSpPr txBox="1"/>
          <p:nvPr/>
        </p:nvSpPr>
        <p:spPr>
          <a:xfrm>
            <a:off x="6946871" y="3943582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D85779AF-2BB9-4631-8A6C-9A85C92800DF}"/>
              </a:ext>
            </a:extLst>
          </p:cNvPr>
          <p:cNvSpPr txBox="1"/>
          <p:nvPr/>
        </p:nvSpPr>
        <p:spPr>
          <a:xfrm>
            <a:off x="111752" y="2060365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98060462-51F5-4B7A-8A18-547D15EBCEFA}"/>
              </a:ext>
            </a:extLst>
          </p:cNvPr>
          <p:cNvSpPr txBox="1"/>
          <p:nvPr/>
        </p:nvSpPr>
        <p:spPr>
          <a:xfrm>
            <a:off x="111752" y="3943582"/>
            <a:ext cx="2085378" cy="413189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D3FA7A47-D5AE-493F-9DFB-641B19F34BB2}"/>
              </a:ext>
            </a:extLst>
          </p:cNvPr>
          <p:cNvSpPr txBox="1"/>
          <p:nvPr/>
        </p:nvSpPr>
        <p:spPr>
          <a:xfrm>
            <a:off x="3529316" y="2517474"/>
            <a:ext cx="769544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22" name="Graphic 7" descr="Blog with solid fill">
            <a:extLst>
              <a:ext uri="{FF2B5EF4-FFF2-40B4-BE49-F238E27FC236}">
                <a16:creationId xmlns:a16="http://schemas.microsoft.com/office/drawing/2014/main" id="{B278682F-297B-4664-AD19-3E8715057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7553" y="3159410"/>
            <a:ext cx="533070" cy="533070"/>
          </a:xfrm>
          <a:prstGeom prst="rect">
            <a:avLst/>
          </a:prstGeom>
        </p:spPr>
      </p:pic>
      <p:sp>
        <p:nvSpPr>
          <p:cNvPr id="23" name="TextBox 17">
            <a:extLst>
              <a:ext uri="{FF2B5EF4-FFF2-40B4-BE49-F238E27FC236}">
                <a16:creationId xmlns:a16="http://schemas.microsoft.com/office/drawing/2014/main" id="{09A2812A-9E36-484F-9F4D-DDA0A9DB8844}"/>
              </a:ext>
            </a:extLst>
          </p:cNvPr>
          <p:cNvSpPr txBox="1"/>
          <p:nvPr/>
        </p:nvSpPr>
        <p:spPr>
          <a:xfrm>
            <a:off x="3431143" y="4340543"/>
            <a:ext cx="96589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6">
            <a:extLst>
              <a:ext uri="{FF2B5EF4-FFF2-40B4-BE49-F238E27FC236}">
                <a16:creationId xmlns:a16="http://schemas.microsoft.com/office/drawing/2014/main" id="{A96C0421-29FE-435C-847D-7ECBBA69CB95}"/>
              </a:ext>
            </a:extLst>
          </p:cNvPr>
          <p:cNvSpPr txBox="1"/>
          <p:nvPr/>
        </p:nvSpPr>
        <p:spPr>
          <a:xfrm>
            <a:off x="4747869" y="2517474"/>
            <a:ext cx="769544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400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25" name="Graphic 8" descr="Bluetooth with solid fill">
            <a:extLst>
              <a:ext uri="{FF2B5EF4-FFF2-40B4-BE49-F238E27FC236}">
                <a16:creationId xmlns:a16="http://schemas.microsoft.com/office/drawing/2014/main" id="{852B1FB4-5D2B-4B27-81E7-FD8AD1F51F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6106" y="3159410"/>
            <a:ext cx="533070" cy="533070"/>
          </a:xfrm>
          <a:prstGeom prst="rect">
            <a:avLst/>
          </a:prstGeom>
        </p:spPr>
      </p:pic>
      <p:sp>
        <p:nvSpPr>
          <p:cNvPr id="26" name="TextBox 18">
            <a:extLst>
              <a:ext uri="{FF2B5EF4-FFF2-40B4-BE49-F238E27FC236}">
                <a16:creationId xmlns:a16="http://schemas.microsoft.com/office/drawing/2014/main" id="{E1EE423D-5EB6-419C-A3A1-B97D7DCCEB40}"/>
              </a:ext>
            </a:extLst>
          </p:cNvPr>
          <p:cNvSpPr txBox="1"/>
          <p:nvPr/>
        </p:nvSpPr>
        <p:spPr>
          <a:xfrm>
            <a:off x="4649696" y="4340543"/>
            <a:ext cx="965890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92178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141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2-Step Intertwined Arrows – Slide Template</vt:lpstr>
      <vt:lpstr>2-Step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2021-10-18T22:08:57Z</dcterms:modified>
  <cp:category>Charts &amp; Diagrams</cp:category>
</cp:coreProperties>
</file>