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2-Way Horizontal Hierarchy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B1D13-2A22-4FAB-AEF7-7E44D7E9D607}"/>
              </a:ext>
            </a:extLst>
          </p:cNvPr>
          <p:cNvSpPr/>
          <p:nvPr/>
        </p:nvSpPr>
        <p:spPr>
          <a:xfrm>
            <a:off x="1724131" y="1931483"/>
            <a:ext cx="5716955" cy="3234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"/>
                </a:moveTo>
                <a:lnTo>
                  <a:pt x="21600" y="0"/>
                </a:lnTo>
                <a:lnTo>
                  <a:pt x="16879" y="0"/>
                </a:lnTo>
                <a:lnTo>
                  <a:pt x="10800" y="10745"/>
                </a:lnTo>
                <a:lnTo>
                  <a:pt x="4726" y="9"/>
                </a:lnTo>
                <a:lnTo>
                  <a:pt x="4721" y="0"/>
                </a:lnTo>
                <a:lnTo>
                  <a:pt x="0" y="0"/>
                </a:lnTo>
                <a:lnTo>
                  <a:pt x="0" y="74"/>
                </a:lnTo>
                <a:lnTo>
                  <a:pt x="4705" y="74"/>
                </a:lnTo>
                <a:lnTo>
                  <a:pt x="6601" y="3425"/>
                </a:lnTo>
                <a:lnTo>
                  <a:pt x="4773" y="6655"/>
                </a:lnTo>
                <a:lnTo>
                  <a:pt x="0" y="6655"/>
                </a:lnTo>
                <a:lnTo>
                  <a:pt x="0" y="6729"/>
                </a:lnTo>
                <a:lnTo>
                  <a:pt x="4794" y="6729"/>
                </a:lnTo>
                <a:lnTo>
                  <a:pt x="6627" y="3480"/>
                </a:lnTo>
                <a:lnTo>
                  <a:pt x="10769" y="10800"/>
                </a:lnTo>
                <a:lnTo>
                  <a:pt x="6627" y="18111"/>
                </a:lnTo>
                <a:lnTo>
                  <a:pt x="4799" y="14880"/>
                </a:lnTo>
                <a:lnTo>
                  <a:pt x="4794" y="14871"/>
                </a:lnTo>
                <a:lnTo>
                  <a:pt x="0" y="14871"/>
                </a:lnTo>
                <a:lnTo>
                  <a:pt x="0" y="14935"/>
                </a:lnTo>
                <a:lnTo>
                  <a:pt x="4773" y="14935"/>
                </a:lnTo>
                <a:lnTo>
                  <a:pt x="6601" y="18166"/>
                </a:lnTo>
                <a:lnTo>
                  <a:pt x="4705" y="21517"/>
                </a:lnTo>
                <a:lnTo>
                  <a:pt x="0" y="21517"/>
                </a:lnTo>
                <a:lnTo>
                  <a:pt x="0" y="21591"/>
                </a:lnTo>
                <a:lnTo>
                  <a:pt x="4721" y="21591"/>
                </a:lnTo>
                <a:lnTo>
                  <a:pt x="10800" y="10846"/>
                </a:lnTo>
                <a:lnTo>
                  <a:pt x="16874" y="21582"/>
                </a:lnTo>
                <a:lnTo>
                  <a:pt x="16879" y="21600"/>
                </a:lnTo>
                <a:lnTo>
                  <a:pt x="21600" y="21600"/>
                </a:lnTo>
                <a:lnTo>
                  <a:pt x="21600" y="21526"/>
                </a:lnTo>
                <a:lnTo>
                  <a:pt x="16895" y="21526"/>
                </a:lnTo>
                <a:lnTo>
                  <a:pt x="14999" y="18166"/>
                </a:lnTo>
                <a:lnTo>
                  <a:pt x="16821" y="14945"/>
                </a:lnTo>
                <a:lnTo>
                  <a:pt x="21600" y="14945"/>
                </a:lnTo>
                <a:lnTo>
                  <a:pt x="21600" y="14871"/>
                </a:lnTo>
                <a:lnTo>
                  <a:pt x="16806" y="14871"/>
                </a:lnTo>
                <a:lnTo>
                  <a:pt x="14968" y="18120"/>
                </a:lnTo>
                <a:lnTo>
                  <a:pt x="10826" y="10800"/>
                </a:lnTo>
                <a:lnTo>
                  <a:pt x="14968" y="3480"/>
                </a:lnTo>
                <a:lnTo>
                  <a:pt x="16801" y="6720"/>
                </a:lnTo>
                <a:lnTo>
                  <a:pt x="16806" y="6729"/>
                </a:lnTo>
                <a:lnTo>
                  <a:pt x="21600" y="6729"/>
                </a:lnTo>
                <a:lnTo>
                  <a:pt x="21600" y="6655"/>
                </a:lnTo>
                <a:lnTo>
                  <a:pt x="16821" y="6655"/>
                </a:lnTo>
                <a:lnTo>
                  <a:pt x="14999" y="3434"/>
                </a:lnTo>
                <a:lnTo>
                  <a:pt x="16895" y="7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822A61A-A8C8-49A3-9F63-F332855E3508}"/>
              </a:ext>
            </a:extLst>
          </p:cNvPr>
          <p:cNvSpPr/>
          <p:nvPr/>
        </p:nvSpPr>
        <p:spPr>
          <a:xfrm>
            <a:off x="5414718" y="2166465"/>
            <a:ext cx="553196" cy="55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7FE26BC-BC9B-4FEC-9E02-61E3A958FF28}"/>
              </a:ext>
            </a:extLst>
          </p:cNvPr>
          <p:cNvSpPr/>
          <p:nvPr/>
        </p:nvSpPr>
        <p:spPr>
          <a:xfrm>
            <a:off x="7391324" y="1884280"/>
            <a:ext cx="107501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C83470-A450-4B7A-86F4-999175888DF3}"/>
              </a:ext>
            </a:extLst>
          </p:cNvPr>
          <p:cNvSpPr/>
          <p:nvPr/>
        </p:nvSpPr>
        <p:spPr>
          <a:xfrm>
            <a:off x="7391323" y="2881406"/>
            <a:ext cx="107517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84BA13D-57F8-4BBB-B28D-1E6F3CE4911C}"/>
              </a:ext>
            </a:extLst>
          </p:cNvPr>
          <p:cNvSpPr/>
          <p:nvPr/>
        </p:nvSpPr>
        <p:spPr>
          <a:xfrm>
            <a:off x="7391323" y="4109692"/>
            <a:ext cx="107511" cy="107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1308CCB-2787-4F79-87CA-9EA24DD069DB}"/>
              </a:ext>
            </a:extLst>
          </p:cNvPr>
          <p:cNvSpPr/>
          <p:nvPr/>
        </p:nvSpPr>
        <p:spPr>
          <a:xfrm>
            <a:off x="7391323" y="5104905"/>
            <a:ext cx="107511" cy="107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7A5E8C-7F35-4D24-8CBF-738413EF4AD8}"/>
              </a:ext>
            </a:extLst>
          </p:cNvPr>
          <p:cNvSpPr/>
          <p:nvPr/>
        </p:nvSpPr>
        <p:spPr>
          <a:xfrm>
            <a:off x="5414717" y="4378054"/>
            <a:ext cx="553193" cy="55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568500C-E9D0-4157-9917-07AF1B183B37}"/>
              </a:ext>
            </a:extLst>
          </p:cNvPr>
          <p:cNvSpPr/>
          <p:nvPr/>
        </p:nvSpPr>
        <p:spPr>
          <a:xfrm>
            <a:off x="3203131" y="4378051"/>
            <a:ext cx="553202" cy="553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BF3E85-FE73-449E-B9CE-510D587B5463}"/>
              </a:ext>
            </a:extLst>
          </p:cNvPr>
          <p:cNvSpPr/>
          <p:nvPr/>
        </p:nvSpPr>
        <p:spPr>
          <a:xfrm>
            <a:off x="1682666" y="5104904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1869FE2-2C89-4D86-9F71-991F7C539072}"/>
              </a:ext>
            </a:extLst>
          </p:cNvPr>
          <p:cNvSpPr/>
          <p:nvPr/>
        </p:nvSpPr>
        <p:spPr>
          <a:xfrm>
            <a:off x="1682666" y="4109689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7160FD3-BD6D-42EC-868C-27F85BD8A7D9}"/>
              </a:ext>
            </a:extLst>
          </p:cNvPr>
          <p:cNvSpPr/>
          <p:nvPr/>
        </p:nvSpPr>
        <p:spPr>
          <a:xfrm>
            <a:off x="1682666" y="2881406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46303FE-F1E5-44AE-BF64-A394081F8EC3}"/>
              </a:ext>
            </a:extLst>
          </p:cNvPr>
          <p:cNvSpPr/>
          <p:nvPr/>
        </p:nvSpPr>
        <p:spPr>
          <a:xfrm>
            <a:off x="1682666" y="1884280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637E491-B0B7-41E4-9EF9-0A7AF984B451}"/>
              </a:ext>
            </a:extLst>
          </p:cNvPr>
          <p:cNvSpPr/>
          <p:nvPr/>
        </p:nvSpPr>
        <p:spPr>
          <a:xfrm>
            <a:off x="3203131" y="2166465"/>
            <a:ext cx="553202" cy="55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0FCD7071-DA7C-45B6-ADA2-DE96329CC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0514" y="2283845"/>
            <a:ext cx="318435" cy="318435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0C06FDFF-52AE-469D-9034-B4FD2D2788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0514" y="4495434"/>
            <a:ext cx="318435" cy="318435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94D68828-4A0A-405B-990C-F11754A6D0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32095" y="2283845"/>
            <a:ext cx="318435" cy="318435"/>
          </a:xfrm>
          <a:prstGeom prst="rect">
            <a:avLst/>
          </a:prstGeom>
        </p:spPr>
      </p:pic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881754A4-07B9-4C90-8F43-7C80761176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2095" y="4495434"/>
            <a:ext cx="318435" cy="318435"/>
          </a:xfrm>
          <a:prstGeom prst="rect">
            <a:avLst/>
          </a:prstGeom>
        </p:spPr>
      </p:pic>
      <p:sp>
        <p:nvSpPr>
          <p:cNvPr id="17" name="Triangle">
            <a:extLst>
              <a:ext uri="{FF2B5EF4-FFF2-40B4-BE49-F238E27FC236}">
                <a16:creationId xmlns:a16="http://schemas.microsoft.com/office/drawing/2014/main" id="{62AF5A30-21E0-42F4-BC4F-BFDA1A4DAA3A}"/>
              </a:ext>
            </a:extLst>
          </p:cNvPr>
          <p:cNvSpPr/>
          <p:nvPr/>
        </p:nvSpPr>
        <p:spPr>
          <a:xfrm>
            <a:off x="3744948" y="2720054"/>
            <a:ext cx="827962" cy="844676"/>
          </a:xfrm>
          <a:custGeom>
            <a:avLst/>
            <a:gdLst>
              <a:gd name="connsiteX0" fmla="*/ 21600 w 21600"/>
              <a:gd name="connsiteY0" fmla="*/ 0 h 21600"/>
              <a:gd name="connsiteX1" fmla="*/ 0 w 21600"/>
              <a:gd name="connsiteY1" fmla="*/ 21600 h 21600"/>
              <a:gd name="connsiteX2" fmla="*/ 2256 w 21600"/>
              <a:gd name="connsiteY2" fmla="*/ 21539 h 21600"/>
              <a:gd name="connsiteX3" fmla="*/ 21600 w 21600"/>
              <a:gd name="connsiteY3" fmla="*/ 21600 h 21600"/>
              <a:gd name="connsiteX4" fmla="*/ 21600 w 21600"/>
              <a:gd name="connsiteY4" fmla="*/ 0 h 21600"/>
              <a:gd name="connsiteX0" fmla="*/ 21600 w 21600"/>
              <a:gd name="connsiteY0" fmla="*/ 0 h 22036"/>
              <a:gd name="connsiteX1" fmla="*/ 0 w 21600"/>
              <a:gd name="connsiteY1" fmla="*/ 21600 h 22036"/>
              <a:gd name="connsiteX2" fmla="*/ 2442 w 21600"/>
              <a:gd name="connsiteY2" fmla="*/ 22036 h 22036"/>
              <a:gd name="connsiteX3" fmla="*/ 21600 w 21600"/>
              <a:gd name="connsiteY3" fmla="*/ 21600 h 22036"/>
              <a:gd name="connsiteX4" fmla="*/ 21600 w 21600"/>
              <a:gd name="connsiteY4" fmla="*/ 0 h 2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2036" extrusionOk="0">
                <a:moveTo>
                  <a:pt x="21600" y="0"/>
                </a:moveTo>
                <a:lnTo>
                  <a:pt x="0" y="21600"/>
                </a:lnTo>
                <a:lnTo>
                  <a:pt x="2442" y="22036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id="{24C18B24-E210-4D2C-94F3-538292EFF8C3}"/>
              </a:ext>
            </a:extLst>
          </p:cNvPr>
          <p:cNvSpPr/>
          <p:nvPr/>
        </p:nvSpPr>
        <p:spPr>
          <a:xfrm>
            <a:off x="4571088" y="2720053"/>
            <a:ext cx="826581" cy="851805"/>
          </a:xfrm>
          <a:custGeom>
            <a:avLst/>
            <a:gdLst>
              <a:gd name="connsiteX0" fmla="*/ 21600 w 21600"/>
              <a:gd name="connsiteY0" fmla="*/ 21600 h 21601"/>
              <a:gd name="connsiteX1" fmla="*/ 0 w 21600"/>
              <a:gd name="connsiteY1" fmla="*/ 0 h 21601"/>
              <a:gd name="connsiteX2" fmla="*/ 0 w 21600"/>
              <a:gd name="connsiteY2" fmla="*/ 21600 h 21601"/>
              <a:gd name="connsiteX3" fmla="*/ 18941 w 21600"/>
              <a:gd name="connsiteY3" fmla="*/ 21601 h 21601"/>
              <a:gd name="connsiteX4" fmla="*/ 21600 w 21600"/>
              <a:gd name="connsiteY4" fmla="*/ 21600 h 21601"/>
              <a:gd name="connsiteX0" fmla="*/ 21600 w 21600"/>
              <a:gd name="connsiteY0" fmla="*/ 21600 h 22222"/>
              <a:gd name="connsiteX1" fmla="*/ 0 w 21600"/>
              <a:gd name="connsiteY1" fmla="*/ 0 h 22222"/>
              <a:gd name="connsiteX2" fmla="*/ 0 w 21600"/>
              <a:gd name="connsiteY2" fmla="*/ 21600 h 22222"/>
              <a:gd name="connsiteX3" fmla="*/ 18941 w 21600"/>
              <a:gd name="connsiteY3" fmla="*/ 22222 h 22222"/>
              <a:gd name="connsiteX4" fmla="*/ 21600 w 21600"/>
              <a:gd name="connsiteY4" fmla="*/ 21600 h 2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2222" extrusionOk="0">
                <a:moveTo>
                  <a:pt x="21600" y="21600"/>
                </a:moveTo>
                <a:lnTo>
                  <a:pt x="0" y="0"/>
                </a:lnTo>
                <a:lnTo>
                  <a:pt x="0" y="21600"/>
                </a:lnTo>
                <a:lnTo>
                  <a:pt x="18941" y="22222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DC33A3-D8DF-4802-AA18-5546535D01FB}"/>
              </a:ext>
            </a:extLst>
          </p:cNvPr>
          <p:cNvSpPr/>
          <p:nvPr/>
        </p:nvSpPr>
        <p:spPr>
          <a:xfrm>
            <a:off x="3744948" y="3544824"/>
            <a:ext cx="827962" cy="82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830E65B-D400-4F6F-9191-0FE81CEB8979}"/>
              </a:ext>
            </a:extLst>
          </p:cNvPr>
          <p:cNvSpPr/>
          <p:nvPr/>
        </p:nvSpPr>
        <p:spPr>
          <a:xfrm>
            <a:off x="4571088" y="3544824"/>
            <a:ext cx="827965" cy="82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lnTo>
                  <a:pt x="2156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097FB8A-8021-4782-987C-2EFEF21D2E45}"/>
              </a:ext>
            </a:extLst>
          </p:cNvPr>
          <p:cNvSpPr/>
          <p:nvPr/>
        </p:nvSpPr>
        <p:spPr>
          <a:xfrm>
            <a:off x="3912333" y="2885231"/>
            <a:ext cx="1319468" cy="1319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ED7E50-2195-4434-A8D5-A819AD5565C9}"/>
              </a:ext>
            </a:extLst>
          </p:cNvPr>
          <p:cNvSpPr txBox="1"/>
          <p:nvPr/>
        </p:nvSpPr>
        <p:spPr>
          <a:xfrm>
            <a:off x="4126528" y="3148953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</a:t>
            </a:r>
          </a:p>
          <a:p>
            <a:pPr algn="ctr"/>
            <a:r>
              <a:rPr lang="en-US" sz="2000" b="1" noProof="1"/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DFB834-955D-4868-8467-648FE385BCB0}"/>
              </a:ext>
            </a:extLst>
          </p:cNvPr>
          <p:cNvSpPr txBox="1"/>
          <p:nvPr/>
        </p:nvSpPr>
        <p:spPr>
          <a:xfrm>
            <a:off x="6227798" y="2040809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</a:t>
            </a:r>
          </a:p>
          <a:p>
            <a:r>
              <a:rPr lang="en-US" sz="2000" b="1" noProof="1"/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ED3573-5519-4A12-8A63-4BD0B51B9076}"/>
              </a:ext>
            </a:extLst>
          </p:cNvPr>
          <p:cNvSpPr txBox="1"/>
          <p:nvPr/>
        </p:nvSpPr>
        <p:spPr>
          <a:xfrm>
            <a:off x="6227798" y="4283326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/>
              <a:t>Lorem</a:t>
            </a:r>
          </a:p>
          <a:p>
            <a:r>
              <a:rPr lang="en-US" sz="2000" b="1" noProof="1"/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6A1076-8335-443F-A70C-EBDA30B0B4A8}"/>
              </a:ext>
            </a:extLst>
          </p:cNvPr>
          <p:cNvSpPr txBox="1"/>
          <p:nvPr/>
        </p:nvSpPr>
        <p:spPr>
          <a:xfrm>
            <a:off x="1932917" y="2040809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</a:t>
            </a:r>
          </a:p>
          <a:p>
            <a:pPr algn="r"/>
            <a:r>
              <a:rPr lang="en-US" sz="2000" b="1" noProof="1"/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158E23-35A3-48B3-A073-28F60100E8D4}"/>
              </a:ext>
            </a:extLst>
          </p:cNvPr>
          <p:cNvSpPr txBox="1"/>
          <p:nvPr/>
        </p:nvSpPr>
        <p:spPr>
          <a:xfrm>
            <a:off x="1932917" y="4283326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</a:t>
            </a:r>
          </a:p>
          <a:p>
            <a:pPr algn="r"/>
            <a:r>
              <a:rPr lang="en-US" sz="2000" b="1" noProof="1"/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54E699-7BD4-4633-B612-C5218634A7AC}"/>
              </a:ext>
            </a:extLst>
          </p:cNvPr>
          <p:cNvSpPr txBox="1"/>
          <p:nvPr/>
        </p:nvSpPr>
        <p:spPr>
          <a:xfrm>
            <a:off x="427013" y="166362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D2444B-B74D-462B-9A3F-1F252E685536}"/>
              </a:ext>
            </a:extLst>
          </p:cNvPr>
          <p:cNvSpPr txBox="1"/>
          <p:nvPr/>
        </p:nvSpPr>
        <p:spPr>
          <a:xfrm>
            <a:off x="427013" y="264718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0BA3D0-C14F-41FD-82DE-743207EA8A14}"/>
              </a:ext>
            </a:extLst>
          </p:cNvPr>
          <p:cNvSpPr txBox="1"/>
          <p:nvPr/>
        </p:nvSpPr>
        <p:spPr>
          <a:xfrm>
            <a:off x="427013" y="387991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D5AC1E-85DF-44CA-AF0D-1ED8E54D99D6}"/>
              </a:ext>
            </a:extLst>
          </p:cNvPr>
          <p:cNvSpPr txBox="1"/>
          <p:nvPr/>
        </p:nvSpPr>
        <p:spPr>
          <a:xfrm>
            <a:off x="427013" y="4863478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CFD056-031A-40F0-9AA4-D4F7C8BF2817}"/>
              </a:ext>
            </a:extLst>
          </p:cNvPr>
          <p:cNvSpPr txBox="1"/>
          <p:nvPr/>
        </p:nvSpPr>
        <p:spPr>
          <a:xfrm>
            <a:off x="7574220" y="166362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D946E9-25D8-4298-B807-77F38E87284A}"/>
              </a:ext>
            </a:extLst>
          </p:cNvPr>
          <p:cNvSpPr txBox="1"/>
          <p:nvPr/>
        </p:nvSpPr>
        <p:spPr>
          <a:xfrm>
            <a:off x="7574220" y="264718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ED1FE0-7C7E-4C60-83DB-7C4567CF23E0}"/>
              </a:ext>
            </a:extLst>
          </p:cNvPr>
          <p:cNvSpPr txBox="1"/>
          <p:nvPr/>
        </p:nvSpPr>
        <p:spPr>
          <a:xfrm>
            <a:off x="7574220" y="3879917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729B45-E967-49F9-92A3-930A83905B6C}"/>
              </a:ext>
            </a:extLst>
          </p:cNvPr>
          <p:cNvSpPr txBox="1"/>
          <p:nvPr/>
        </p:nvSpPr>
        <p:spPr>
          <a:xfrm>
            <a:off x="7574220" y="4863478"/>
            <a:ext cx="1142767" cy="56029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400" noProof="1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2-Way Horizontal Hierarchy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B1D13-2A22-4FAB-AEF7-7E44D7E9D607}"/>
              </a:ext>
            </a:extLst>
          </p:cNvPr>
          <p:cNvSpPr/>
          <p:nvPr/>
        </p:nvSpPr>
        <p:spPr>
          <a:xfrm>
            <a:off x="1724131" y="1931483"/>
            <a:ext cx="5716955" cy="3234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"/>
                </a:moveTo>
                <a:lnTo>
                  <a:pt x="21600" y="0"/>
                </a:lnTo>
                <a:lnTo>
                  <a:pt x="16879" y="0"/>
                </a:lnTo>
                <a:lnTo>
                  <a:pt x="10800" y="10745"/>
                </a:lnTo>
                <a:lnTo>
                  <a:pt x="4726" y="9"/>
                </a:lnTo>
                <a:lnTo>
                  <a:pt x="4721" y="0"/>
                </a:lnTo>
                <a:lnTo>
                  <a:pt x="0" y="0"/>
                </a:lnTo>
                <a:lnTo>
                  <a:pt x="0" y="74"/>
                </a:lnTo>
                <a:lnTo>
                  <a:pt x="4705" y="74"/>
                </a:lnTo>
                <a:lnTo>
                  <a:pt x="6601" y="3425"/>
                </a:lnTo>
                <a:lnTo>
                  <a:pt x="4773" y="6655"/>
                </a:lnTo>
                <a:lnTo>
                  <a:pt x="0" y="6655"/>
                </a:lnTo>
                <a:lnTo>
                  <a:pt x="0" y="6729"/>
                </a:lnTo>
                <a:lnTo>
                  <a:pt x="4794" y="6729"/>
                </a:lnTo>
                <a:lnTo>
                  <a:pt x="6627" y="3480"/>
                </a:lnTo>
                <a:lnTo>
                  <a:pt x="10769" y="10800"/>
                </a:lnTo>
                <a:lnTo>
                  <a:pt x="6627" y="18111"/>
                </a:lnTo>
                <a:lnTo>
                  <a:pt x="4799" y="14880"/>
                </a:lnTo>
                <a:lnTo>
                  <a:pt x="4794" y="14871"/>
                </a:lnTo>
                <a:lnTo>
                  <a:pt x="0" y="14871"/>
                </a:lnTo>
                <a:lnTo>
                  <a:pt x="0" y="14935"/>
                </a:lnTo>
                <a:lnTo>
                  <a:pt x="4773" y="14935"/>
                </a:lnTo>
                <a:lnTo>
                  <a:pt x="6601" y="18166"/>
                </a:lnTo>
                <a:lnTo>
                  <a:pt x="4705" y="21517"/>
                </a:lnTo>
                <a:lnTo>
                  <a:pt x="0" y="21517"/>
                </a:lnTo>
                <a:lnTo>
                  <a:pt x="0" y="21591"/>
                </a:lnTo>
                <a:lnTo>
                  <a:pt x="4721" y="21591"/>
                </a:lnTo>
                <a:lnTo>
                  <a:pt x="10800" y="10846"/>
                </a:lnTo>
                <a:lnTo>
                  <a:pt x="16874" y="21582"/>
                </a:lnTo>
                <a:lnTo>
                  <a:pt x="16879" y="21600"/>
                </a:lnTo>
                <a:lnTo>
                  <a:pt x="21600" y="21600"/>
                </a:lnTo>
                <a:lnTo>
                  <a:pt x="21600" y="21526"/>
                </a:lnTo>
                <a:lnTo>
                  <a:pt x="16895" y="21526"/>
                </a:lnTo>
                <a:lnTo>
                  <a:pt x="14999" y="18166"/>
                </a:lnTo>
                <a:lnTo>
                  <a:pt x="16821" y="14945"/>
                </a:lnTo>
                <a:lnTo>
                  <a:pt x="21600" y="14945"/>
                </a:lnTo>
                <a:lnTo>
                  <a:pt x="21600" y="14871"/>
                </a:lnTo>
                <a:lnTo>
                  <a:pt x="16806" y="14871"/>
                </a:lnTo>
                <a:lnTo>
                  <a:pt x="14968" y="18120"/>
                </a:lnTo>
                <a:lnTo>
                  <a:pt x="10826" y="10800"/>
                </a:lnTo>
                <a:lnTo>
                  <a:pt x="14968" y="3480"/>
                </a:lnTo>
                <a:lnTo>
                  <a:pt x="16801" y="6720"/>
                </a:lnTo>
                <a:lnTo>
                  <a:pt x="16806" y="6729"/>
                </a:lnTo>
                <a:lnTo>
                  <a:pt x="21600" y="6729"/>
                </a:lnTo>
                <a:lnTo>
                  <a:pt x="21600" y="6655"/>
                </a:lnTo>
                <a:lnTo>
                  <a:pt x="16821" y="6655"/>
                </a:lnTo>
                <a:lnTo>
                  <a:pt x="14999" y="3434"/>
                </a:lnTo>
                <a:lnTo>
                  <a:pt x="16895" y="7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822A61A-A8C8-49A3-9F63-F332855E3508}"/>
              </a:ext>
            </a:extLst>
          </p:cNvPr>
          <p:cNvSpPr/>
          <p:nvPr/>
        </p:nvSpPr>
        <p:spPr>
          <a:xfrm>
            <a:off x="5414718" y="2166465"/>
            <a:ext cx="553196" cy="55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7FE26BC-BC9B-4FEC-9E02-61E3A958FF28}"/>
              </a:ext>
            </a:extLst>
          </p:cNvPr>
          <p:cNvSpPr/>
          <p:nvPr/>
        </p:nvSpPr>
        <p:spPr>
          <a:xfrm>
            <a:off x="7391324" y="1884280"/>
            <a:ext cx="107501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C83470-A450-4B7A-86F4-999175888DF3}"/>
              </a:ext>
            </a:extLst>
          </p:cNvPr>
          <p:cNvSpPr/>
          <p:nvPr/>
        </p:nvSpPr>
        <p:spPr>
          <a:xfrm>
            <a:off x="7391323" y="2881406"/>
            <a:ext cx="107517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84BA13D-57F8-4BBB-B28D-1E6F3CE4911C}"/>
              </a:ext>
            </a:extLst>
          </p:cNvPr>
          <p:cNvSpPr/>
          <p:nvPr/>
        </p:nvSpPr>
        <p:spPr>
          <a:xfrm>
            <a:off x="7391323" y="4109692"/>
            <a:ext cx="107511" cy="107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1308CCB-2787-4F79-87CA-9EA24DD069DB}"/>
              </a:ext>
            </a:extLst>
          </p:cNvPr>
          <p:cNvSpPr/>
          <p:nvPr/>
        </p:nvSpPr>
        <p:spPr>
          <a:xfrm>
            <a:off x="7391323" y="5104905"/>
            <a:ext cx="107511" cy="107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21600" y="10800"/>
                </a:lnTo>
                <a:lnTo>
                  <a:pt x="10799" y="21600"/>
                </a:lnTo>
                <a:lnTo>
                  <a:pt x="0" y="108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7A5E8C-7F35-4D24-8CBF-738413EF4AD8}"/>
              </a:ext>
            </a:extLst>
          </p:cNvPr>
          <p:cNvSpPr/>
          <p:nvPr/>
        </p:nvSpPr>
        <p:spPr>
          <a:xfrm>
            <a:off x="5414717" y="4378054"/>
            <a:ext cx="553193" cy="55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568500C-E9D0-4157-9917-07AF1B183B37}"/>
              </a:ext>
            </a:extLst>
          </p:cNvPr>
          <p:cNvSpPr/>
          <p:nvPr/>
        </p:nvSpPr>
        <p:spPr>
          <a:xfrm>
            <a:off x="3203131" y="4378051"/>
            <a:ext cx="553202" cy="553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EBF3E85-FE73-449E-B9CE-510D587B5463}"/>
              </a:ext>
            </a:extLst>
          </p:cNvPr>
          <p:cNvSpPr/>
          <p:nvPr/>
        </p:nvSpPr>
        <p:spPr>
          <a:xfrm>
            <a:off x="1682666" y="5104904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1869FE2-2C89-4D86-9F71-991F7C539072}"/>
              </a:ext>
            </a:extLst>
          </p:cNvPr>
          <p:cNvSpPr/>
          <p:nvPr/>
        </p:nvSpPr>
        <p:spPr>
          <a:xfrm>
            <a:off x="1682666" y="4109689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7160FD3-BD6D-42EC-868C-27F85BD8A7D9}"/>
              </a:ext>
            </a:extLst>
          </p:cNvPr>
          <p:cNvSpPr/>
          <p:nvPr/>
        </p:nvSpPr>
        <p:spPr>
          <a:xfrm>
            <a:off x="1682666" y="2881406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46303FE-F1E5-44AE-BF64-A394081F8EC3}"/>
              </a:ext>
            </a:extLst>
          </p:cNvPr>
          <p:cNvSpPr/>
          <p:nvPr/>
        </p:nvSpPr>
        <p:spPr>
          <a:xfrm>
            <a:off x="1682666" y="1884280"/>
            <a:ext cx="107513" cy="10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800"/>
                </a:lnTo>
                <a:lnTo>
                  <a:pt x="108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637E491-B0B7-41E4-9EF9-0A7AF984B451}"/>
              </a:ext>
            </a:extLst>
          </p:cNvPr>
          <p:cNvSpPr/>
          <p:nvPr/>
        </p:nvSpPr>
        <p:spPr>
          <a:xfrm>
            <a:off x="3203131" y="2166465"/>
            <a:ext cx="553202" cy="55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22" name="Graphic 21" descr="Bullseye with solid fill">
            <a:extLst>
              <a:ext uri="{FF2B5EF4-FFF2-40B4-BE49-F238E27FC236}">
                <a16:creationId xmlns:a16="http://schemas.microsoft.com/office/drawing/2014/main" id="{0FCD7071-DA7C-45B6-ADA2-DE96329CC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0514" y="2283845"/>
            <a:ext cx="318435" cy="318435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0C06FDFF-52AE-469D-9034-B4FD2D2788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0514" y="4495434"/>
            <a:ext cx="318435" cy="318435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94D68828-4A0A-405B-990C-F11754A6D0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32095" y="2283845"/>
            <a:ext cx="318435" cy="318435"/>
          </a:xfrm>
          <a:prstGeom prst="rect">
            <a:avLst/>
          </a:prstGeom>
        </p:spPr>
      </p:pic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881754A4-07B9-4C90-8F43-7C80761176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2095" y="4495434"/>
            <a:ext cx="318435" cy="31843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4DFB834-955D-4868-8467-648FE385BCB0}"/>
              </a:ext>
            </a:extLst>
          </p:cNvPr>
          <p:cNvSpPr txBox="1"/>
          <p:nvPr/>
        </p:nvSpPr>
        <p:spPr>
          <a:xfrm>
            <a:off x="6227798" y="2065887"/>
            <a:ext cx="94172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0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ED3573-5519-4A12-8A63-4BD0B51B9076}"/>
              </a:ext>
            </a:extLst>
          </p:cNvPr>
          <p:cNvSpPr txBox="1"/>
          <p:nvPr/>
        </p:nvSpPr>
        <p:spPr>
          <a:xfrm>
            <a:off x="6227798" y="4308404"/>
            <a:ext cx="94172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0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6A1076-8335-443F-A70C-EBDA30B0B4A8}"/>
              </a:ext>
            </a:extLst>
          </p:cNvPr>
          <p:cNvSpPr txBox="1"/>
          <p:nvPr/>
        </p:nvSpPr>
        <p:spPr>
          <a:xfrm>
            <a:off x="1932917" y="2065887"/>
            <a:ext cx="94172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0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158E23-35A3-48B3-A073-28F60100E8D4}"/>
              </a:ext>
            </a:extLst>
          </p:cNvPr>
          <p:cNvSpPr txBox="1"/>
          <p:nvPr/>
        </p:nvSpPr>
        <p:spPr>
          <a:xfrm>
            <a:off x="1932917" y="4308404"/>
            <a:ext cx="94172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0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54E699-7BD4-4633-B612-C5218634A7AC}"/>
              </a:ext>
            </a:extLst>
          </p:cNvPr>
          <p:cNvSpPr txBox="1"/>
          <p:nvPr/>
        </p:nvSpPr>
        <p:spPr>
          <a:xfrm>
            <a:off x="427013" y="168216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D2444B-B74D-462B-9A3F-1F252E685536}"/>
              </a:ext>
            </a:extLst>
          </p:cNvPr>
          <p:cNvSpPr txBox="1"/>
          <p:nvPr/>
        </p:nvSpPr>
        <p:spPr>
          <a:xfrm>
            <a:off x="427013" y="266572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0BA3D0-C14F-41FD-82DE-743207EA8A14}"/>
              </a:ext>
            </a:extLst>
          </p:cNvPr>
          <p:cNvSpPr txBox="1"/>
          <p:nvPr/>
        </p:nvSpPr>
        <p:spPr>
          <a:xfrm>
            <a:off x="427013" y="389845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D5AC1E-85DF-44CA-AF0D-1ED8E54D99D6}"/>
              </a:ext>
            </a:extLst>
          </p:cNvPr>
          <p:cNvSpPr txBox="1"/>
          <p:nvPr/>
        </p:nvSpPr>
        <p:spPr>
          <a:xfrm>
            <a:off x="427013" y="4882014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CFD056-031A-40F0-9AA4-D4F7C8BF2817}"/>
              </a:ext>
            </a:extLst>
          </p:cNvPr>
          <p:cNvSpPr txBox="1"/>
          <p:nvPr/>
        </p:nvSpPr>
        <p:spPr>
          <a:xfrm>
            <a:off x="7574220" y="168216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D946E9-25D8-4298-B807-77F38E87284A}"/>
              </a:ext>
            </a:extLst>
          </p:cNvPr>
          <p:cNvSpPr txBox="1"/>
          <p:nvPr/>
        </p:nvSpPr>
        <p:spPr>
          <a:xfrm>
            <a:off x="7574220" y="266572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ED1FE0-7C7E-4C60-83DB-7C4567CF23E0}"/>
              </a:ext>
            </a:extLst>
          </p:cNvPr>
          <p:cNvSpPr txBox="1"/>
          <p:nvPr/>
        </p:nvSpPr>
        <p:spPr>
          <a:xfrm>
            <a:off x="7574220" y="3898453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729B45-E967-49F9-92A3-930A83905B6C}"/>
              </a:ext>
            </a:extLst>
          </p:cNvPr>
          <p:cNvSpPr txBox="1"/>
          <p:nvPr/>
        </p:nvSpPr>
        <p:spPr>
          <a:xfrm>
            <a:off x="7574220" y="4882014"/>
            <a:ext cx="1142767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9" name="Triangle">
            <a:extLst>
              <a:ext uri="{FF2B5EF4-FFF2-40B4-BE49-F238E27FC236}">
                <a16:creationId xmlns:a16="http://schemas.microsoft.com/office/drawing/2014/main" id="{F8B9906D-7053-4BF0-B3B7-93EED765ED5A}"/>
              </a:ext>
            </a:extLst>
          </p:cNvPr>
          <p:cNvSpPr/>
          <p:nvPr/>
        </p:nvSpPr>
        <p:spPr>
          <a:xfrm>
            <a:off x="3744948" y="2720054"/>
            <a:ext cx="827962" cy="844676"/>
          </a:xfrm>
          <a:custGeom>
            <a:avLst/>
            <a:gdLst>
              <a:gd name="connsiteX0" fmla="*/ 21600 w 21600"/>
              <a:gd name="connsiteY0" fmla="*/ 0 h 21600"/>
              <a:gd name="connsiteX1" fmla="*/ 0 w 21600"/>
              <a:gd name="connsiteY1" fmla="*/ 21600 h 21600"/>
              <a:gd name="connsiteX2" fmla="*/ 2256 w 21600"/>
              <a:gd name="connsiteY2" fmla="*/ 21539 h 21600"/>
              <a:gd name="connsiteX3" fmla="*/ 21600 w 21600"/>
              <a:gd name="connsiteY3" fmla="*/ 21600 h 21600"/>
              <a:gd name="connsiteX4" fmla="*/ 21600 w 21600"/>
              <a:gd name="connsiteY4" fmla="*/ 0 h 21600"/>
              <a:gd name="connsiteX0" fmla="*/ 21600 w 21600"/>
              <a:gd name="connsiteY0" fmla="*/ 0 h 22036"/>
              <a:gd name="connsiteX1" fmla="*/ 0 w 21600"/>
              <a:gd name="connsiteY1" fmla="*/ 21600 h 22036"/>
              <a:gd name="connsiteX2" fmla="*/ 2442 w 21600"/>
              <a:gd name="connsiteY2" fmla="*/ 22036 h 22036"/>
              <a:gd name="connsiteX3" fmla="*/ 21600 w 21600"/>
              <a:gd name="connsiteY3" fmla="*/ 21600 h 22036"/>
              <a:gd name="connsiteX4" fmla="*/ 21600 w 21600"/>
              <a:gd name="connsiteY4" fmla="*/ 0 h 2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2036" extrusionOk="0">
                <a:moveTo>
                  <a:pt x="21600" y="0"/>
                </a:moveTo>
                <a:lnTo>
                  <a:pt x="0" y="21600"/>
                </a:lnTo>
                <a:lnTo>
                  <a:pt x="2442" y="22036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0" name="Triangle">
            <a:extLst>
              <a:ext uri="{FF2B5EF4-FFF2-40B4-BE49-F238E27FC236}">
                <a16:creationId xmlns:a16="http://schemas.microsoft.com/office/drawing/2014/main" id="{861EF7C0-3DFE-4F39-BC0C-064B47C0599D}"/>
              </a:ext>
            </a:extLst>
          </p:cNvPr>
          <p:cNvSpPr/>
          <p:nvPr/>
        </p:nvSpPr>
        <p:spPr>
          <a:xfrm>
            <a:off x="4571088" y="2720053"/>
            <a:ext cx="826581" cy="851805"/>
          </a:xfrm>
          <a:custGeom>
            <a:avLst/>
            <a:gdLst>
              <a:gd name="connsiteX0" fmla="*/ 21600 w 21600"/>
              <a:gd name="connsiteY0" fmla="*/ 21600 h 21601"/>
              <a:gd name="connsiteX1" fmla="*/ 0 w 21600"/>
              <a:gd name="connsiteY1" fmla="*/ 0 h 21601"/>
              <a:gd name="connsiteX2" fmla="*/ 0 w 21600"/>
              <a:gd name="connsiteY2" fmla="*/ 21600 h 21601"/>
              <a:gd name="connsiteX3" fmla="*/ 18941 w 21600"/>
              <a:gd name="connsiteY3" fmla="*/ 21601 h 21601"/>
              <a:gd name="connsiteX4" fmla="*/ 21600 w 21600"/>
              <a:gd name="connsiteY4" fmla="*/ 21600 h 21601"/>
              <a:gd name="connsiteX0" fmla="*/ 21600 w 21600"/>
              <a:gd name="connsiteY0" fmla="*/ 21600 h 22222"/>
              <a:gd name="connsiteX1" fmla="*/ 0 w 21600"/>
              <a:gd name="connsiteY1" fmla="*/ 0 h 22222"/>
              <a:gd name="connsiteX2" fmla="*/ 0 w 21600"/>
              <a:gd name="connsiteY2" fmla="*/ 21600 h 22222"/>
              <a:gd name="connsiteX3" fmla="*/ 18941 w 21600"/>
              <a:gd name="connsiteY3" fmla="*/ 22222 h 22222"/>
              <a:gd name="connsiteX4" fmla="*/ 21600 w 21600"/>
              <a:gd name="connsiteY4" fmla="*/ 21600 h 2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2222" extrusionOk="0">
                <a:moveTo>
                  <a:pt x="21600" y="21600"/>
                </a:moveTo>
                <a:lnTo>
                  <a:pt x="0" y="0"/>
                </a:lnTo>
                <a:lnTo>
                  <a:pt x="0" y="21600"/>
                </a:lnTo>
                <a:lnTo>
                  <a:pt x="18941" y="22222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891989F-6E24-4323-B372-3832A17BDAA1}"/>
              </a:ext>
            </a:extLst>
          </p:cNvPr>
          <p:cNvSpPr/>
          <p:nvPr/>
        </p:nvSpPr>
        <p:spPr>
          <a:xfrm>
            <a:off x="3744948" y="3544824"/>
            <a:ext cx="827962" cy="82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C197BDF8-7B7C-4618-AAB0-D3DCF270FB95}"/>
              </a:ext>
            </a:extLst>
          </p:cNvPr>
          <p:cNvSpPr/>
          <p:nvPr/>
        </p:nvSpPr>
        <p:spPr>
          <a:xfrm>
            <a:off x="4571088" y="3544824"/>
            <a:ext cx="827965" cy="82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lnTo>
                  <a:pt x="2156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F00E7D1-8B9D-4ADF-9305-E71B15AA1573}"/>
              </a:ext>
            </a:extLst>
          </p:cNvPr>
          <p:cNvSpPr/>
          <p:nvPr/>
        </p:nvSpPr>
        <p:spPr>
          <a:xfrm>
            <a:off x="3912333" y="2885231"/>
            <a:ext cx="1319468" cy="1319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18CAB6-6D76-42BE-8EB1-F60152A6E4E7}"/>
              </a:ext>
            </a:extLst>
          </p:cNvPr>
          <p:cNvSpPr txBox="1"/>
          <p:nvPr/>
        </p:nvSpPr>
        <p:spPr>
          <a:xfrm>
            <a:off x="4126528" y="3148953"/>
            <a:ext cx="941720" cy="75804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</a:t>
            </a:r>
          </a:p>
          <a:p>
            <a:pPr algn="ctr"/>
            <a:r>
              <a:rPr lang="en-US" sz="2000" b="1" noProof="1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95277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157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2-Way Horizontal Hierarchy – Slide Template</vt:lpstr>
      <vt:lpstr>2-Way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2-Way Horizontal Hierarchy</dc:title>
  <dc:creator>PresentationGO.com</dc:creator>
  <dc:description>© Copyright PresentationGO.com</dc:description>
  <dcterms:created xsi:type="dcterms:W3CDTF">2014-11-26T05:14:11Z</dcterms:created>
  <dcterms:modified xsi:type="dcterms:W3CDTF">2021-08-30T19:22:38Z</dcterms:modified>
  <cp:category>Charts &amp; Diagrams</cp:category>
</cp:coreProperties>
</file>