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6334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2-Way Upward Arrow – Slide Template</a:t>
            </a:r>
          </a:p>
        </p:txBody>
      </p:sp>
      <p:grpSp>
        <p:nvGrpSpPr>
          <p:cNvPr id="5" name="Group 4">
            <a:extLst>
              <a:ext uri="{FF2B5EF4-FFF2-40B4-BE49-F238E27FC236}">
                <a16:creationId xmlns:a16="http://schemas.microsoft.com/office/drawing/2014/main" id="{924A8C37-2445-4E8F-A29D-FF8BCDD0C7A3}"/>
              </a:ext>
            </a:extLst>
          </p:cNvPr>
          <p:cNvGrpSpPr/>
          <p:nvPr/>
        </p:nvGrpSpPr>
        <p:grpSpPr>
          <a:xfrm>
            <a:off x="778436" y="1358454"/>
            <a:ext cx="7587129" cy="4284521"/>
            <a:chOff x="1428151" y="1584470"/>
            <a:chExt cx="6287698" cy="3550720"/>
          </a:xfrm>
        </p:grpSpPr>
        <p:sp>
          <p:nvSpPr>
            <p:cNvPr id="3" name="Shape">
              <a:extLst>
                <a:ext uri="{FF2B5EF4-FFF2-40B4-BE49-F238E27FC236}">
                  <a16:creationId xmlns:a16="http://schemas.microsoft.com/office/drawing/2014/main" id="{AA7B250F-CD68-4F3F-8C1D-51145400964F}"/>
                </a:ext>
              </a:extLst>
            </p:cNvPr>
            <p:cNvSpPr/>
            <p:nvPr/>
          </p:nvSpPr>
          <p:spPr>
            <a:xfrm>
              <a:off x="3853606" y="1584470"/>
              <a:ext cx="2198786" cy="3550720"/>
            </a:xfrm>
            <a:custGeom>
              <a:avLst/>
              <a:gdLst/>
              <a:ahLst/>
              <a:cxnLst>
                <a:cxn ang="0">
                  <a:pos x="wd2" y="hd2"/>
                </a:cxn>
                <a:cxn ang="5400000">
                  <a:pos x="wd2" y="hd2"/>
                </a:cxn>
                <a:cxn ang="10800000">
                  <a:pos x="wd2" y="hd2"/>
                </a:cxn>
                <a:cxn ang="16200000">
                  <a:pos x="wd2" y="hd2"/>
                </a:cxn>
              </a:cxnLst>
              <a:rect l="0" t="0" r="r" b="b"/>
              <a:pathLst>
                <a:path w="21281" h="21535" extrusionOk="0">
                  <a:moveTo>
                    <a:pt x="17861" y="17175"/>
                  </a:moveTo>
                  <a:cubicBezTo>
                    <a:pt x="17667" y="17054"/>
                    <a:pt x="17326" y="17140"/>
                    <a:pt x="17326" y="17314"/>
                  </a:cubicBezTo>
                  <a:lnTo>
                    <a:pt x="17326" y="17885"/>
                  </a:lnTo>
                  <a:cubicBezTo>
                    <a:pt x="17326" y="18151"/>
                    <a:pt x="16985" y="18365"/>
                    <a:pt x="16561" y="18365"/>
                  </a:cubicBezTo>
                  <a:lnTo>
                    <a:pt x="10615" y="18365"/>
                  </a:lnTo>
                  <a:cubicBezTo>
                    <a:pt x="8577" y="18365"/>
                    <a:pt x="6899" y="17389"/>
                    <a:pt x="6715" y="16141"/>
                  </a:cubicBezTo>
                  <a:cubicBezTo>
                    <a:pt x="6724" y="16066"/>
                    <a:pt x="6724" y="15985"/>
                    <a:pt x="6724" y="15910"/>
                  </a:cubicBezTo>
                  <a:lnTo>
                    <a:pt x="6724" y="5061"/>
                  </a:lnTo>
                  <a:lnTo>
                    <a:pt x="6724" y="1964"/>
                  </a:lnTo>
                  <a:lnTo>
                    <a:pt x="6724" y="0"/>
                  </a:lnTo>
                  <a:lnTo>
                    <a:pt x="5157" y="982"/>
                  </a:lnTo>
                  <a:lnTo>
                    <a:pt x="3645" y="1930"/>
                  </a:lnTo>
                  <a:lnTo>
                    <a:pt x="3617" y="1947"/>
                  </a:lnTo>
                  <a:lnTo>
                    <a:pt x="280" y="4038"/>
                  </a:lnTo>
                  <a:cubicBezTo>
                    <a:pt x="-319" y="4414"/>
                    <a:pt x="105" y="5061"/>
                    <a:pt x="953" y="5061"/>
                  </a:cubicBezTo>
                  <a:lnTo>
                    <a:pt x="2852" y="5061"/>
                  </a:lnTo>
                  <a:cubicBezTo>
                    <a:pt x="3276" y="5061"/>
                    <a:pt x="3617" y="5274"/>
                    <a:pt x="3617" y="5540"/>
                  </a:cubicBezTo>
                  <a:lnTo>
                    <a:pt x="3617" y="15910"/>
                  </a:lnTo>
                  <a:cubicBezTo>
                    <a:pt x="3617" y="15991"/>
                    <a:pt x="3617" y="16066"/>
                    <a:pt x="3627" y="16141"/>
                  </a:cubicBezTo>
                  <a:cubicBezTo>
                    <a:pt x="3710" y="17094"/>
                    <a:pt x="4272" y="17966"/>
                    <a:pt x="5166" y="18660"/>
                  </a:cubicBezTo>
                  <a:cubicBezTo>
                    <a:pt x="6448" y="19653"/>
                    <a:pt x="8411" y="20289"/>
                    <a:pt x="10605" y="20289"/>
                  </a:cubicBezTo>
                  <a:lnTo>
                    <a:pt x="16552" y="20289"/>
                  </a:lnTo>
                  <a:cubicBezTo>
                    <a:pt x="16976" y="20289"/>
                    <a:pt x="17317" y="20502"/>
                    <a:pt x="17317" y="20768"/>
                  </a:cubicBezTo>
                  <a:lnTo>
                    <a:pt x="17317" y="21340"/>
                  </a:lnTo>
                  <a:cubicBezTo>
                    <a:pt x="17317" y="21513"/>
                    <a:pt x="17649" y="21600"/>
                    <a:pt x="17852" y="21479"/>
                  </a:cubicBezTo>
                  <a:lnTo>
                    <a:pt x="21281" y="19330"/>
                  </a:lnTo>
                  <a:lnTo>
                    <a:pt x="17861" y="17175"/>
                  </a:lnTo>
                  <a:close/>
                </a:path>
              </a:pathLst>
            </a:custGeom>
            <a:gradFill flip="none" rotWithShape="1">
              <a:gsLst>
                <a:gs pos="0">
                  <a:schemeClr val="accent3"/>
                </a:gs>
                <a:gs pos="100000">
                  <a:schemeClr val="accent3">
                    <a:lumMod val="60000"/>
                  </a:schemeClr>
                </a:gs>
              </a:gsLst>
              <a:path path="circle">
                <a:fillToRect l="100000" t="100000"/>
              </a:path>
              <a:tileRect r="-100000" b="-100000"/>
            </a:gra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DFFB66CE-E006-4441-A846-5FF4C2CD4385}"/>
                </a:ext>
              </a:extLst>
            </p:cNvPr>
            <p:cNvSpPr/>
            <p:nvPr/>
          </p:nvSpPr>
          <p:spPr>
            <a:xfrm>
              <a:off x="3091607" y="1584470"/>
              <a:ext cx="2200691" cy="3550720"/>
            </a:xfrm>
            <a:custGeom>
              <a:avLst/>
              <a:gdLst/>
              <a:ahLst/>
              <a:cxnLst>
                <a:cxn ang="0">
                  <a:pos x="wd2" y="hd2"/>
                </a:cxn>
                <a:cxn ang="5400000">
                  <a:pos x="wd2" y="hd2"/>
                </a:cxn>
                <a:cxn ang="10800000">
                  <a:pos x="wd2" y="hd2"/>
                </a:cxn>
                <a:cxn ang="16200000">
                  <a:pos x="wd2" y="hd2"/>
                </a:cxn>
              </a:cxnLst>
              <a:rect l="0" t="0" r="r" b="b"/>
              <a:pathLst>
                <a:path w="21282" h="21535" extrusionOk="0">
                  <a:moveTo>
                    <a:pt x="3436" y="17175"/>
                  </a:moveTo>
                  <a:cubicBezTo>
                    <a:pt x="3629" y="17054"/>
                    <a:pt x="3970" y="17140"/>
                    <a:pt x="3970" y="17314"/>
                  </a:cubicBezTo>
                  <a:lnTo>
                    <a:pt x="3970" y="17885"/>
                  </a:lnTo>
                  <a:cubicBezTo>
                    <a:pt x="3970" y="18151"/>
                    <a:pt x="4311" y="18365"/>
                    <a:pt x="4735" y="18365"/>
                  </a:cubicBezTo>
                  <a:lnTo>
                    <a:pt x="10676" y="18365"/>
                  </a:lnTo>
                  <a:cubicBezTo>
                    <a:pt x="12711" y="18365"/>
                    <a:pt x="14388" y="17389"/>
                    <a:pt x="14572" y="16141"/>
                  </a:cubicBezTo>
                  <a:cubicBezTo>
                    <a:pt x="14563" y="16066"/>
                    <a:pt x="14563" y="15985"/>
                    <a:pt x="14563" y="15910"/>
                  </a:cubicBezTo>
                  <a:lnTo>
                    <a:pt x="14563" y="5061"/>
                  </a:lnTo>
                  <a:lnTo>
                    <a:pt x="14563" y="1964"/>
                  </a:lnTo>
                  <a:lnTo>
                    <a:pt x="14563" y="0"/>
                  </a:lnTo>
                  <a:lnTo>
                    <a:pt x="16129" y="982"/>
                  </a:lnTo>
                  <a:lnTo>
                    <a:pt x="17639" y="1930"/>
                  </a:lnTo>
                  <a:lnTo>
                    <a:pt x="17667" y="1947"/>
                  </a:lnTo>
                  <a:lnTo>
                    <a:pt x="21001" y="4038"/>
                  </a:lnTo>
                  <a:cubicBezTo>
                    <a:pt x="21600" y="4414"/>
                    <a:pt x="21176" y="5061"/>
                    <a:pt x="20329" y="5061"/>
                  </a:cubicBezTo>
                  <a:lnTo>
                    <a:pt x="18413" y="5061"/>
                  </a:lnTo>
                  <a:cubicBezTo>
                    <a:pt x="17989" y="5061"/>
                    <a:pt x="17648" y="5274"/>
                    <a:pt x="17648" y="5540"/>
                  </a:cubicBezTo>
                  <a:lnTo>
                    <a:pt x="17648" y="15910"/>
                  </a:lnTo>
                  <a:cubicBezTo>
                    <a:pt x="17648" y="15991"/>
                    <a:pt x="17648" y="16066"/>
                    <a:pt x="17639" y="16141"/>
                  </a:cubicBezTo>
                  <a:cubicBezTo>
                    <a:pt x="17556" y="17094"/>
                    <a:pt x="16994" y="17966"/>
                    <a:pt x="16101" y="18660"/>
                  </a:cubicBezTo>
                  <a:cubicBezTo>
                    <a:pt x="14821" y="19653"/>
                    <a:pt x="12859" y="20289"/>
                    <a:pt x="10666" y="20289"/>
                  </a:cubicBezTo>
                  <a:lnTo>
                    <a:pt x="4725" y="20289"/>
                  </a:lnTo>
                  <a:cubicBezTo>
                    <a:pt x="4302" y="20289"/>
                    <a:pt x="3961" y="20502"/>
                    <a:pt x="3961" y="20768"/>
                  </a:cubicBezTo>
                  <a:lnTo>
                    <a:pt x="3961" y="21340"/>
                  </a:lnTo>
                  <a:cubicBezTo>
                    <a:pt x="3961" y="21513"/>
                    <a:pt x="3629" y="21600"/>
                    <a:pt x="3427" y="21479"/>
                  </a:cubicBezTo>
                  <a:lnTo>
                    <a:pt x="0" y="19330"/>
                  </a:lnTo>
                  <a:lnTo>
                    <a:pt x="3436" y="17175"/>
                  </a:lnTo>
                  <a:close/>
                </a:path>
              </a:pathLst>
            </a:custGeom>
            <a:gradFill flip="none" rotWithShape="1">
              <a:gsLst>
                <a:gs pos="0">
                  <a:schemeClr val="accent2"/>
                </a:gs>
                <a:gs pos="100000">
                  <a:schemeClr val="accent2">
                    <a:lumMod val="75000"/>
                  </a:schemeClr>
                </a:gs>
              </a:gsLst>
              <a:path path="circle">
                <a:fillToRect t="100000" r="100000"/>
              </a:path>
              <a:tileRect l="-100000" b="-100000"/>
            </a:gradFill>
            <a:ln w="12700">
              <a:miter lim="400000"/>
            </a:ln>
          </p:spPr>
          <p:txBody>
            <a:bodyPr lIns="28575" tIns="28575" rIns="28575" bIns="28575" anchor="ctr"/>
            <a:lstStyle/>
            <a:p>
              <a:endParaRPr sz="2250">
                <a:solidFill>
                  <a:srgbClr val="FFFFFF"/>
                </a:solidFill>
              </a:endParaRPr>
            </a:p>
          </p:txBody>
        </p:sp>
        <p:sp>
          <p:nvSpPr>
            <p:cNvPr id="6" name="TextBox 5">
              <a:extLst>
                <a:ext uri="{FF2B5EF4-FFF2-40B4-BE49-F238E27FC236}">
                  <a16:creationId xmlns:a16="http://schemas.microsoft.com/office/drawing/2014/main" id="{24A5AA63-9FFE-4702-B965-FAB482032AC2}"/>
                </a:ext>
              </a:extLst>
            </p:cNvPr>
            <p:cNvSpPr txBox="1"/>
            <p:nvPr/>
          </p:nvSpPr>
          <p:spPr>
            <a:xfrm>
              <a:off x="1428151" y="4548786"/>
              <a:ext cx="1426481" cy="369332"/>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r>
                <a:rPr lang="en-US" sz="1800" noProof="1"/>
                <a:t>Lorem Ipsum</a:t>
              </a:r>
            </a:p>
          </p:txBody>
        </p:sp>
        <p:sp>
          <p:nvSpPr>
            <p:cNvPr id="9" name="TextBox 8">
              <a:extLst>
                <a:ext uri="{FF2B5EF4-FFF2-40B4-BE49-F238E27FC236}">
                  <a16:creationId xmlns:a16="http://schemas.microsoft.com/office/drawing/2014/main" id="{6D3634C7-1D8A-4981-BFB2-5489FC6170B8}"/>
                </a:ext>
              </a:extLst>
            </p:cNvPr>
            <p:cNvSpPr txBox="1"/>
            <p:nvPr/>
          </p:nvSpPr>
          <p:spPr>
            <a:xfrm>
              <a:off x="6289368" y="4548786"/>
              <a:ext cx="1426481" cy="369332"/>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pPr algn="l"/>
              <a:r>
                <a:rPr lang="en-US" sz="1800" noProof="1">
                  <a:solidFill>
                    <a:schemeClr val="accent3">
                      <a:lumMod val="75000"/>
                    </a:schemeClr>
                  </a:solidFill>
                </a:rPr>
                <a:t>Lorem Ipsum</a:t>
              </a:r>
            </a:p>
          </p:txBody>
        </p:sp>
        <p:pic>
          <p:nvPicPr>
            <p:cNvPr id="11" name="Graphic 10" descr="Stopwatch">
              <a:extLst>
                <a:ext uri="{FF2B5EF4-FFF2-40B4-BE49-F238E27FC236}">
                  <a16:creationId xmlns:a16="http://schemas.microsoft.com/office/drawing/2014/main" id="{88EFD81D-9F16-4854-BD15-D4E90C1543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2011" y="2022511"/>
              <a:ext cx="340613" cy="340613"/>
            </a:xfrm>
            <a:prstGeom prst="rect">
              <a:avLst/>
            </a:prstGeom>
            <a:effectLst>
              <a:outerShdw blurRad="50800" dist="38100" dir="2700000" algn="tl" rotWithShape="0">
                <a:prstClr val="black">
                  <a:alpha val="40000"/>
                </a:prstClr>
              </a:outerShdw>
            </a:effectLst>
          </p:spPr>
        </p:pic>
        <p:pic>
          <p:nvPicPr>
            <p:cNvPr id="12" name="Graphic 11" descr="Gears">
              <a:extLst>
                <a:ext uri="{FF2B5EF4-FFF2-40B4-BE49-F238E27FC236}">
                  <a16:creationId xmlns:a16="http://schemas.microsoft.com/office/drawing/2014/main" id="{D578276D-A08D-4DD4-910D-044519B40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8318" y="1963729"/>
              <a:ext cx="413672" cy="413672"/>
            </a:xfrm>
            <a:prstGeom prst="rect">
              <a:avLst/>
            </a:prstGeom>
            <a:effectLst>
              <a:outerShdw blurRad="50800" dist="38100" dir="2700000" algn="tl" rotWithShape="0">
                <a:prstClr val="black">
                  <a:alpha val="40000"/>
                </a:prstClr>
              </a:outerShdw>
            </a:effectLst>
          </p:spPr>
        </p:pic>
      </p:grpSp>
      <p:grpSp>
        <p:nvGrpSpPr>
          <p:cNvPr id="14" name="Group 13">
            <a:extLst>
              <a:ext uri="{FF2B5EF4-FFF2-40B4-BE49-F238E27FC236}">
                <a16:creationId xmlns:a16="http://schemas.microsoft.com/office/drawing/2014/main" id="{DF94EBFE-74A4-43C7-88FD-DAE17D06D143}"/>
              </a:ext>
            </a:extLst>
          </p:cNvPr>
          <p:cNvGrpSpPr/>
          <p:nvPr/>
        </p:nvGrpSpPr>
        <p:grpSpPr>
          <a:xfrm>
            <a:off x="696467" y="1945593"/>
            <a:ext cx="2194560" cy="2452635"/>
            <a:chOff x="332936" y="2555951"/>
            <a:chExt cx="2926080" cy="3270181"/>
          </a:xfrm>
        </p:grpSpPr>
        <p:sp>
          <p:nvSpPr>
            <p:cNvPr id="15" name="TextBox 14">
              <a:extLst>
                <a:ext uri="{FF2B5EF4-FFF2-40B4-BE49-F238E27FC236}">
                  <a16:creationId xmlns:a16="http://schemas.microsoft.com/office/drawing/2014/main" id="{94246B19-DBB9-4136-A5CB-86C080EFE76A}"/>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6" name="TextBox 15">
              <a:extLst>
                <a:ext uri="{FF2B5EF4-FFF2-40B4-BE49-F238E27FC236}">
                  <a16:creationId xmlns:a16="http://schemas.microsoft.com/office/drawing/2014/main" id="{C572FB96-D334-4482-B94B-72D58328E61D}"/>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4F59425E-1CDD-4C77-AB4C-E88E56F8DD6C}"/>
              </a:ext>
            </a:extLst>
          </p:cNvPr>
          <p:cNvGrpSpPr/>
          <p:nvPr/>
        </p:nvGrpSpPr>
        <p:grpSpPr>
          <a:xfrm>
            <a:off x="6255271" y="1945593"/>
            <a:ext cx="2194560" cy="2452635"/>
            <a:chOff x="332936" y="2555951"/>
            <a:chExt cx="2926080" cy="3270181"/>
          </a:xfrm>
        </p:grpSpPr>
        <p:sp>
          <p:nvSpPr>
            <p:cNvPr id="18" name="TextBox 17">
              <a:extLst>
                <a:ext uri="{FF2B5EF4-FFF2-40B4-BE49-F238E27FC236}">
                  <a16:creationId xmlns:a16="http://schemas.microsoft.com/office/drawing/2014/main" id="{50659837-64AF-404F-B90E-AD57A954943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9" name="TextBox 18">
              <a:extLst>
                <a:ext uri="{FF2B5EF4-FFF2-40B4-BE49-F238E27FC236}">
                  <a16:creationId xmlns:a16="http://schemas.microsoft.com/office/drawing/2014/main" id="{16E2D8B5-4633-4BA0-B6F4-DBF8C0132490}"/>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2-Way Upward Arrow – Slide Template</a:t>
            </a:r>
          </a:p>
        </p:txBody>
      </p:sp>
      <p:grpSp>
        <p:nvGrpSpPr>
          <p:cNvPr id="5" name="Group 4">
            <a:extLst>
              <a:ext uri="{FF2B5EF4-FFF2-40B4-BE49-F238E27FC236}">
                <a16:creationId xmlns:a16="http://schemas.microsoft.com/office/drawing/2014/main" id="{924A8C37-2445-4E8F-A29D-FF8BCDD0C7A3}"/>
              </a:ext>
            </a:extLst>
          </p:cNvPr>
          <p:cNvGrpSpPr/>
          <p:nvPr/>
        </p:nvGrpSpPr>
        <p:grpSpPr>
          <a:xfrm>
            <a:off x="778436" y="1358454"/>
            <a:ext cx="7587129" cy="4284521"/>
            <a:chOff x="1428151" y="1584470"/>
            <a:chExt cx="6287698" cy="3550720"/>
          </a:xfrm>
        </p:grpSpPr>
        <p:sp>
          <p:nvSpPr>
            <p:cNvPr id="3" name="Shape">
              <a:extLst>
                <a:ext uri="{FF2B5EF4-FFF2-40B4-BE49-F238E27FC236}">
                  <a16:creationId xmlns:a16="http://schemas.microsoft.com/office/drawing/2014/main" id="{AA7B250F-CD68-4F3F-8C1D-51145400964F}"/>
                </a:ext>
              </a:extLst>
            </p:cNvPr>
            <p:cNvSpPr/>
            <p:nvPr/>
          </p:nvSpPr>
          <p:spPr>
            <a:xfrm>
              <a:off x="3853606" y="1584470"/>
              <a:ext cx="2198786" cy="3550720"/>
            </a:xfrm>
            <a:custGeom>
              <a:avLst/>
              <a:gdLst/>
              <a:ahLst/>
              <a:cxnLst>
                <a:cxn ang="0">
                  <a:pos x="wd2" y="hd2"/>
                </a:cxn>
                <a:cxn ang="5400000">
                  <a:pos x="wd2" y="hd2"/>
                </a:cxn>
                <a:cxn ang="10800000">
                  <a:pos x="wd2" y="hd2"/>
                </a:cxn>
                <a:cxn ang="16200000">
                  <a:pos x="wd2" y="hd2"/>
                </a:cxn>
              </a:cxnLst>
              <a:rect l="0" t="0" r="r" b="b"/>
              <a:pathLst>
                <a:path w="21281" h="21535" extrusionOk="0">
                  <a:moveTo>
                    <a:pt x="17861" y="17175"/>
                  </a:moveTo>
                  <a:cubicBezTo>
                    <a:pt x="17667" y="17054"/>
                    <a:pt x="17326" y="17140"/>
                    <a:pt x="17326" y="17314"/>
                  </a:cubicBezTo>
                  <a:lnTo>
                    <a:pt x="17326" y="17885"/>
                  </a:lnTo>
                  <a:cubicBezTo>
                    <a:pt x="17326" y="18151"/>
                    <a:pt x="16985" y="18365"/>
                    <a:pt x="16561" y="18365"/>
                  </a:cubicBezTo>
                  <a:lnTo>
                    <a:pt x="10615" y="18365"/>
                  </a:lnTo>
                  <a:cubicBezTo>
                    <a:pt x="8577" y="18365"/>
                    <a:pt x="6899" y="17389"/>
                    <a:pt x="6715" y="16141"/>
                  </a:cubicBezTo>
                  <a:cubicBezTo>
                    <a:pt x="6724" y="16066"/>
                    <a:pt x="6724" y="15985"/>
                    <a:pt x="6724" y="15910"/>
                  </a:cubicBezTo>
                  <a:lnTo>
                    <a:pt x="6724" y="5061"/>
                  </a:lnTo>
                  <a:lnTo>
                    <a:pt x="6724" y="1964"/>
                  </a:lnTo>
                  <a:lnTo>
                    <a:pt x="6724" y="0"/>
                  </a:lnTo>
                  <a:lnTo>
                    <a:pt x="5157" y="982"/>
                  </a:lnTo>
                  <a:lnTo>
                    <a:pt x="3645" y="1930"/>
                  </a:lnTo>
                  <a:lnTo>
                    <a:pt x="3617" y="1947"/>
                  </a:lnTo>
                  <a:lnTo>
                    <a:pt x="280" y="4038"/>
                  </a:lnTo>
                  <a:cubicBezTo>
                    <a:pt x="-319" y="4414"/>
                    <a:pt x="105" y="5061"/>
                    <a:pt x="953" y="5061"/>
                  </a:cubicBezTo>
                  <a:lnTo>
                    <a:pt x="2852" y="5061"/>
                  </a:lnTo>
                  <a:cubicBezTo>
                    <a:pt x="3276" y="5061"/>
                    <a:pt x="3617" y="5274"/>
                    <a:pt x="3617" y="5540"/>
                  </a:cubicBezTo>
                  <a:lnTo>
                    <a:pt x="3617" y="15910"/>
                  </a:lnTo>
                  <a:cubicBezTo>
                    <a:pt x="3617" y="15991"/>
                    <a:pt x="3617" y="16066"/>
                    <a:pt x="3627" y="16141"/>
                  </a:cubicBezTo>
                  <a:cubicBezTo>
                    <a:pt x="3710" y="17094"/>
                    <a:pt x="4272" y="17966"/>
                    <a:pt x="5166" y="18660"/>
                  </a:cubicBezTo>
                  <a:cubicBezTo>
                    <a:pt x="6448" y="19653"/>
                    <a:pt x="8411" y="20289"/>
                    <a:pt x="10605" y="20289"/>
                  </a:cubicBezTo>
                  <a:lnTo>
                    <a:pt x="16552" y="20289"/>
                  </a:lnTo>
                  <a:cubicBezTo>
                    <a:pt x="16976" y="20289"/>
                    <a:pt x="17317" y="20502"/>
                    <a:pt x="17317" y="20768"/>
                  </a:cubicBezTo>
                  <a:lnTo>
                    <a:pt x="17317" y="21340"/>
                  </a:lnTo>
                  <a:cubicBezTo>
                    <a:pt x="17317" y="21513"/>
                    <a:pt x="17649" y="21600"/>
                    <a:pt x="17852" y="21479"/>
                  </a:cubicBezTo>
                  <a:lnTo>
                    <a:pt x="21281" y="19330"/>
                  </a:lnTo>
                  <a:lnTo>
                    <a:pt x="17861" y="17175"/>
                  </a:lnTo>
                  <a:close/>
                </a:path>
              </a:pathLst>
            </a:custGeom>
            <a:gradFill flip="none" rotWithShape="1">
              <a:gsLst>
                <a:gs pos="0">
                  <a:schemeClr val="accent3"/>
                </a:gs>
                <a:gs pos="100000">
                  <a:schemeClr val="accent3">
                    <a:lumMod val="60000"/>
                  </a:schemeClr>
                </a:gs>
              </a:gsLst>
              <a:path path="circle">
                <a:fillToRect l="100000" t="100000"/>
              </a:path>
              <a:tileRect r="-100000" b="-100000"/>
            </a:gra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DFFB66CE-E006-4441-A846-5FF4C2CD4385}"/>
                </a:ext>
              </a:extLst>
            </p:cNvPr>
            <p:cNvSpPr/>
            <p:nvPr/>
          </p:nvSpPr>
          <p:spPr>
            <a:xfrm>
              <a:off x="3091607" y="1584470"/>
              <a:ext cx="2200691" cy="3550720"/>
            </a:xfrm>
            <a:custGeom>
              <a:avLst/>
              <a:gdLst/>
              <a:ahLst/>
              <a:cxnLst>
                <a:cxn ang="0">
                  <a:pos x="wd2" y="hd2"/>
                </a:cxn>
                <a:cxn ang="5400000">
                  <a:pos x="wd2" y="hd2"/>
                </a:cxn>
                <a:cxn ang="10800000">
                  <a:pos x="wd2" y="hd2"/>
                </a:cxn>
                <a:cxn ang="16200000">
                  <a:pos x="wd2" y="hd2"/>
                </a:cxn>
              </a:cxnLst>
              <a:rect l="0" t="0" r="r" b="b"/>
              <a:pathLst>
                <a:path w="21282" h="21535" extrusionOk="0">
                  <a:moveTo>
                    <a:pt x="3436" y="17175"/>
                  </a:moveTo>
                  <a:cubicBezTo>
                    <a:pt x="3629" y="17054"/>
                    <a:pt x="3970" y="17140"/>
                    <a:pt x="3970" y="17314"/>
                  </a:cubicBezTo>
                  <a:lnTo>
                    <a:pt x="3970" y="17885"/>
                  </a:lnTo>
                  <a:cubicBezTo>
                    <a:pt x="3970" y="18151"/>
                    <a:pt x="4311" y="18365"/>
                    <a:pt x="4735" y="18365"/>
                  </a:cubicBezTo>
                  <a:lnTo>
                    <a:pt x="10676" y="18365"/>
                  </a:lnTo>
                  <a:cubicBezTo>
                    <a:pt x="12711" y="18365"/>
                    <a:pt x="14388" y="17389"/>
                    <a:pt x="14572" y="16141"/>
                  </a:cubicBezTo>
                  <a:cubicBezTo>
                    <a:pt x="14563" y="16066"/>
                    <a:pt x="14563" y="15985"/>
                    <a:pt x="14563" y="15910"/>
                  </a:cubicBezTo>
                  <a:lnTo>
                    <a:pt x="14563" y="5061"/>
                  </a:lnTo>
                  <a:lnTo>
                    <a:pt x="14563" y="1964"/>
                  </a:lnTo>
                  <a:lnTo>
                    <a:pt x="14563" y="0"/>
                  </a:lnTo>
                  <a:lnTo>
                    <a:pt x="16129" y="982"/>
                  </a:lnTo>
                  <a:lnTo>
                    <a:pt x="17639" y="1930"/>
                  </a:lnTo>
                  <a:lnTo>
                    <a:pt x="17667" y="1947"/>
                  </a:lnTo>
                  <a:lnTo>
                    <a:pt x="21001" y="4038"/>
                  </a:lnTo>
                  <a:cubicBezTo>
                    <a:pt x="21600" y="4414"/>
                    <a:pt x="21176" y="5061"/>
                    <a:pt x="20329" y="5061"/>
                  </a:cubicBezTo>
                  <a:lnTo>
                    <a:pt x="18413" y="5061"/>
                  </a:lnTo>
                  <a:cubicBezTo>
                    <a:pt x="17989" y="5061"/>
                    <a:pt x="17648" y="5274"/>
                    <a:pt x="17648" y="5540"/>
                  </a:cubicBezTo>
                  <a:lnTo>
                    <a:pt x="17648" y="15910"/>
                  </a:lnTo>
                  <a:cubicBezTo>
                    <a:pt x="17648" y="15991"/>
                    <a:pt x="17648" y="16066"/>
                    <a:pt x="17639" y="16141"/>
                  </a:cubicBezTo>
                  <a:cubicBezTo>
                    <a:pt x="17556" y="17094"/>
                    <a:pt x="16994" y="17966"/>
                    <a:pt x="16101" y="18660"/>
                  </a:cubicBezTo>
                  <a:cubicBezTo>
                    <a:pt x="14821" y="19653"/>
                    <a:pt x="12859" y="20289"/>
                    <a:pt x="10666" y="20289"/>
                  </a:cubicBezTo>
                  <a:lnTo>
                    <a:pt x="4725" y="20289"/>
                  </a:lnTo>
                  <a:cubicBezTo>
                    <a:pt x="4302" y="20289"/>
                    <a:pt x="3961" y="20502"/>
                    <a:pt x="3961" y="20768"/>
                  </a:cubicBezTo>
                  <a:lnTo>
                    <a:pt x="3961" y="21340"/>
                  </a:lnTo>
                  <a:cubicBezTo>
                    <a:pt x="3961" y="21513"/>
                    <a:pt x="3629" y="21600"/>
                    <a:pt x="3427" y="21479"/>
                  </a:cubicBezTo>
                  <a:lnTo>
                    <a:pt x="0" y="19330"/>
                  </a:lnTo>
                  <a:lnTo>
                    <a:pt x="3436" y="17175"/>
                  </a:lnTo>
                  <a:close/>
                </a:path>
              </a:pathLst>
            </a:custGeom>
            <a:gradFill flip="none" rotWithShape="1">
              <a:gsLst>
                <a:gs pos="0">
                  <a:schemeClr val="accent2"/>
                </a:gs>
                <a:gs pos="100000">
                  <a:schemeClr val="accent2">
                    <a:lumMod val="75000"/>
                  </a:schemeClr>
                </a:gs>
              </a:gsLst>
              <a:path path="circle">
                <a:fillToRect t="100000" r="100000"/>
              </a:path>
              <a:tileRect l="-100000" b="-100000"/>
            </a:gradFill>
            <a:ln w="12700">
              <a:miter lim="400000"/>
            </a:ln>
          </p:spPr>
          <p:txBody>
            <a:bodyPr lIns="28575" tIns="28575" rIns="28575" bIns="28575" anchor="ctr"/>
            <a:lstStyle/>
            <a:p>
              <a:endParaRPr sz="2250">
                <a:solidFill>
                  <a:srgbClr val="FFFFFF"/>
                </a:solidFill>
              </a:endParaRPr>
            </a:p>
          </p:txBody>
        </p:sp>
        <p:sp>
          <p:nvSpPr>
            <p:cNvPr id="6" name="TextBox 5">
              <a:extLst>
                <a:ext uri="{FF2B5EF4-FFF2-40B4-BE49-F238E27FC236}">
                  <a16:creationId xmlns:a16="http://schemas.microsoft.com/office/drawing/2014/main" id="{24A5AA63-9FFE-4702-B965-FAB482032AC2}"/>
                </a:ext>
              </a:extLst>
            </p:cNvPr>
            <p:cNvSpPr txBox="1"/>
            <p:nvPr/>
          </p:nvSpPr>
          <p:spPr>
            <a:xfrm>
              <a:off x="1428151" y="4548786"/>
              <a:ext cx="1426481" cy="369332"/>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r>
                <a:rPr lang="en-US" sz="1800" noProof="1"/>
                <a:t>Lorem Ipsum</a:t>
              </a:r>
            </a:p>
          </p:txBody>
        </p:sp>
        <p:sp>
          <p:nvSpPr>
            <p:cNvPr id="9" name="TextBox 8">
              <a:extLst>
                <a:ext uri="{FF2B5EF4-FFF2-40B4-BE49-F238E27FC236}">
                  <a16:creationId xmlns:a16="http://schemas.microsoft.com/office/drawing/2014/main" id="{6D3634C7-1D8A-4981-BFB2-5489FC6170B8}"/>
                </a:ext>
              </a:extLst>
            </p:cNvPr>
            <p:cNvSpPr txBox="1"/>
            <p:nvPr/>
          </p:nvSpPr>
          <p:spPr>
            <a:xfrm>
              <a:off x="6289368" y="4548786"/>
              <a:ext cx="1426481" cy="369332"/>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pPr algn="l"/>
              <a:r>
                <a:rPr lang="en-US" sz="1800" noProof="1">
                  <a:solidFill>
                    <a:schemeClr val="accent3">
                      <a:lumMod val="75000"/>
                    </a:schemeClr>
                  </a:solidFill>
                </a:rPr>
                <a:t>Lorem Ipsum</a:t>
              </a:r>
            </a:p>
          </p:txBody>
        </p:sp>
        <p:pic>
          <p:nvPicPr>
            <p:cNvPr id="11" name="Graphic 10" descr="Stopwatch">
              <a:extLst>
                <a:ext uri="{FF2B5EF4-FFF2-40B4-BE49-F238E27FC236}">
                  <a16:creationId xmlns:a16="http://schemas.microsoft.com/office/drawing/2014/main" id="{88EFD81D-9F16-4854-BD15-D4E90C1543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2011" y="2022511"/>
              <a:ext cx="340613" cy="340613"/>
            </a:xfrm>
            <a:prstGeom prst="rect">
              <a:avLst/>
            </a:prstGeom>
            <a:effectLst>
              <a:outerShdw blurRad="50800" dist="38100" dir="2700000" algn="tl" rotWithShape="0">
                <a:prstClr val="black">
                  <a:alpha val="40000"/>
                </a:prstClr>
              </a:outerShdw>
            </a:effectLst>
          </p:spPr>
        </p:pic>
        <p:pic>
          <p:nvPicPr>
            <p:cNvPr id="12" name="Graphic 11" descr="Gears">
              <a:extLst>
                <a:ext uri="{FF2B5EF4-FFF2-40B4-BE49-F238E27FC236}">
                  <a16:creationId xmlns:a16="http://schemas.microsoft.com/office/drawing/2014/main" id="{D578276D-A08D-4DD4-910D-044519B40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8318" y="1963729"/>
              <a:ext cx="413672" cy="413672"/>
            </a:xfrm>
            <a:prstGeom prst="rect">
              <a:avLst/>
            </a:prstGeom>
            <a:effectLst>
              <a:outerShdw blurRad="50800" dist="38100" dir="2700000" algn="tl" rotWithShape="0">
                <a:prstClr val="black">
                  <a:alpha val="40000"/>
                </a:prstClr>
              </a:outerShdw>
            </a:effectLst>
          </p:spPr>
        </p:pic>
      </p:grpSp>
      <p:grpSp>
        <p:nvGrpSpPr>
          <p:cNvPr id="14" name="Group 13">
            <a:extLst>
              <a:ext uri="{FF2B5EF4-FFF2-40B4-BE49-F238E27FC236}">
                <a16:creationId xmlns:a16="http://schemas.microsoft.com/office/drawing/2014/main" id="{DF94EBFE-74A4-43C7-88FD-DAE17D06D143}"/>
              </a:ext>
            </a:extLst>
          </p:cNvPr>
          <p:cNvGrpSpPr/>
          <p:nvPr/>
        </p:nvGrpSpPr>
        <p:grpSpPr>
          <a:xfrm>
            <a:off x="696467" y="1945593"/>
            <a:ext cx="2194560" cy="2452635"/>
            <a:chOff x="332936" y="2555951"/>
            <a:chExt cx="2926080" cy="3270181"/>
          </a:xfrm>
        </p:grpSpPr>
        <p:sp>
          <p:nvSpPr>
            <p:cNvPr id="15" name="TextBox 14">
              <a:extLst>
                <a:ext uri="{FF2B5EF4-FFF2-40B4-BE49-F238E27FC236}">
                  <a16:creationId xmlns:a16="http://schemas.microsoft.com/office/drawing/2014/main" id="{94246B19-DBB9-4136-A5CB-86C080EFE76A}"/>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6" name="TextBox 15">
              <a:extLst>
                <a:ext uri="{FF2B5EF4-FFF2-40B4-BE49-F238E27FC236}">
                  <a16:creationId xmlns:a16="http://schemas.microsoft.com/office/drawing/2014/main" id="{C572FB96-D334-4482-B94B-72D58328E61D}"/>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4F59425E-1CDD-4C77-AB4C-E88E56F8DD6C}"/>
              </a:ext>
            </a:extLst>
          </p:cNvPr>
          <p:cNvGrpSpPr/>
          <p:nvPr/>
        </p:nvGrpSpPr>
        <p:grpSpPr>
          <a:xfrm>
            <a:off x="6255271" y="1945593"/>
            <a:ext cx="2194560" cy="2452635"/>
            <a:chOff x="332936" y="2555951"/>
            <a:chExt cx="2926080" cy="3270181"/>
          </a:xfrm>
        </p:grpSpPr>
        <p:sp>
          <p:nvSpPr>
            <p:cNvPr id="18" name="TextBox 17">
              <a:extLst>
                <a:ext uri="{FF2B5EF4-FFF2-40B4-BE49-F238E27FC236}">
                  <a16:creationId xmlns:a16="http://schemas.microsoft.com/office/drawing/2014/main" id="{50659837-64AF-404F-B90E-AD57A954943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9" name="TextBox 18">
              <a:extLst>
                <a:ext uri="{FF2B5EF4-FFF2-40B4-BE49-F238E27FC236}">
                  <a16:creationId xmlns:a16="http://schemas.microsoft.com/office/drawing/2014/main" id="{16E2D8B5-4633-4BA0-B6F4-DBF8C0132490}"/>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4813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381</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2-Way Upward Arrow – Slide Template</vt:lpstr>
      <vt:lpstr>2-Way Upward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2-Way Upward Arrow</dc:title>
  <dc:creator>PresentationGO.com</dc:creator>
  <dc:description>© Copyright PresentationGO.com</dc:description>
  <dcterms:created xsi:type="dcterms:W3CDTF">2014-11-26T05:14:11Z</dcterms:created>
  <dcterms:modified xsi:type="dcterms:W3CDTF">2021-07-01T18:47:51Z</dcterms:modified>
  <cp:category>Charts &amp; Diagrams</cp:category>
</cp:coreProperties>
</file>