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1" r:id="rId4"/>
    <p:sldId id="354" r:id="rId5"/>
    <p:sldId id="353" r:id="rId6"/>
    <p:sldId id="355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85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1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9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99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FC243026-BB86-4170-A73D-138ADFAD86B7}"/>
              </a:ext>
            </a:extLst>
          </p:cNvPr>
          <p:cNvGrpSpPr/>
          <p:nvPr/>
        </p:nvGrpSpPr>
        <p:grpSpPr>
          <a:xfrm>
            <a:off x="557813" y="3760574"/>
            <a:ext cx="8018033" cy="382355"/>
            <a:chOff x="743750" y="2859543"/>
            <a:chExt cx="10690711" cy="50980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C8CF520-1DE3-4743-91D1-03FC96FF872B}"/>
                </a:ext>
              </a:extLst>
            </p:cNvPr>
            <p:cNvSpPr/>
            <p:nvPr/>
          </p:nvSpPr>
          <p:spPr>
            <a:xfrm>
              <a:off x="743750" y="3084234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97DDF99-6DDB-45C6-9D81-403D7504E71C}"/>
                </a:ext>
              </a:extLst>
            </p:cNvPr>
            <p:cNvSpPr/>
            <p:nvPr/>
          </p:nvSpPr>
          <p:spPr>
            <a:xfrm>
              <a:off x="3539235" y="2859543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51CBBA8-94DE-4FB7-996E-EF9D4A9DA5E1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D0E9479-A645-4E0A-9658-93FFF3B4E6DB}"/>
                </a:ext>
              </a:extLst>
            </p:cNvPr>
            <p:cNvSpPr/>
            <p:nvPr/>
          </p:nvSpPr>
          <p:spPr>
            <a:xfrm>
              <a:off x="9130208" y="3084233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966BFBD-CD61-4A0C-83CE-F82509A57FA6}"/>
              </a:ext>
            </a:extLst>
          </p:cNvPr>
          <p:cNvGrpSpPr/>
          <p:nvPr/>
        </p:nvGrpSpPr>
        <p:grpSpPr>
          <a:xfrm>
            <a:off x="557813" y="5585090"/>
            <a:ext cx="8018033" cy="213836"/>
            <a:chOff x="743750" y="2859544"/>
            <a:chExt cx="10690711" cy="285115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6EBA943-F552-4B15-BE74-14631DD4713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DBD7B46-076B-4691-B4D6-3CA25F9A993A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819E62D-07EE-4078-82BB-DB094EA74BDC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9D414FE-90C4-42DD-B980-B5C3F76AFEA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886F807-346C-4C6D-90E3-6F585E9270C1}"/>
              </a:ext>
            </a:extLst>
          </p:cNvPr>
          <p:cNvGrpSpPr/>
          <p:nvPr/>
        </p:nvGrpSpPr>
        <p:grpSpPr>
          <a:xfrm>
            <a:off x="557813" y="2117268"/>
            <a:ext cx="8018033" cy="213836"/>
            <a:chOff x="743750" y="2859544"/>
            <a:chExt cx="10690711" cy="28511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0A59EF0-1043-4AD8-910F-D0A0B07526C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EA283E8-1644-426F-9664-D6D18FD7B7FD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A568C6-0650-475B-84F7-5CF6312C582E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A11A768-695C-477C-ADB7-E176FFD50DE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7318"/>
              </p:ext>
            </p:extLst>
          </p:nvPr>
        </p:nvGraphicFramePr>
        <p:xfrm>
          <a:off x="464948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January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08461"/>
              </p:ext>
            </p:extLst>
          </p:nvPr>
        </p:nvGraphicFramePr>
        <p:xfrm>
          <a:off x="464949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May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092274"/>
              </p:ext>
            </p:extLst>
          </p:nvPr>
        </p:nvGraphicFramePr>
        <p:xfrm>
          <a:off x="464949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89983"/>
              </p:ext>
            </p:extLst>
          </p:nvPr>
        </p:nvGraphicFramePr>
        <p:xfrm>
          <a:off x="4658177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11367"/>
              </p:ext>
            </p:extLst>
          </p:nvPr>
        </p:nvGraphicFramePr>
        <p:xfrm>
          <a:off x="4658177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July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131"/>
              </p:ext>
            </p:extLst>
          </p:nvPr>
        </p:nvGraphicFramePr>
        <p:xfrm>
          <a:off x="4658177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November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Mo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Tu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Sa</a:t>
                      </a:r>
                      <a:endParaRPr lang="en-US" sz="10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80582"/>
              </p:ext>
            </p:extLst>
          </p:nvPr>
        </p:nvGraphicFramePr>
        <p:xfrm>
          <a:off x="2561562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80692"/>
              </p:ext>
            </p:extLst>
          </p:nvPr>
        </p:nvGraphicFramePr>
        <p:xfrm>
          <a:off x="2561562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Mo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Tu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Sa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33185"/>
              </p:ext>
            </p:extLst>
          </p:nvPr>
        </p:nvGraphicFramePr>
        <p:xfrm>
          <a:off x="2561562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69907"/>
              </p:ext>
            </p:extLst>
          </p:nvPr>
        </p:nvGraphicFramePr>
        <p:xfrm>
          <a:off x="6754791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69401"/>
              </p:ext>
            </p:extLst>
          </p:nvPr>
        </p:nvGraphicFramePr>
        <p:xfrm>
          <a:off x="6754791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477724"/>
              </p:ext>
            </p:extLst>
          </p:nvPr>
        </p:nvGraphicFramePr>
        <p:xfrm>
          <a:off x="6754791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89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FC243026-BB86-4170-A73D-138ADFAD86B7}"/>
              </a:ext>
            </a:extLst>
          </p:cNvPr>
          <p:cNvGrpSpPr/>
          <p:nvPr/>
        </p:nvGrpSpPr>
        <p:grpSpPr>
          <a:xfrm>
            <a:off x="557813" y="3760574"/>
            <a:ext cx="8018033" cy="382355"/>
            <a:chOff x="743750" y="2859543"/>
            <a:chExt cx="10690711" cy="50980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C8CF520-1DE3-4743-91D1-03FC96FF872B}"/>
                </a:ext>
              </a:extLst>
            </p:cNvPr>
            <p:cNvSpPr/>
            <p:nvPr/>
          </p:nvSpPr>
          <p:spPr>
            <a:xfrm>
              <a:off x="743750" y="3084234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697DDF99-6DDB-45C6-9D81-403D7504E71C}"/>
                </a:ext>
              </a:extLst>
            </p:cNvPr>
            <p:cNvSpPr/>
            <p:nvPr/>
          </p:nvSpPr>
          <p:spPr>
            <a:xfrm>
              <a:off x="3539235" y="2859543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51CBBA8-94DE-4FB7-996E-EF9D4A9DA5E1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AD0E9479-A645-4E0A-9658-93FFF3B4E6DB}"/>
                </a:ext>
              </a:extLst>
            </p:cNvPr>
            <p:cNvSpPr/>
            <p:nvPr/>
          </p:nvSpPr>
          <p:spPr>
            <a:xfrm>
              <a:off x="9130208" y="3084233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966BFBD-CD61-4A0C-83CE-F82509A57FA6}"/>
              </a:ext>
            </a:extLst>
          </p:cNvPr>
          <p:cNvGrpSpPr/>
          <p:nvPr/>
        </p:nvGrpSpPr>
        <p:grpSpPr>
          <a:xfrm>
            <a:off x="557813" y="5585090"/>
            <a:ext cx="8018033" cy="213836"/>
            <a:chOff x="743750" y="2859544"/>
            <a:chExt cx="10690711" cy="285115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6EBA943-F552-4B15-BE74-14631DD4713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DBD7B46-076B-4691-B4D6-3CA25F9A993A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819E62D-07EE-4078-82BB-DB094EA74BDC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9D414FE-90C4-42DD-B980-B5C3F76AFEA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886F807-346C-4C6D-90E3-6F585E9270C1}"/>
              </a:ext>
            </a:extLst>
          </p:cNvPr>
          <p:cNvGrpSpPr/>
          <p:nvPr/>
        </p:nvGrpSpPr>
        <p:grpSpPr>
          <a:xfrm>
            <a:off x="557813" y="2117268"/>
            <a:ext cx="8018033" cy="213836"/>
            <a:chOff x="743750" y="2859544"/>
            <a:chExt cx="10690711" cy="285115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0A59EF0-1043-4AD8-910F-D0A0B07526C3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EA283E8-1644-426F-9664-D6D18FD7B7FD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A568C6-0650-475B-84F7-5CF6312C582E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A11A768-695C-477C-ADB7-E176FFD50DE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F736CE8-6D6F-4002-88B1-3CCDA380A305}"/>
              </a:ext>
            </a:extLst>
          </p:cNvPr>
          <p:cNvGraphicFramePr>
            <a:graphicFrameLocks noGrp="1"/>
          </p:cNvGraphicFramePr>
          <p:nvPr/>
        </p:nvGraphicFramePr>
        <p:xfrm>
          <a:off x="464948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January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C09FA94C-6640-463D-BBD6-8E13C8E3BDC1}"/>
              </a:ext>
            </a:extLst>
          </p:cNvPr>
          <p:cNvGraphicFramePr>
            <a:graphicFrameLocks noGrp="1"/>
          </p:cNvGraphicFramePr>
          <p:nvPr/>
        </p:nvGraphicFramePr>
        <p:xfrm>
          <a:off x="464949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May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6558716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0B123B39-BD5B-4FF4-9DBA-A28A1C77FEF6}"/>
              </a:ext>
            </a:extLst>
          </p:cNvPr>
          <p:cNvGraphicFramePr>
            <a:graphicFrameLocks noGrp="1"/>
          </p:cNvGraphicFramePr>
          <p:nvPr/>
        </p:nvGraphicFramePr>
        <p:xfrm>
          <a:off x="464949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7E860D5-7514-4BD6-9D5C-9127B11CEDCA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8E2F9D5D-2D91-4024-8801-1CF5A2090BA8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July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3A570E6-0813-4A43-9231-42B4E24BEE57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November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Mo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Tu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Sa</a:t>
                      </a:r>
                      <a:endParaRPr lang="en-US" sz="10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1B860D57-B8CF-44C4-8519-E46D8A6C55AD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053E83-DFAC-4D9F-B581-B2EF4872536C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Mo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Tu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Sa</a:t>
                      </a:r>
                      <a:endParaRPr lang="en-US" sz="10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EDA63F0-631E-4675-B6FA-4A402E780876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7CD998B-D064-4E1A-B297-93731D70C195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EFEB116E-0268-41D4-93C0-E606F044B569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AB06D4F-19F9-4037-BFC4-31849E5F1103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8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EAA05-3D8F-42C7-B31F-0FC2915861D6}"/>
              </a:ext>
            </a:extLst>
          </p:cNvPr>
          <p:cNvGrpSpPr/>
          <p:nvPr/>
        </p:nvGrpSpPr>
        <p:grpSpPr>
          <a:xfrm>
            <a:off x="557813" y="3764207"/>
            <a:ext cx="8018033" cy="378425"/>
            <a:chOff x="743750" y="2859544"/>
            <a:chExt cx="10690711" cy="50456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D8F3EB8-9847-40F2-8154-1E36F6A87FC5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D0E248A-A453-4752-B54D-5781D960FA76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8E5384B-C26E-4C4C-94D0-E3C02D36DE32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42B132-54D3-446F-A3D2-94E2C268E7F7}"/>
                </a:ext>
              </a:extLst>
            </p:cNvPr>
            <p:cNvSpPr/>
            <p:nvPr/>
          </p:nvSpPr>
          <p:spPr>
            <a:xfrm>
              <a:off x="9130208" y="3078994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3DF8E6-04DE-4D10-B12A-7AAACAB51D6C}"/>
              </a:ext>
            </a:extLst>
          </p:cNvPr>
          <p:cNvGrpSpPr/>
          <p:nvPr/>
        </p:nvGrpSpPr>
        <p:grpSpPr>
          <a:xfrm>
            <a:off x="557813" y="2121253"/>
            <a:ext cx="8018033" cy="366622"/>
            <a:chOff x="743750" y="2859544"/>
            <a:chExt cx="10690711" cy="48882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B175040-DC22-4045-96F0-7069F962B4BB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C46882-B142-4D2E-B77C-B6EFBFEA511B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D1AD7A-C394-430E-A81F-FB09317845DE}"/>
                </a:ext>
              </a:extLst>
            </p:cNvPr>
            <p:cNvSpPr/>
            <p:nvPr/>
          </p:nvSpPr>
          <p:spPr>
            <a:xfrm>
              <a:off x="6334722" y="3063257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EE0FDA7-1DBE-4CEC-B958-90F75FF88BC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1C5C80E-02E2-4874-9535-278E55D16AFC}"/>
              </a:ext>
            </a:extLst>
          </p:cNvPr>
          <p:cNvGrpSpPr/>
          <p:nvPr/>
        </p:nvGrpSpPr>
        <p:grpSpPr>
          <a:xfrm>
            <a:off x="557813" y="5585676"/>
            <a:ext cx="8018033" cy="381569"/>
            <a:chOff x="743750" y="2859544"/>
            <a:chExt cx="10690711" cy="50875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ADCEED-C4EE-4D26-83BA-07593FBF7E18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0920554-BBF8-496B-9767-9F5190D77AA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A3934E0-8D92-4E5E-AFC3-66AA18BD99E8}"/>
                </a:ext>
              </a:extLst>
            </p:cNvPr>
            <p:cNvSpPr/>
            <p:nvPr/>
          </p:nvSpPr>
          <p:spPr>
            <a:xfrm>
              <a:off x="6334722" y="3083188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12D691E-F176-463F-AB93-9CB5B0CF990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B851F3F-BF84-4076-AFAD-DC0E4B326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082965"/>
              </p:ext>
            </p:extLst>
          </p:nvPr>
        </p:nvGraphicFramePr>
        <p:xfrm>
          <a:off x="464948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January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78D5AB9-DC24-4561-947B-6E1A03981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031199"/>
              </p:ext>
            </p:extLst>
          </p:nvPr>
        </p:nvGraphicFramePr>
        <p:xfrm>
          <a:off x="464949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May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DE1A3E9-7BC3-495E-B6E0-C5B254A9D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23482"/>
              </p:ext>
            </p:extLst>
          </p:nvPr>
        </p:nvGraphicFramePr>
        <p:xfrm>
          <a:off x="464949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8F3F086-0C13-4B3B-BC2E-44DE926F8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49096"/>
              </p:ext>
            </p:extLst>
          </p:nvPr>
        </p:nvGraphicFramePr>
        <p:xfrm>
          <a:off x="4658177" y="1057630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F337A92D-250F-4922-AF5A-068B2B851E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97056"/>
              </p:ext>
            </p:extLst>
          </p:nvPr>
        </p:nvGraphicFramePr>
        <p:xfrm>
          <a:off x="4658177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July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361033C-B823-49BF-B29A-0762262E2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62316"/>
              </p:ext>
            </p:extLst>
          </p:nvPr>
        </p:nvGraphicFramePr>
        <p:xfrm>
          <a:off x="4658177" y="4526896"/>
          <a:ext cx="1913919" cy="15080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November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3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02A11B7-8AEF-47F6-8A7F-5238FA0B6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1756"/>
              </p:ext>
            </p:extLst>
          </p:nvPr>
        </p:nvGraphicFramePr>
        <p:xfrm>
          <a:off x="2561562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B52F89CA-E5EF-4F2C-80FD-BAE8B8194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37689"/>
              </p:ext>
            </p:extLst>
          </p:nvPr>
        </p:nvGraphicFramePr>
        <p:xfrm>
          <a:off x="2561562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5208187-F2E6-48C5-A45E-B886801144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805413"/>
              </p:ext>
            </p:extLst>
          </p:nvPr>
        </p:nvGraphicFramePr>
        <p:xfrm>
          <a:off x="2561562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E93A229-EF7F-4046-8778-68E11389ED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41732"/>
              </p:ext>
            </p:extLst>
          </p:nvPr>
        </p:nvGraphicFramePr>
        <p:xfrm>
          <a:off x="6754791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1607B11-64E2-4196-8D0D-25C026D9B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71620"/>
              </p:ext>
            </p:extLst>
          </p:nvPr>
        </p:nvGraphicFramePr>
        <p:xfrm>
          <a:off x="6754791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FA28A90-C638-45E0-A90E-A575260DE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61162"/>
              </p:ext>
            </p:extLst>
          </p:nvPr>
        </p:nvGraphicFramePr>
        <p:xfrm>
          <a:off x="6754791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73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A57EAA05-3D8F-42C7-B31F-0FC2915861D6}"/>
              </a:ext>
            </a:extLst>
          </p:cNvPr>
          <p:cNvGrpSpPr/>
          <p:nvPr/>
        </p:nvGrpSpPr>
        <p:grpSpPr>
          <a:xfrm>
            <a:off x="557813" y="3764207"/>
            <a:ext cx="8018033" cy="378425"/>
            <a:chOff x="743750" y="2859544"/>
            <a:chExt cx="10690711" cy="50456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D8F3EB8-9847-40F2-8154-1E36F6A87FC5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D0E248A-A453-4752-B54D-5781D960FA76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8E5384B-C26E-4C4C-94D0-E3C02D36DE32}"/>
                </a:ext>
              </a:extLst>
            </p:cNvPr>
            <p:cNvSpPr/>
            <p:nvPr/>
          </p:nvSpPr>
          <p:spPr>
            <a:xfrm>
              <a:off x="6334722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42B132-54D3-446F-A3D2-94E2C268E7F7}"/>
                </a:ext>
              </a:extLst>
            </p:cNvPr>
            <p:cNvSpPr/>
            <p:nvPr/>
          </p:nvSpPr>
          <p:spPr>
            <a:xfrm>
              <a:off x="9130208" y="3078994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53DF8E6-04DE-4D10-B12A-7AAACAB51D6C}"/>
              </a:ext>
            </a:extLst>
          </p:cNvPr>
          <p:cNvGrpSpPr/>
          <p:nvPr/>
        </p:nvGrpSpPr>
        <p:grpSpPr>
          <a:xfrm>
            <a:off x="557813" y="2121253"/>
            <a:ext cx="8018033" cy="366622"/>
            <a:chOff x="743750" y="2859544"/>
            <a:chExt cx="10690711" cy="488829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B175040-DC22-4045-96F0-7069F962B4BB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5C46882-B142-4D2E-B77C-B6EFBFEA511B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ED1AD7A-C394-430E-A81F-FB09317845DE}"/>
                </a:ext>
              </a:extLst>
            </p:cNvPr>
            <p:cNvSpPr/>
            <p:nvPr/>
          </p:nvSpPr>
          <p:spPr>
            <a:xfrm>
              <a:off x="6334722" y="3063257"/>
              <a:ext cx="2304253" cy="2851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EE0FDA7-1DBE-4CEC-B958-90F75FF88BC7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1C5C80E-02E2-4874-9535-278E55D16AFC}"/>
              </a:ext>
            </a:extLst>
          </p:cNvPr>
          <p:cNvGrpSpPr/>
          <p:nvPr/>
        </p:nvGrpSpPr>
        <p:grpSpPr>
          <a:xfrm>
            <a:off x="557813" y="5585676"/>
            <a:ext cx="8018033" cy="381569"/>
            <a:chOff x="743750" y="2859544"/>
            <a:chExt cx="10690711" cy="508759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AADCEED-C4EE-4D26-83BA-07593FBF7E18}"/>
                </a:ext>
              </a:extLst>
            </p:cNvPr>
            <p:cNvSpPr/>
            <p:nvPr/>
          </p:nvSpPr>
          <p:spPr>
            <a:xfrm>
              <a:off x="743750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0920554-BBF8-496B-9767-9F5190D77AAC}"/>
                </a:ext>
              </a:extLst>
            </p:cNvPr>
            <p:cNvSpPr/>
            <p:nvPr/>
          </p:nvSpPr>
          <p:spPr>
            <a:xfrm>
              <a:off x="3539236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A3934E0-8D92-4E5E-AFC3-66AA18BD99E8}"/>
                </a:ext>
              </a:extLst>
            </p:cNvPr>
            <p:cNvSpPr/>
            <p:nvPr/>
          </p:nvSpPr>
          <p:spPr>
            <a:xfrm>
              <a:off x="6334722" y="3083188"/>
              <a:ext cx="2304253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12D691E-F176-463F-AB93-9CB5B0CF9904}"/>
                </a:ext>
              </a:extLst>
            </p:cNvPr>
            <p:cNvSpPr/>
            <p:nvPr/>
          </p:nvSpPr>
          <p:spPr>
            <a:xfrm>
              <a:off x="9130207" y="2859544"/>
              <a:ext cx="2304254" cy="28511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355600" dist="1270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Calendar – Slide Template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B851F3F-BF84-4076-AFAD-DC0E4B326C08}"/>
              </a:ext>
            </a:extLst>
          </p:cNvPr>
          <p:cNvGraphicFramePr>
            <a:graphicFrameLocks noGrp="1"/>
          </p:cNvGraphicFramePr>
          <p:nvPr/>
        </p:nvGraphicFramePr>
        <p:xfrm>
          <a:off x="464948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January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78D5AB9-DC24-4561-947B-6E1A03981312}"/>
              </a:ext>
            </a:extLst>
          </p:cNvPr>
          <p:cNvGraphicFramePr>
            <a:graphicFrameLocks noGrp="1"/>
          </p:cNvGraphicFramePr>
          <p:nvPr/>
        </p:nvGraphicFramePr>
        <p:xfrm>
          <a:off x="464949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May</a:t>
                      </a:r>
                      <a:endParaRPr lang="en-US" sz="1200" b="0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0DE1A3E9-7BC3-495E-B6E0-C5B254A9D1E9}"/>
              </a:ext>
            </a:extLst>
          </p:cNvPr>
          <p:cNvGraphicFramePr>
            <a:graphicFrameLocks noGrp="1"/>
          </p:cNvGraphicFramePr>
          <p:nvPr/>
        </p:nvGraphicFramePr>
        <p:xfrm>
          <a:off x="464949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September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8F3F086-0C13-4B3B-BC2E-44DE926F8860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1057630"/>
          <a:ext cx="1913919" cy="15077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March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19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138957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F337A92D-250F-4922-AF5A-068B2B851E6D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July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1361033C-B823-49BF-B29A-0762262E208E}"/>
              </a:ext>
            </a:extLst>
          </p:cNvPr>
          <p:cNvGraphicFramePr>
            <a:graphicFrameLocks noGrp="1"/>
          </p:cNvGraphicFramePr>
          <p:nvPr/>
        </p:nvGraphicFramePr>
        <p:xfrm>
          <a:off x="4658177" y="4526896"/>
          <a:ext cx="1913919" cy="15080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effectLst/>
                        </a:rPr>
                        <a:t>November</a:t>
                      </a:r>
                      <a:endParaRPr lang="en-US" sz="1200" b="1" i="0" u="none" strike="noStrike" cap="all" baseline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3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559668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002A11B7-8AEF-47F6-8A7F-5238FA0B6C26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February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18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B52F89CA-E5EF-4F2C-80FD-BAE8B81949A1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2708213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June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We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Fr</a:t>
                      </a:r>
                      <a:endParaRPr lang="en-US" sz="10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2980B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35208187-F2E6-48C5-A45E-B88680114492}"/>
              </a:ext>
            </a:extLst>
          </p:cNvPr>
          <p:cNvGraphicFramePr>
            <a:graphicFrameLocks noGrp="1"/>
          </p:cNvGraphicFramePr>
          <p:nvPr/>
        </p:nvGraphicFramePr>
        <p:xfrm>
          <a:off x="2561562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October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14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E93A229-EF7F-4046-8778-68E11389EDFA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1057630"/>
          <a:ext cx="1913919" cy="1339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April</a:t>
                      </a:r>
                      <a:endParaRPr lang="en-US" sz="1200" b="0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15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22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11607B11-64E2-4196-8D0D-25C026D9B231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2708213"/>
          <a:ext cx="1913919" cy="15077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August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21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23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28</a:t>
                      </a:r>
                      <a:endParaRPr lang="en-US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29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30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851011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9FA28A90-C638-45E0-A90E-A575260DE782}"/>
              </a:ext>
            </a:extLst>
          </p:cNvPr>
          <p:cNvGraphicFramePr>
            <a:graphicFrameLocks noGrp="1"/>
          </p:cNvGraphicFramePr>
          <p:nvPr/>
        </p:nvGraphicFramePr>
        <p:xfrm>
          <a:off x="6754791" y="4526896"/>
          <a:ext cx="1913919" cy="13396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417">
                  <a:extLst>
                    <a:ext uri="{9D8B030D-6E8A-4147-A177-3AD203B41FA5}">
                      <a16:colId xmlns:a16="http://schemas.microsoft.com/office/drawing/2014/main" val="852127212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4114697699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2938782546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409590460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54040478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1799877051"/>
                    </a:ext>
                  </a:extLst>
                </a:gridCol>
                <a:gridCol w="273417">
                  <a:extLst>
                    <a:ext uri="{9D8B030D-6E8A-4147-A177-3AD203B41FA5}">
                      <a16:colId xmlns:a16="http://schemas.microsoft.com/office/drawing/2014/main" val="3154827864"/>
                    </a:ext>
                  </a:extLst>
                </a:gridCol>
              </a:tblGrid>
              <a:tr h="3158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cap="all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December</a:t>
                      </a:r>
                      <a:endParaRPr lang="en-US" sz="1200" b="1" i="0" u="none" strike="noStrike" cap="all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167744042"/>
                  </a:ext>
                </a:extLst>
              </a:tr>
              <a:tr h="183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Mo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Tu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We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Th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Fr</a:t>
                      </a:r>
                      <a:endParaRPr lang="en-US" sz="1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Sa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Su</a:t>
                      </a:r>
                      <a:endParaRPr lang="en-US" sz="1000" b="1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4247368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548140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12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13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6287935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16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17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20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766926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23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24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25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26</a:t>
                      </a:r>
                      <a:endParaRPr lang="en-US" sz="900" b="0" i="0" u="none" strike="noStrike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27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992716"/>
                  </a:ext>
                </a:extLst>
              </a:tr>
              <a:tr h="1680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28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94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8012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09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2229</Words>
  <PresentationFormat>On-screen Show (4:3)</PresentationFormat>
  <Paragraphs>2148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2020 Calendar – Slide Template</vt:lpstr>
      <vt:lpstr>2020 Calendar – Slide Template</vt:lpstr>
      <vt:lpstr>2020 Calendar – Slide Template</vt:lpstr>
      <vt:lpstr>2020 Calendar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Calendar</dc:title>
  <dc:creator>PresentationGO.com</dc:creator>
  <dc:description>© Copyright PresentationGO.com</dc:description>
  <dcterms:created xsi:type="dcterms:W3CDTF">2014-11-26T05:14:11Z</dcterms:created>
  <dcterms:modified xsi:type="dcterms:W3CDTF">2019-12-12T18:22:35Z</dcterms:modified>
  <cp:category>Timelines &amp; Planning</cp:category>
</cp:coreProperties>
</file>