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51" r:id="rId4"/>
    <p:sldId id="356" r:id="rId5"/>
    <p:sldId id="353" r:id="rId6"/>
    <p:sldId id="355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74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31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60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29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31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>
            <a:extLst>
              <a:ext uri="{FF2B5EF4-FFF2-40B4-BE49-F238E27FC236}">
                <a16:creationId xmlns:a16="http://schemas.microsoft.com/office/drawing/2014/main" id="{FC243026-BB86-4170-A73D-138ADFAD86B7}"/>
              </a:ext>
            </a:extLst>
          </p:cNvPr>
          <p:cNvGrpSpPr/>
          <p:nvPr/>
        </p:nvGrpSpPr>
        <p:grpSpPr>
          <a:xfrm>
            <a:off x="743750" y="3643350"/>
            <a:ext cx="10690711" cy="454367"/>
            <a:chOff x="743750" y="2859544"/>
            <a:chExt cx="10690711" cy="454367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AC8CF520-1DE3-4743-91D1-03FC96FF872B}"/>
                </a:ext>
              </a:extLst>
            </p:cNvPr>
            <p:cNvSpPr/>
            <p:nvPr/>
          </p:nvSpPr>
          <p:spPr>
            <a:xfrm>
              <a:off x="743750" y="3028796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697DDF99-6DDB-45C6-9D81-403D7504E71C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251CBBA8-94DE-4FB7-996E-EF9D4A9DA5E1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AD0E9479-A645-4E0A-9658-93FFF3B4E6DB}"/>
                </a:ext>
              </a:extLst>
            </p:cNvPr>
            <p:cNvSpPr/>
            <p:nvPr/>
          </p:nvSpPr>
          <p:spPr>
            <a:xfrm>
              <a:off x="9130207" y="3017403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886F807-346C-4C6D-90E3-6F585E9270C1}"/>
              </a:ext>
            </a:extLst>
          </p:cNvPr>
          <p:cNvGrpSpPr/>
          <p:nvPr/>
        </p:nvGrpSpPr>
        <p:grpSpPr>
          <a:xfrm>
            <a:off x="743750" y="2043926"/>
            <a:ext cx="10690711" cy="285115"/>
            <a:chOff x="743750" y="2859544"/>
            <a:chExt cx="10690711" cy="285115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0A59EF0-1043-4AD8-910F-D0A0B07526C3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BEA283E8-1644-426F-9664-D6D18FD7B7FD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A2A568C6-0650-475B-84F7-5CF6312C582E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7A11A768-695C-477C-ADB7-E176FFD50DE4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966BFBD-CD61-4A0C-83CE-F82509A57FA6}"/>
              </a:ext>
            </a:extLst>
          </p:cNvPr>
          <p:cNvGrpSpPr/>
          <p:nvPr/>
        </p:nvGrpSpPr>
        <p:grpSpPr>
          <a:xfrm>
            <a:off x="743750" y="5410413"/>
            <a:ext cx="10690711" cy="285115"/>
            <a:chOff x="743750" y="2859544"/>
            <a:chExt cx="10690711" cy="285115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86EBA943-F552-4B15-BE74-14631DD47133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CDBD7B46-076B-4691-B4D6-3CA25F9A993A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6819E62D-07EE-4078-82BB-DB094EA74BDC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39D414FE-90C4-42DD-B980-B5C3F76AFEA7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Calendar – Slide Template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427577"/>
              </p:ext>
            </p:extLst>
          </p:nvPr>
        </p:nvGraphicFramePr>
        <p:xfrm>
          <a:off x="619931" y="1070546"/>
          <a:ext cx="2551892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January</a:t>
                      </a:r>
                      <a:endParaRPr lang="en-US" sz="14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515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Th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Fr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C09FA94C-6640-463D-BBD6-8E13C8E3B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549003"/>
              </p:ext>
            </p:extLst>
          </p:nvPr>
        </p:nvGraphicFramePr>
        <p:xfrm>
          <a:off x="619932" y="2671213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May</a:t>
                      </a:r>
                      <a:endParaRPr lang="en-US" sz="14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0B123B39-BD5B-4FF4-9DBA-A28A1C77F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218531"/>
              </p:ext>
            </p:extLst>
          </p:nvPr>
        </p:nvGraphicFramePr>
        <p:xfrm>
          <a:off x="619932" y="4439520"/>
          <a:ext cx="2551892" cy="132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September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D7E860D5-7514-4BD6-9D5C-9127B11CE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757940"/>
              </p:ext>
            </p:extLst>
          </p:nvPr>
        </p:nvGraphicFramePr>
        <p:xfrm>
          <a:off x="6210903" y="1070546"/>
          <a:ext cx="2551892" cy="132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04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March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8E2F9D5D-2D91-4024-8801-1CF5A2090B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811552"/>
              </p:ext>
            </p:extLst>
          </p:nvPr>
        </p:nvGraphicFramePr>
        <p:xfrm>
          <a:off x="6210903" y="2671213"/>
          <a:ext cx="2551892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74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July</a:t>
                      </a:r>
                      <a:endParaRPr lang="en-US" sz="14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6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13A570E6-0813-4A43-9231-42B4E24BE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274747"/>
              </p:ext>
            </p:extLst>
          </p:nvPr>
        </p:nvGraphicFramePr>
        <p:xfrm>
          <a:off x="6210903" y="4439520"/>
          <a:ext cx="2551892" cy="1325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November</a:t>
                      </a:r>
                      <a:endParaRPr lang="en-US" sz="14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Mo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Tu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We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Th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Fr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Sa</a:t>
                      </a:r>
                      <a:endParaRPr lang="en-US" sz="12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1B860D57-B8CF-44C4-8519-E46D8A6C5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634936"/>
              </p:ext>
            </p:extLst>
          </p:nvPr>
        </p:nvGraphicFramePr>
        <p:xfrm>
          <a:off x="3415416" y="1070546"/>
          <a:ext cx="2551892" cy="132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February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92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8053E83-DFAC-4D9F-B581-B2EF48725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92089"/>
              </p:ext>
            </p:extLst>
          </p:nvPr>
        </p:nvGraphicFramePr>
        <p:xfrm>
          <a:off x="3415416" y="2671213"/>
          <a:ext cx="2551892" cy="132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035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June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22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Mo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Tu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We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Th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Fr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Sa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3EDA63F0-631E-4675-B6FA-4A402E780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601605"/>
              </p:ext>
            </p:extLst>
          </p:nvPr>
        </p:nvGraphicFramePr>
        <p:xfrm>
          <a:off x="3415416" y="4439520"/>
          <a:ext cx="2551892" cy="132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187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October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3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B7CD998B-D064-4E1A-B297-93731D70C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052000"/>
              </p:ext>
            </p:extLst>
          </p:nvPr>
        </p:nvGraphicFramePr>
        <p:xfrm>
          <a:off x="9006388" y="1070546"/>
          <a:ext cx="2551892" cy="132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688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April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1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73" name="Table 72">
            <a:extLst>
              <a:ext uri="{FF2B5EF4-FFF2-40B4-BE49-F238E27FC236}">
                <a16:creationId xmlns:a16="http://schemas.microsoft.com/office/drawing/2014/main" id="{EFEB116E-0268-41D4-93C0-E606F044B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451509"/>
              </p:ext>
            </p:extLst>
          </p:nvPr>
        </p:nvGraphicFramePr>
        <p:xfrm>
          <a:off x="9006388" y="2671213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74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August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6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2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BAB06D4F-19F9-4037-BFC4-31849E5F11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510921"/>
              </p:ext>
            </p:extLst>
          </p:nvPr>
        </p:nvGraphicFramePr>
        <p:xfrm>
          <a:off x="9006388" y="4439520"/>
          <a:ext cx="2551892" cy="132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1775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December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0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890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>
            <a:extLst>
              <a:ext uri="{FF2B5EF4-FFF2-40B4-BE49-F238E27FC236}">
                <a16:creationId xmlns:a16="http://schemas.microsoft.com/office/drawing/2014/main" id="{FC243026-BB86-4170-A73D-138ADFAD86B7}"/>
              </a:ext>
            </a:extLst>
          </p:cNvPr>
          <p:cNvGrpSpPr/>
          <p:nvPr/>
        </p:nvGrpSpPr>
        <p:grpSpPr>
          <a:xfrm>
            <a:off x="743750" y="3643350"/>
            <a:ext cx="10690711" cy="454367"/>
            <a:chOff x="743750" y="2859544"/>
            <a:chExt cx="10690711" cy="454367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AC8CF520-1DE3-4743-91D1-03FC96FF872B}"/>
                </a:ext>
              </a:extLst>
            </p:cNvPr>
            <p:cNvSpPr/>
            <p:nvPr/>
          </p:nvSpPr>
          <p:spPr>
            <a:xfrm>
              <a:off x="743750" y="3028796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697DDF99-6DDB-45C6-9D81-403D7504E71C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251CBBA8-94DE-4FB7-996E-EF9D4A9DA5E1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AD0E9479-A645-4E0A-9658-93FFF3B4E6DB}"/>
                </a:ext>
              </a:extLst>
            </p:cNvPr>
            <p:cNvSpPr/>
            <p:nvPr/>
          </p:nvSpPr>
          <p:spPr>
            <a:xfrm>
              <a:off x="9130207" y="3017403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886F807-346C-4C6D-90E3-6F585E9270C1}"/>
              </a:ext>
            </a:extLst>
          </p:cNvPr>
          <p:cNvGrpSpPr/>
          <p:nvPr/>
        </p:nvGrpSpPr>
        <p:grpSpPr>
          <a:xfrm>
            <a:off x="743750" y="2043926"/>
            <a:ext cx="10690711" cy="285115"/>
            <a:chOff x="743750" y="2859544"/>
            <a:chExt cx="10690711" cy="285115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0A59EF0-1043-4AD8-910F-D0A0B07526C3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BEA283E8-1644-426F-9664-D6D18FD7B7FD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A2A568C6-0650-475B-84F7-5CF6312C582E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7A11A768-695C-477C-ADB7-E176FFD50DE4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966BFBD-CD61-4A0C-83CE-F82509A57FA6}"/>
              </a:ext>
            </a:extLst>
          </p:cNvPr>
          <p:cNvGrpSpPr/>
          <p:nvPr/>
        </p:nvGrpSpPr>
        <p:grpSpPr>
          <a:xfrm>
            <a:off x="743750" y="5410413"/>
            <a:ext cx="10690711" cy="285115"/>
            <a:chOff x="743750" y="2859544"/>
            <a:chExt cx="10690711" cy="285115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86EBA943-F552-4B15-BE74-14631DD47133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CDBD7B46-076B-4691-B4D6-3CA25F9A993A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6819E62D-07EE-4078-82BB-DB094EA74BDC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39D414FE-90C4-42DD-B980-B5C3F76AFEA7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Calendar – Slide Template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/>
        </p:nvGraphicFramePr>
        <p:xfrm>
          <a:off x="619931" y="1070546"/>
          <a:ext cx="2551892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January</a:t>
                      </a:r>
                      <a:endParaRPr lang="en-US" sz="14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515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Th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Fr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C09FA94C-6640-463D-BBD6-8E13C8E3BDC1}"/>
              </a:ext>
            </a:extLst>
          </p:cNvPr>
          <p:cNvGraphicFramePr>
            <a:graphicFrameLocks noGrp="1"/>
          </p:cNvGraphicFramePr>
          <p:nvPr/>
        </p:nvGraphicFramePr>
        <p:xfrm>
          <a:off x="619932" y="2671213"/>
          <a:ext cx="255189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May</a:t>
                      </a:r>
                      <a:endParaRPr lang="en-US" sz="14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0B123B39-BD5B-4FF4-9DBA-A28A1C77FEF6}"/>
              </a:ext>
            </a:extLst>
          </p:cNvPr>
          <p:cNvGraphicFramePr>
            <a:graphicFrameLocks noGrp="1"/>
          </p:cNvGraphicFramePr>
          <p:nvPr/>
        </p:nvGraphicFramePr>
        <p:xfrm>
          <a:off x="619932" y="4439520"/>
          <a:ext cx="2551892" cy="132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September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D7E860D5-7514-4BD6-9D5C-9127B11CEDCA}"/>
              </a:ext>
            </a:extLst>
          </p:cNvPr>
          <p:cNvGraphicFramePr>
            <a:graphicFrameLocks noGrp="1"/>
          </p:cNvGraphicFramePr>
          <p:nvPr/>
        </p:nvGraphicFramePr>
        <p:xfrm>
          <a:off x="6210903" y="1070546"/>
          <a:ext cx="2551892" cy="132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04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March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8E2F9D5D-2D91-4024-8801-1CF5A2090BA8}"/>
              </a:ext>
            </a:extLst>
          </p:cNvPr>
          <p:cNvGraphicFramePr>
            <a:graphicFrameLocks noGrp="1"/>
          </p:cNvGraphicFramePr>
          <p:nvPr/>
        </p:nvGraphicFramePr>
        <p:xfrm>
          <a:off x="6210903" y="2671213"/>
          <a:ext cx="2551892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74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July</a:t>
                      </a:r>
                      <a:endParaRPr lang="en-US" sz="14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6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13A570E6-0813-4A43-9231-42B4E24BEE57}"/>
              </a:ext>
            </a:extLst>
          </p:cNvPr>
          <p:cNvGraphicFramePr>
            <a:graphicFrameLocks noGrp="1"/>
          </p:cNvGraphicFramePr>
          <p:nvPr/>
        </p:nvGraphicFramePr>
        <p:xfrm>
          <a:off x="6210903" y="4439520"/>
          <a:ext cx="2551892" cy="1325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November</a:t>
                      </a:r>
                      <a:endParaRPr lang="en-US" sz="14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Mo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Tu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We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Th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Fr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Sa</a:t>
                      </a:r>
                      <a:endParaRPr lang="en-US" sz="12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1B860D57-B8CF-44C4-8519-E46D8A6C55AD}"/>
              </a:ext>
            </a:extLst>
          </p:cNvPr>
          <p:cNvGraphicFramePr>
            <a:graphicFrameLocks noGrp="1"/>
          </p:cNvGraphicFramePr>
          <p:nvPr/>
        </p:nvGraphicFramePr>
        <p:xfrm>
          <a:off x="3415416" y="1070546"/>
          <a:ext cx="2551892" cy="132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February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92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8053E83-DFAC-4D9F-B581-B2EF4872536C}"/>
              </a:ext>
            </a:extLst>
          </p:cNvPr>
          <p:cNvGraphicFramePr>
            <a:graphicFrameLocks noGrp="1"/>
          </p:cNvGraphicFramePr>
          <p:nvPr/>
        </p:nvGraphicFramePr>
        <p:xfrm>
          <a:off x="3415416" y="2671213"/>
          <a:ext cx="2551892" cy="132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035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June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22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Mo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Tu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We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Th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Fr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Sa</a:t>
                      </a:r>
                      <a:endParaRPr lang="en-US" sz="12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1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3EDA63F0-631E-4675-B6FA-4A402E780876}"/>
              </a:ext>
            </a:extLst>
          </p:cNvPr>
          <p:cNvGraphicFramePr>
            <a:graphicFrameLocks noGrp="1"/>
          </p:cNvGraphicFramePr>
          <p:nvPr/>
        </p:nvGraphicFramePr>
        <p:xfrm>
          <a:off x="3415416" y="4439520"/>
          <a:ext cx="2551892" cy="132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187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October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3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B7CD998B-D064-4E1A-B297-93731D70C195}"/>
              </a:ext>
            </a:extLst>
          </p:cNvPr>
          <p:cNvGraphicFramePr>
            <a:graphicFrameLocks noGrp="1"/>
          </p:cNvGraphicFramePr>
          <p:nvPr/>
        </p:nvGraphicFramePr>
        <p:xfrm>
          <a:off x="9006388" y="1070546"/>
          <a:ext cx="2551892" cy="132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6881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April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1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2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73" name="Table 72">
            <a:extLst>
              <a:ext uri="{FF2B5EF4-FFF2-40B4-BE49-F238E27FC236}">
                <a16:creationId xmlns:a16="http://schemas.microsoft.com/office/drawing/2014/main" id="{EFEB116E-0268-41D4-93C0-E606F044B569}"/>
              </a:ext>
            </a:extLst>
          </p:cNvPr>
          <p:cNvGraphicFramePr>
            <a:graphicFrameLocks noGrp="1"/>
          </p:cNvGraphicFramePr>
          <p:nvPr/>
        </p:nvGraphicFramePr>
        <p:xfrm>
          <a:off x="9006388" y="2671213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774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August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06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97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2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BAB06D4F-19F9-4037-BFC4-31849E5F1103}"/>
              </a:ext>
            </a:extLst>
          </p:cNvPr>
          <p:cNvGraphicFramePr>
            <a:graphicFrameLocks noGrp="1"/>
          </p:cNvGraphicFramePr>
          <p:nvPr/>
        </p:nvGraphicFramePr>
        <p:xfrm>
          <a:off x="9006388" y="4439520"/>
          <a:ext cx="2551892" cy="132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1775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December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0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97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026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253DF8E6-04DE-4D10-B12A-7AAACAB51D6C}"/>
              </a:ext>
            </a:extLst>
          </p:cNvPr>
          <p:cNvGrpSpPr/>
          <p:nvPr/>
        </p:nvGrpSpPr>
        <p:grpSpPr>
          <a:xfrm>
            <a:off x="743750" y="2050276"/>
            <a:ext cx="10690711" cy="434966"/>
            <a:chOff x="743750" y="2859544"/>
            <a:chExt cx="10690711" cy="43496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DB175040-DC22-4045-96F0-7069F962B4BB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5C46882-B142-4D2E-B77C-B6EFBFEA511B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ED1AD7A-C394-430E-A81F-FB09317845DE}"/>
                </a:ext>
              </a:extLst>
            </p:cNvPr>
            <p:cNvSpPr/>
            <p:nvPr/>
          </p:nvSpPr>
          <p:spPr>
            <a:xfrm>
              <a:off x="6334722" y="3009395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EE0FDA7-1DBE-4CEC-B958-90F75FF88BC7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57EAA05-3D8F-42C7-B31F-0FC2915861D6}"/>
              </a:ext>
            </a:extLst>
          </p:cNvPr>
          <p:cNvGrpSpPr/>
          <p:nvPr/>
        </p:nvGrpSpPr>
        <p:grpSpPr>
          <a:xfrm>
            <a:off x="743750" y="3733520"/>
            <a:ext cx="10690711" cy="285115"/>
            <a:chOff x="743750" y="2859544"/>
            <a:chExt cx="10690711" cy="285115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D8F3EB8-9847-40F2-8154-1E36F6A87FC5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D0E248A-A453-4752-B54D-5781D960FA76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8E5384B-C26E-4C4C-94D0-E3C02D36DE32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242B132-54D3-446F-A3D2-94E2C268E7F7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1C5C80E-02E2-4874-9535-278E55D16AFC}"/>
              </a:ext>
            </a:extLst>
          </p:cNvPr>
          <p:cNvGrpSpPr/>
          <p:nvPr/>
        </p:nvGrpSpPr>
        <p:grpSpPr>
          <a:xfrm>
            <a:off x="743750" y="5416763"/>
            <a:ext cx="10690711" cy="456565"/>
            <a:chOff x="743750" y="2859544"/>
            <a:chExt cx="10690711" cy="456565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AAADCEED-C4EE-4D26-83BA-07593FBF7E18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0920554-BBF8-496B-9767-9F5190D77AAC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A3934E0-8D92-4E5E-AFC3-66AA18BD99E8}"/>
                </a:ext>
              </a:extLst>
            </p:cNvPr>
            <p:cNvSpPr/>
            <p:nvPr/>
          </p:nvSpPr>
          <p:spPr>
            <a:xfrm>
              <a:off x="6334722" y="303099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12D691E-F176-463F-AB93-9CB5B0CF9904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Calendar – Slide Template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FB851F3F-BF84-4076-AFAD-DC0E4B326C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232902"/>
              </p:ext>
            </p:extLst>
          </p:nvPr>
        </p:nvGraphicFramePr>
        <p:xfrm>
          <a:off x="619931" y="1070546"/>
          <a:ext cx="2551892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January</a:t>
                      </a:r>
                      <a:endParaRPr lang="en-US" sz="14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515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We</a:t>
                      </a:r>
                      <a:endParaRPr lang="en-US" sz="12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Fr</a:t>
                      </a:r>
                      <a:endParaRPr lang="en-US" sz="12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478D5AB9-DC24-4561-947B-6E1A039813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761410"/>
              </p:ext>
            </p:extLst>
          </p:nvPr>
        </p:nvGraphicFramePr>
        <p:xfrm>
          <a:off x="619932" y="2755033"/>
          <a:ext cx="2551892" cy="1325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May</a:t>
                      </a:r>
                      <a:endParaRPr lang="en-US" sz="14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0DE1A3E9-7BC3-495E-B6E0-C5B254A9D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847244"/>
              </p:ext>
            </p:extLst>
          </p:nvPr>
        </p:nvGraphicFramePr>
        <p:xfrm>
          <a:off x="619932" y="4439520"/>
          <a:ext cx="2551892" cy="132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219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September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53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78F3F086-0C13-4B3B-BC2E-44DE926F8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858266"/>
              </p:ext>
            </p:extLst>
          </p:nvPr>
        </p:nvGraphicFramePr>
        <p:xfrm>
          <a:off x="6210903" y="1070546"/>
          <a:ext cx="2551892" cy="149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1168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March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2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F337A92D-250F-4922-AF5A-068B2B851E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215225"/>
              </p:ext>
            </p:extLst>
          </p:nvPr>
        </p:nvGraphicFramePr>
        <p:xfrm>
          <a:off x="6210903" y="2755033"/>
          <a:ext cx="2551892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464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July</a:t>
                      </a:r>
                      <a:endParaRPr lang="en-US" sz="14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07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1361033C-B823-49BF-B29A-0762262E20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825281"/>
              </p:ext>
            </p:extLst>
          </p:nvPr>
        </p:nvGraphicFramePr>
        <p:xfrm>
          <a:off x="6210903" y="4439520"/>
          <a:ext cx="2551892" cy="149376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4331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November</a:t>
                      </a:r>
                      <a:endParaRPr lang="en-US" sz="14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59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We</a:t>
                      </a:r>
                      <a:endParaRPr lang="en-US" sz="12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Fr</a:t>
                      </a:r>
                      <a:endParaRPr lang="en-US" sz="12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7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002A11B7-8AEF-47F6-8A7F-5238FA0B6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790388"/>
              </p:ext>
            </p:extLst>
          </p:nvPr>
        </p:nvGraphicFramePr>
        <p:xfrm>
          <a:off x="3415416" y="1070546"/>
          <a:ext cx="2551892" cy="132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February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92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B52F89CA-E5EF-4F2C-80FD-BAE8B81949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315387"/>
              </p:ext>
            </p:extLst>
          </p:nvPr>
        </p:nvGraphicFramePr>
        <p:xfrm>
          <a:off x="3415416" y="2755033"/>
          <a:ext cx="2551892" cy="132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6321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June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We</a:t>
                      </a:r>
                      <a:endParaRPr lang="en-US" sz="12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Fr</a:t>
                      </a:r>
                      <a:endParaRPr lang="en-US" sz="12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35208187-F2E6-48C5-A45E-B886801144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235389"/>
              </p:ext>
            </p:extLst>
          </p:nvPr>
        </p:nvGraphicFramePr>
        <p:xfrm>
          <a:off x="3415416" y="4439520"/>
          <a:ext cx="2551892" cy="132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4331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October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59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7E93A229-EF7F-4046-8778-68E11389E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76617"/>
              </p:ext>
            </p:extLst>
          </p:nvPr>
        </p:nvGraphicFramePr>
        <p:xfrm>
          <a:off x="9006388" y="1070546"/>
          <a:ext cx="2551892" cy="132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04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April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11607B11-64E2-4196-8D0D-25C026D9B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351204"/>
              </p:ext>
            </p:extLst>
          </p:nvPr>
        </p:nvGraphicFramePr>
        <p:xfrm>
          <a:off x="9006388" y="2755033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0606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August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23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42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9FA28A90-C638-45E0-A90E-A575260DE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621111"/>
              </p:ext>
            </p:extLst>
          </p:nvPr>
        </p:nvGraphicFramePr>
        <p:xfrm>
          <a:off x="9006388" y="4439520"/>
          <a:ext cx="2551892" cy="132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December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73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253DF8E6-04DE-4D10-B12A-7AAACAB51D6C}"/>
              </a:ext>
            </a:extLst>
          </p:cNvPr>
          <p:cNvGrpSpPr/>
          <p:nvPr/>
        </p:nvGrpSpPr>
        <p:grpSpPr>
          <a:xfrm>
            <a:off x="743750" y="2050276"/>
            <a:ext cx="10690711" cy="434966"/>
            <a:chOff x="743750" y="2859544"/>
            <a:chExt cx="10690711" cy="43496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DB175040-DC22-4045-96F0-7069F962B4BB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5C46882-B142-4D2E-B77C-B6EFBFEA511B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ED1AD7A-C394-430E-A81F-FB09317845DE}"/>
                </a:ext>
              </a:extLst>
            </p:cNvPr>
            <p:cNvSpPr/>
            <p:nvPr/>
          </p:nvSpPr>
          <p:spPr>
            <a:xfrm>
              <a:off x="6334722" y="3009395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EE0FDA7-1DBE-4CEC-B958-90F75FF88BC7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57EAA05-3D8F-42C7-B31F-0FC2915861D6}"/>
              </a:ext>
            </a:extLst>
          </p:cNvPr>
          <p:cNvGrpSpPr/>
          <p:nvPr/>
        </p:nvGrpSpPr>
        <p:grpSpPr>
          <a:xfrm>
            <a:off x="743750" y="3733520"/>
            <a:ext cx="10690711" cy="285115"/>
            <a:chOff x="743750" y="2859544"/>
            <a:chExt cx="10690711" cy="285115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D8F3EB8-9847-40F2-8154-1E36F6A87FC5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D0E248A-A453-4752-B54D-5781D960FA76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8E5384B-C26E-4C4C-94D0-E3C02D36DE32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242B132-54D3-446F-A3D2-94E2C268E7F7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1C5C80E-02E2-4874-9535-278E55D16AFC}"/>
              </a:ext>
            </a:extLst>
          </p:cNvPr>
          <p:cNvGrpSpPr/>
          <p:nvPr/>
        </p:nvGrpSpPr>
        <p:grpSpPr>
          <a:xfrm>
            <a:off x="743750" y="5416763"/>
            <a:ext cx="10690711" cy="456565"/>
            <a:chOff x="743750" y="2859544"/>
            <a:chExt cx="10690711" cy="456565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AAADCEED-C4EE-4D26-83BA-07593FBF7E18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0920554-BBF8-496B-9767-9F5190D77AAC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A3934E0-8D92-4E5E-AFC3-66AA18BD99E8}"/>
                </a:ext>
              </a:extLst>
            </p:cNvPr>
            <p:cNvSpPr/>
            <p:nvPr/>
          </p:nvSpPr>
          <p:spPr>
            <a:xfrm>
              <a:off x="6334722" y="303099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12D691E-F176-463F-AB93-9CB5B0CF9904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2020 Calendar – Slide Template</a:t>
            </a:r>
            <a:endParaRPr lang="en-US" dirty="0"/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FB851F3F-BF84-4076-AFAD-DC0E4B326C08}"/>
              </a:ext>
            </a:extLst>
          </p:cNvPr>
          <p:cNvGraphicFramePr>
            <a:graphicFrameLocks noGrp="1"/>
          </p:cNvGraphicFramePr>
          <p:nvPr/>
        </p:nvGraphicFramePr>
        <p:xfrm>
          <a:off x="619931" y="1070546"/>
          <a:ext cx="2551892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January</a:t>
                      </a:r>
                      <a:endParaRPr lang="en-US" sz="14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515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We</a:t>
                      </a:r>
                      <a:endParaRPr lang="en-US" sz="12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Fr</a:t>
                      </a:r>
                      <a:endParaRPr lang="en-US" sz="12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478D5AB9-DC24-4561-947B-6E1A03981312}"/>
              </a:ext>
            </a:extLst>
          </p:cNvPr>
          <p:cNvGraphicFramePr>
            <a:graphicFrameLocks noGrp="1"/>
          </p:cNvGraphicFramePr>
          <p:nvPr/>
        </p:nvGraphicFramePr>
        <p:xfrm>
          <a:off x="619932" y="2755033"/>
          <a:ext cx="2551892" cy="1325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May</a:t>
                      </a:r>
                      <a:endParaRPr lang="en-US" sz="14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0DE1A3E9-7BC3-495E-B6E0-C5B254A9D1E9}"/>
              </a:ext>
            </a:extLst>
          </p:cNvPr>
          <p:cNvGraphicFramePr>
            <a:graphicFrameLocks noGrp="1"/>
          </p:cNvGraphicFramePr>
          <p:nvPr/>
        </p:nvGraphicFramePr>
        <p:xfrm>
          <a:off x="619932" y="4439520"/>
          <a:ext cx="2551892" cy="132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219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September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53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57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78F3F086-0C13-4B3B-BC2E-44DE926F8860}"/>
              </a:ext>
            </a:extLst>
          </p:cNvPr>
          <p:cNvGraphicFramePr>
            <a:graphicFrameLocks noGrp="1"/>
          </p:cNvGraphicFramePr>
          <p:nvPr/>
        </p:nvGraphicFramePr>
        <p:xfrm>
          <a:off x="6210903" y="1070546"/>
          <a:ext cx="2551892" cy="149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1168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March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2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F337A92D-250F-4922-AF5A-068B2B851E6D}"/>
              </a:ext>
            </a:extLst>
          </p:cNvPr>
          <p:cNvGraphicFramePr>
            <a:graphicFrameLocks noGrp="1"/>
          </p:cNvGraphicFramePr>
          <p:nvPr/>
        </p:nvGraphicFramePr>
        <p:xfrm>
          <a:off x="6210903" y="2755033"/>
          <a:ext cx="2551892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464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July</a:t>
                      </a:r>
                      <a:endParaRPr lang="en-US" sz="14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07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9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1361033C-B823-49BF-B29A-0762262E208E}"/>
              </a:ext>
            </a:extLst>
          </p:cNvPr>
          <p:cNvGraphicFramePr>
            <a:graphicFrameLocks noGrp="1"/>
          </p:cNvGraphicFramePr>
          <p:nvPr/>
        </p:nvGraphicFramePr>
        <p:xfrm>
          <a:off x="6210903" y="4439520"/>
          <a:ext cx="2551892" cy="149376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4331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effectLst/>
                        </a:rPr>
                        <a:t>November</a:t>
                      </a:r>
                      <a:endParaRPr lang="en-US" sz="14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59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We</a:t>
                      </a:r>
                      <a:endParaRPr lang="en-US" sz="12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Fr</a:t>
                      </a:r>
                      <a:endParaRPr lang="en-US" sz="12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7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002A11B7-8AEF-47F6-8A7F-5238FA0B6C26}"/>
              </a:ext>
            </a:extLst>
          </p:cNvPr>
          <p:cNvGraphicFramePr>
            <a:graphicFrameLocks noGrp="1"/>
          </p:cNvGraphicFramePr>
          <p:nvPr/>
        </p:nvGraphicFramePr>
        <p:xfrm>
          <a:off x="3415416" y="1070546"/>
          <a:ext cx="2551892" cy="132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017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February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92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B52F89CA-E5EF-4F2C-80FD-BAE8B81949A1}"/>
              </a:ext>
            </a:extLst>
          </p:cNvPr>
          <p:cNvGraphicFramePr>
            <a:graphicFrameLocks noGrp="1"/>
          </p:cNvGraphicFramePr>
          <p:nvPr/>
        </p:nvGraphicFramePr>
        <p:xfrm>
          <a:off x="3415416" y="2755033"/>
          <a:ext cx="2551892" cy="132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6321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June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We</a:t>
                      </a:r>
                      <a:endParaRPr lang="en-US" sz="12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Fr</a:t>
                      </a:r>
                      <a:endParaRPr lang="en-US" sz="12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44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35208187-F2E6-48C5-A45E-B88680114492}"/>
              </a:ext>
            </a:extLst>
          </p:cNvPr>
          <p:cNvGraphicFramePr>
            <a:graphicFrameLocks noGrp="1"/>
          </p:cNvGraphicFramePr>
          <p:nvPr/>
        </p:nvGraphicFramePr>
        <p:xfrm>
          <a:off x="3415416" y="4439520"/>
          <a:ext cx="2551892" cy="132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4331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October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459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3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7E93A229-EF7F-4046-8778-68E11389EDFA}"/>
              </a:ext>
            </a:extLst>
          </p:cNvPr>
          <p:cNvGraphicFramePr>
            <a:graphicFrameLocks noGrp="1"/>
          </p:cNvGraphicFramePr>
          <p:nvPr/>
        </p:nvGraphicFramePr>
        <p:xfrm>
          <a:off x="9006388" y="1070546"/>
          <a:ext cx="2551892" cy="132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304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April</a:t>
                      </a:r>
                      <a:endParaRPr lang="en-US" sz="14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6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11607B11-64E2-4196-8D0D-25C026D9B231}"/>
              </a:ext>
            </a:extLst>
          </p:cNvPr>
          <p:cNvGraphicFramePr>
            <a:graphicFrameLocks noGrp="1"/>
          </p:cNvGraphicFramePr>
          <p:nvPr/>
        </p:nvGraphicFramePr>
        <p:xfrm>
          <a:off x="9006388" y="2755033"/>
          <a:ext cx="2551892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0606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August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23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133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42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9FA28A90-C638-45E0-A90E-A575260DE782}"/>
              </a:ext>
            </a:extLst>
          </p:cNvPr>
          <p:cNvGraphicFramePr>
            <a:graphicFrameLocks noGrp="1"/>
          </p:cNvGraphicFramePr>
          <p:nvPr/>
        </p:nvGraphicFramePr>
        <p:xfrm>
          <a:off x="9006388" y="4439520"/>
          <a:ext cx="2551892" cy="132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556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64556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1987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December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19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</a:t>
                      </a:r>
                      <a:endParaRPr lang="en-US" sz="12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Tu</a:t>
                      </a:r>
                      <a:endParaRPr lang="en-US" sz="12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We</a:t>
                      </a:r>
                      <a:endParaRPr lang="en-US" sz="12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Th</a:t>
                      </a:r>
                      <a:endParaRPr lang="en-US" sz="12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Fr</a:t>
                      </a:r>
                      <a:endParaRPr lang="en-US" sz="12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Sa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09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175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8492</TotalTime>
  <Words>2229</Words>
  <PresentationFormat>Widescreen</PresentationFormat>
  <Paragraphs>2148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2020 Calendar – Slide Template</vt:lpstr>
      <vt:lpstr>2020 Calendar – Slide Template</vt:lpstr>
      <vt:lpstr>2020 Calendar – Slide Template</vt:lpstr>
      <vt:lpstr>2020 Calendar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Calendar</dc:title>
  <dc:creator>PresentationGO.com</dc:creator>
  <dc:description>© Copyright PresentationGO.com</dc:description>
  <dcterms:created xsi:type="dcterms:W3CDTF">2014-11-26T05:14:11Z</dcterms:created>
  <dcterms:modified xsi:type="dcterms:W3CDTF">2019-12-12T18:22:48Z</dcterms:modified>
  <cp:category>Timelines &amp; Planning</cp:category>
</cp:coreProperties>
</file>