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6" d="100"/>
          <a:sy n="66" d="100"/>
        </p:scale>
        <p:origin x="96" y="1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3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2x2 Matrix Model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5A80E4-8FEE-4986-A27D-68903EB0F056}"/>
              </a:ext>
            </a:extLst>
          </p:cNvPr>
          <p:cNvSpPr/>
          <p:nvPr/>
        </p:nvSpPr>
        <p:spPr>
          <a:xfrm flipH="1">
            <a:off x="2814145" y="1756406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68DFE6-7BB9-9144-AAAB-1808CB6B6D12}"/>
              </a:ext>
            </a:extLst>
          </p:cNvPr>
          <p:cNvSpPr/>
          <p:nvPr/>
        </p:nvSpPr>
        <p:spPr>
          <a:xfrm>
            <a:off x="2814145" y="3555525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13"/>
                </a:moveTo>
                <a:cubicBezTo>
                  <a:pt x="0" y="20292"/>
                  <a:pt x="1286" y="21600"/>
                  <a:pt x="288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" y="0"/>
                </a:lnTo>
                <a:lnTo>
                  <a:pt x="21" y="18713"/>
                </a:lnTo>
                <a:close/>
                <a:moveTo>
                  <a:pt x="2863" y="20562"/>
                </a:moveTo>
                <a:cubicBezTo>
                  <a:pt x="1847" y="20562"/>
                  <a:pt x="1017" y="19731"/>
                  <a:pt x="1017" y="18713"/>
                </a:cubicBezTo>
                <a:lnTo>
                  <a:pt x="1017" y="1018"/>
                </a:lnTo>
                <a:lnTo>
                  <a:pt x="4752" y="1018"/>
                </a:lnTo>
                <a:cubicBezTo>
                  <a:pt x="8943" y="1018"/>
                  <a:pt x="12948" y="2679"/>
                  <a:pt x="15894" y="5649"/>
                </a:cubicBezTo>
                <a:lnTo>
                  <a:pt x="15894" y="5649"/>
                </a:lnTo>
                <a:cubicBezTo>
                  <a:pt x="18840" y="8598"/>
                  <a:pt x="20521" y="12628"/>
                  <a:pt x="20521" y="16802"/>
                </a:cubicBezTo>
                <a:lnTo>
                  <a:pt x="20521" y="20541"/>
                </a:lnTo>
                <a:lnTo>
                  <a:pt x="2863" y="205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0C7A9D-04AC-3D4B-8187-E17C4CC405AC}"/>
              </a:ext>
            </a:extLst>
          </p:cNvPr>
          <p:cNvSpPr/>
          <p:nvPr/>
        </p:nvSpPr>
        <p:spPr>
          <a:xfrm>
            <a:off x="4613264" y="3555525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13" y="21600"/>
                </a:moveTo>
                <a:cubicBezTo>
                  <a:pt x="20292" y="21600"/>
                  <a:pt x="21600" y="20314"/>
                  <a:pt x="21600" y="18716"/>
                </a:cubicBezTo>
                <a:lnTo>
                  <a:pt x="21600" y="0"/>
                </a:lnTo>
                <a:lnTo>
                  <a:pt x="0" y="0"/>
                </a:lnTo>
                <a:lnTo>
                  <a:pt x="0" y="21579"/>
                </a:lnTo>
                <a:lnTo>
                  <a:pt x="18713" y="21579"/>
                </a:lnTo>
                <a:close/>
                <a:moveTo>
                  <a:pt x="20562" y="18716"/>
                </a:moveTo>
                <a:cubicBezTo>
                  <a:pt x="20562" y="19733"/>
                  <a:pt x="19731" y="20563"/>
                  <a:pt x="18713" y="20563"/>
                </a:cubicBezTo>
                <a:lnTo>
                  <a:pt x="1038" y="20563"/>
                </a:lnTo>
                <a:lnTo>
                  <a:pt x="1038" y="16828"/>
                </a:lnTo>
                <a:cubicBezTo>
                  <a:pt x="1038" y="12636"/>
                  <a:pt x="2700" y="8632"/>
                  <a:pt x="5670" y="5685"/>
                </a:cubicBezTo>
                <a:lnTo>
                  <a:pt x="5670" y="5685"/>
                </a:lnTo>
                <a:cubicBezTo>
                  <a:pt x="8619" y="2739"/>
                  <a:pt x="12648" y="1058"/>
                  <a:pt x="16823" y="1058"/>
                </a:cubicBezTo>
                <a:lnTo>
                  <a:pt x="20562" y="1058"/>
                </a:lnTo>
                <a:lnTo>
                  <a:pt x="20562" y="1871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CCB6CD5-14DA-8546-A62E-FAC9061FC05B}"/>
              </a:ext>
            </a:extLst>
          </p:cNvPr>
          <p:cNvSpPr/>
          <p:nvPr/>
        </p:nvSpPr>
        <p:spPr>
          <a:xfrm>
            <a:off x="4613264" y="1756406"/>
            <a:ext cx="1716591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54CEC7-A8BD-4DD3-98E3-A393C7F0A279}"/>
              </a:ext>
            </a:extLst>
          </p:cNvPr>
          <p:cNvGrpSpPr/>
          <p:nvPr/>
        </p:nvGrpSpPr>
        <p:grpSpPr>
          <a:xfrm>
            <a:off x="4026569" y="3046242"/>
            <a:ext cx="1090864" cy="963017"/>
            <a:chOff x="5427376" y="2840887"/>
            <a:chExt cx="1325521" cy="11701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51400C-BBA0-314D-9108-14232A08CC17}"/>
                </a:ext>
              </a:extLst>
            </p:cNvPr>
            <p:cNvSpPr txBox="1"/>
            <p:nvPr/>
          </p:nvSpPr>
          <p:spPr>
            <a:xfrm>
              <a:off x="5427376" y="2840887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9E98BD-1A72-E44C-A9DB-AEDEA3585F57}"/>
                </a:ext>
              </a:extLst>
            </p:cNvPr>
            <p:cNvSpPr txBox="1"/>
            <p:nvPr/>
          </p:nvSpPr>
          <p:spPr>
            <a:xfrm>
              <a:off x="6194625" y="2840887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EAB633-F993-BE46-8869-6B205171FC06}"/>
                </a:ext>
              </a:extLst>
            </p:cNvPr>
            <p:cNvSpPr txBox="1"/>
            <p:nvPr/>
          </p:nvSpPr>
          <p:spPr>
            <a:xfrm>
              <a:off x="5427376" y="3518618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42061B-D5E0-8A4F-829F-9F3C23CA75F5}"/>
                </a:ext>
              </a:extLst>
            </p:cNvPr>
            <p:cNvSpPr txBox="1"/>
            <p:nvPr/>
          </p:nvSpPr>
          <p:spPr>
            <a:xfrm>
              <a:off x="6194625" y="3518618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6BF515-B895-42B8-8B98-3D93285928F1}"/>
              </a:ext>
            </a:extLst>
          </p:cNvPr>
          <p:cNvGrpSpPr/>
          <p:nvPr/>
        </p:nvGrpSpPr>
        <p:grpSpPr>
          <a:xfrm>
            <a:off x="2942117" y="1951934"/>
            <a:ext cx="1248070" cy="1062040"/>
            <a:chOff x="4185009" y="1560927"/>
            <a:chExt cx="1516545" cy="12904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F5B8D0-DD7F-C24B-9CFC-3CBED9DE4BE0}"/>
                </a:ext>
              </a:extLst>
            </p:cNvPr>
            <p:cNvSpPr txBox="1"/>
            <p:nvPr/>
          </p:nvSpPr>
          <p:spPr>
            <a:xfrm>
              <a:off x="4309234" y="1989650"/>
              <a:ext cx="139232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768EC7-F4BA-D34D-B6DE-BF2C5A73F452}"/>
                </a:ext>
              </a:extLst>
            </p:cNvPr>
            <p:cNvSpPr txBox="1"/>
            <p:nvPr/>
          </p:nvSpPr>
          <p:spPr>
            <a:xfrm>
              <a:off x="4185009" y="1560927"/>
              <a:ext cx="1516545" cy="37398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F0ED612-1C18-4C34-A534-B44F95C4D77C}"/>
              </a:ext>
            </a:extLst>
          </p:cNvPr>
          <p:cNvGrpSpPr/>
          <p:nvPr/>
        </p:nvGrpSpPr>
        <p:grpSpPr>
          <a:xfrm>
            <a:off x="4814223" y="1951934"/>
            <a:ext cx="1248070" cy="1062040"/>
            <a:chOff x="6390327" y="1560927"/>
            <a:chExt cx="1516545" cy="129049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3B9FC2-1B70-494B-9758-B767A187C9D5}"/>
                </a:ext>
              </a:extLst>
            </p:cNvPr>
            <p:cNvSpPr txBox="1"/>
            <p:nvPr/>
          </p:nvSpPr>
          <p:spPr>
            <a:xfrm>
              <a:off x="6514552" y="1989650"/>
              <a:ext cx="139232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95F577-A4D9-4040-A7AA-E9A9F285C5A2}"/>
                </a:ext>
              </a:extLst>
            </p:cNvPr>
            <p:cNvSpPr txBox="1"/>
            <p:nvPr/>
          </p:nvSpPr>
          <p:spPr>
            <a:xfrm>
              <a:off x="6390327" y="1560927"/>
              <a:ext cx="1516545" cy="37398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9C3654-ACEF-41B4-BDB9-D94A166DFBB3}"/>
              </a:ext>
            </a:extLst>
          </p:cNvPr>
          <p:cNvGrpSpPr/>
          <p:nvPr/>
        </p:nvGrpSpPr>
        <p:grpSpPr>
          <a:xfrm>
            <a:off x="2942117" y="4061771"/>
            <a:ext cx="1248070" cy="1035478"/>
            <a:chOff x="4185009" y="4124616"/>
            <a:chExt cx="1516545" cy="12582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4501E4-A484-1941-BF50-64C3335EAABF}"/>
                </a:ext>
              </a:extLst>
            </p:cNvPr>
            <p:cNvSpPr txBox="1"/>
            <p:nvPr/>
          </p:nvSpPr>
          <p:spPr>
            <a:xfrm>
              <a:off x="4309234" y="4521063"/>
              <a:ext cx="139232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9E9476-FA54-2D4B-BAAE-CE73F4912C3D}"/>
                </a:ext>
              </a:extLst>
            </p:cNvPr>
            <p:cNvSpPr txBox="1"/>
            <p:nvPr/>
          </p:nvSpPr>
          <p:spPr>
            <a:xfrm>
              <a:off x="4185009" y="4124616"/>
              <a:ext cx="1516545" cy="373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4E612C2-EE68-4CA5-A915-CB7A2C00EA4F}"/>
              </a:ext>
            </a:extLst>
          </p:cNvPr>
          <p:cNvGrpSpPr/>
          <p:nvPr/>
        </p:nvGrpSpPr>
        <p:grpSpPr>
          <a:xfrm>
            <a:off x="4814223" y="4061771"/>
            <a:ext cx="1248070" cy="1035478"/>
            <a:chOff x="6390327" y="4124616"/>
            <a:chExt cx="1516545" cy="12582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DB480C-B878-2341-A6FC-90A989CF1A14}"/>
                </a:ext>
              </a:extLst>
            </p:cNvPr>
            <p:cNvSpPr txBox="1"/>
            <p:nvPr/>
          </p:nvSpPr>
          <p:spPr>
            <a:xfrm>
              <a:off x="6514552" y="4521063"/>
              <a:ext cx="139232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A76AA-EAD5-874A-A9FD-0F3458AD61F6}"/>
                </a:ext>
              </a:extLst>
            </p:cNvPr>
            <p:cNvSpPr txBox="1"/>
            <p:nvPr/>
          </p:nvSpPr>
          <p:spPr>
            <a:xfrm>
              <a:off x="6390327" y="4124616"/>
              <a:ext cx="1516545" cy="373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noProof="1"/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790B39-6959-7F43-8E67-270CB17D1641}"/>
              </a:ext>
            </a:extLst>
          </p:cNvPr>
          <p:cNvGrpSpPr/>
          <p:nvPr/>
        </p:nvGrpSpPr>
        <p:grpSpPr>
          <a:xfrm>
            <a:off x="6610663" y="2061224"/>
            <a:ext cx="2216292" cy="1106116"/>
            <a:chOff x="8921977" y="1312835"/>
            <a:chExt cx="2926080" cy="147482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0219CC-3C91-0945-B0B4-5F570D30FC7F}"/>
                </a:ext>
              </a:extLst>
            </p:cNvPr>
            <p:cNvSpPr txBox="1"/>
            <p:nvPr/>
          </p:nvSpPr>
          <p:spPr>
            <a:xfrm>
              <a:off x="8921978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3785426-C4DB-F143-86CB-FD3A174306D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4DF269-B468-EC4C-85FD-7C52DC4E9EF6}"/>
              </a:ext>
            </a:extLst>
          </p:cNvPr>
          <p:cNvGrpSpPr/>
          <p:nvPr/>
        </p:nvGrpSpPr>
        <p:grpSpPr>
          <a:xfrm>
            <a:off x="6610663" y="3860343"/>
            <a:ext cx="2216292" cy="1106116"/>
            <a:chOff x="8921977" y="1312835"/>
            <a:chExt cx="2926080" cy="147482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267331B-1515-BB4B-AFA7-892981BFCAB7}"/>
                </a:ext>
              </a:extLst>
            </p:cNvPr>
            <p:cNvSpPr txBox="1"/>
            <p:nvPr/>
          </p:nvSpPr>
          <p:spPr>
            <a:xfrm>
              <a:off x="8921978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4EF148-43EC-9245-A38B-4667173569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08E6BE-3D0B-E740-B890-6680B59A5402}"/>
              </a:ext>
            </a:extLst>
          </p:cNvPr>
          <p:cNvGrpSpPr/>
          <p:nvPr/>
        </p:nvGrpSpPr>
        <p:grpSpPr>
          <a:xfrm>
            <a:off x="317045" y="2061224"/>
            <a:ext cx="2216292" cy="1106116"/>
            <a:chOff x="8921977" y="1312835"/>
            <a:chExt cx="2926080" cy="147482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FFE5BC-61F8-D042-B069-CD5FCBB76F8D}"/>
                </a:ext>
              </a:extLst>
            </p:cNvPr>
            <p:cNvSpPr txBox="1"/>
            <p:nvPr/>
          </p:nvSpPr>
          <p:spPr>
            <a:xfrm>
              <a:off x="9333532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8BA85B-1124-1F4F-A187-3140198234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82B2A5-1686-364D-BF3A-5463EA7B0E76}"/>
              </a:ext>
            </a:extLst>
          </p:cNvPr>
          <p:cNvGrpSpPr/>
          <p:nvPr/>
        </p:nvGrpSpPr>
        <p:grpSpPr>
          <a:xfrm>
            <a:off x="317045" y="3860343"/>
            <a:ext cx="2216292" cy="1106116"/>
            <a:chOff x="8921977" y="1312835"/>
            <a:chExt cx="2926080" cy="147482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A29241-9262-3C45-9CF1-D1381701C267}"/>
                </a:ext>
              </a:extLst>
            </p:cNvPr>
            <p:cNvSpPr txBox="1"/>
            <p:nvPr/>
          </p:nvSpPr>
          <p:spPr>
            <a:xfrm>
              <a:off x="9333530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F8FA9D-ACD4-DE41-89EA-831E3857467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2x2 Matrix Model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5A80E4-8FEE-4986-A27D-68903EB0F056}"/>
              </a:ext>
            </a:extLst>
          </p:cNvPr>
          <p:cNvSpPr/>
          <p:nvPr/>
        </p:nvSpPr>
        <p:spPr>
          <a:xfrm flipH="1">
            <a:off x="2814145" y="1756406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68DFE6-7BB9-9144-AAAB-1808CB6B6D12}"/>
              </a:ext>
            </a:extLst>
          </p:cNvPr>
          <p:cNvSpPr/>
          <p:nvPr/>
        </p:nvSpPr>
        <p:spPr>
          <a:xfrm>
            <a:off x="2814145" y="3555525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713"/>
                </a:moveTo>
                <a:cubicBezTo>
                  <a:pt x="0" y="20292"/>
                  <a:pt x="1286" y="21600"/>
                  <a:pt x="2884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" y="0"/>
                </a:lnTo>
                <a:lnTo>
                  <a:pt x="21" y="18713"/>
                </a:lnTo>
                <a:close/>
                <a:moveTo>
                  <a:pt x="2863" y="20562"/>
                </a:moveTo>
                <a:cubicBezTo>
                  <a:pt x="1847" y="20562"/>
                  <a:pt x="1017" y="19731"/>
                  <a:pt x="1017" y="18713"/>
                </a:cubicBezTo>
                <a:lnTo>
                  <a:pt x="1017" y="1018"/>
                </a:lnTo>
                <a:lnTo>
                  <a:pt x="4752" y="1018"/>
                </a:lnTo>
                <a:cubicBezTo>
                  <a:pt x="8943" y="1018"/>
                  <a:pt x="12948" y="2679"/>
                  <a:pt x="15894" y="5649"/>
                </a:cubicBezTo>
                <a:lnTo>
                  <a:pt x="15894" y="5649"/>
                </a:lnTo>
                <a:cubicBezTo>
                  <a:pt x="18840" y="8598"/>
                  <a:pt x="20521" y="12628"/>
                  <a:pt x="20521" y="16802"/>
                </a:cubicBezTo>
                <a:lnTo>
                  <a:pt x="20521" y="20541"/>
                </a:lnTo>
                <a:lnTo>
                  <a:pt x="2863" y="205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0C7A9D-04AC-3D4B-8187-E17C4CC405AC}"/>
              </a:ext>
            </a:extLst>
          </p:cNvPr>
          <p:cNvSpPr/>
          <p:nvPr/>
        </p:nvSpPr>
        <p:spPr>
          <a:xfrm>
            <a:off x="4613264" y="3555525"/>
            <a:ext cx="1715753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13" y="21600"/>
                </a:moveTo>
                <a:cubicBezTo>
                  <a:pt x="20292" y="21600"/>
                  <a:pt x="21600" y="20314"/>
                  <a:pt x="21600" y="18716"/>
                </a:cubicBezTo>
                <a:lnTo>
                  <a:pt x="21600" y="0"/>
                </a:lnTo>
                <a:lnTo>
                  <a:pt x="0" y="0"/>
                </a:lnTo>
                <a:lnTo>
                  <a:pt x="0" y="21579"/>
                </a:lnTo>
                <a:lnTo>
                  <a:pt x="18713" y="21579"/>
                </a:lnTo>
                <a:close/>
                <a:moveTo>
                  <a:pt x="20562" y="18716"/>
                </a:moveTo>
                <a:cubicBezTo>
                  <a:pt x="20562" y="19733"/>
                  <a:pt x="19731" y="20563"/>
                  <a:pt x="18713" y="20563"/>
                </a:cubicBezTo>
                <a:lnTo>
                  <a:pt x="1038" y="20563"/>
                </a:lnTo>
                <a:lnTo>
                  <a:pt x="1038" y="16828"/>
                </a:lnTo>
                <a:cubicBezTo>
                  <a:pt x="1038" y="12636"/>
                  <a:pt x="2700" y="8632"/>
                  <a:pt x="5670" y="5685"/>
                </a:cubicBezTo>
                <a:lnTo>
                  <a:pt x="5670" y="5685"/>
                </a:lnTo>
                <a:cubicBezTo>
                  <a:pt x="8619" y="2739"/>
                  <a:pt x="12648" y="1058"/>
                  <a:pt x="16823" y="1058"/>
                </a:cubicBezTo>
                <a:lnTo>
                  <a:pt x="20562" y="1058"/>
                </a:lnTo>
                <a:lnTo>
                  <a:pt x="20562" y="1871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CCB6CD5-14DA-8546-A62E-FAC9061FC05B}"/>
              </a:ext>
            </a:extLst>
          </p:cNvPr>
          <p:cNvSpPr/>
          <p:nvPr/>
        </p:nvSpPr>
        <p:spPr>
          <a:xfrm>
            <a:off x="4613264" y="1756406"/>
            <a:ext cx="1716591" cy="1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87"/>
                </a:moveTo>
                <a:cubicBezTo>
                  <a:pt x="21600" y="1308"/>
                  <a:pt x="20312" y="0"/>
                  <a:pt x="18713" y="0"/>
                </a:cubicBez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887"/>
                </a:lnTo>
                <a:close/>
                <a:moveTo>
                  <a:pt x="18713" y="1059"/>
                </a:moveTo>
                <a:cubicBezTo>
                  <a:pt x="19731" y="1059"/>
                  <a:pt x="20562" y="1890"/>
                  <a:pt x="20562" y="2908"/>
                </a:cubicBezTo>
                <a:lnTo>
                  <a:pt x="20562" y="20603"/>
                </a:lnTo>
                <a:lnTo>
                  <a:pt x="16823" y="20603"/>
                </a:lnTo>
                <a:cubicBezTo>
                  <a:pt x="12628" y="20603"/>
                  <a:pt x="8619" y="18942"/>
                  <a:pt x="5670" y="15972"/>
                </a:cubicBezTo>
                <a:lnTo>
                  <a:pt x="5670" y="15972"/>
                </a:lnTo>
                <a:cubicBezTo>
                  <a:pt x="2721" y="13022"/>
                  <a:pt x="1038" y="8993"/>
                  <a:pt x="1038" y="4818"/>
                </a:cubicBezTo>
                <a:lnTo>
                  <a:pt x="1038" y="1080"/>
                </a:lnTo>
                <a:lnTo>
                  <a:pt x="18713" y="1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54CEC7-A8BD-4DD3-98E3-A393C7F0A279}"/>
              </a:ext>
            </a:extLst>
          </p:cNvPr>
          <p:cNvGrpSpPr/>
          <p:nvPr/>
        </p:nvGrpSpPr>
        <p:grpSpPr>
          <a:xfrm>
            <a:off x="4026569" y="3046242"/>
            <a:ext cx="1090864" cy="963017"/>
            <a:chOff x="5427376" y="2840887"/>
            <a:chExt cx="1325521" cy="11701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51400C-BBA0-314D-9108-14232A08CC17}"/>
                </a:ext>
              </a:extLst>
            </p:cNvPr>
            <p:cNvSpPr txBox="1"/>
            <p:nvPr/>
          </p:nvSpPr>
          <p:spPr>
            <a:xfrm>
              <a:off x="5427376" y="2840887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9E98BD-1A72-E44C-A9DB-AEDEA3585F57}"/>
                </a:ext>
              </a:extLst>
            </p:cNvPr>
            <p:cNvSpPr txBox="1"/>
            <p:nvPr/>
          </p:nvSpPr>
          <p:spPr>
            <a:xfrm>
              <a:off x="6194625" y="2840887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EAB633-F993-BE46-8869-6B205171FC06}"/>
                </a:ext>
              </a:extLst>
            </p:cNvPr>
            <p:cNvSpPr txBox="1"/>
            <p:nvPr/>
          </p:nvSpPr>
          <p:spPr>
            <a:xfrm>
              <a:off x="5427376" y="3518618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42061B-D5E0-8A4F-829F-9F3C23CA75F5}"/>
                </a:ext>
              </a:extLst>
            </p:cNvPr>
            <p:cNvSpPr txBox="1"/>
            <p:nvPr/>
          </p:nvSpPr>
          <p:spPr>
            <a:xfrm>
              <a:off x="6194625" y="3518618"/>
              <a:ext cx="55827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6BF515-B895-42B8-8B98-3D93285928F1}"/>
              </a:ext>
            </a:extLst>
          </p:cNvPr>
          <p:cNvGrpSpPr/>
          <p:nvPr/>
        </p:nvGrpSpPr>
        <p:grpSpPr>
          <a:xfrm>
            <a:off x="2942117" y="1951934"/>
            <a:ext cx="1248070" cy="1062040"/>
            <a:chOff x="4185009" y="1560927"/>
            <a:chExt cx="1516545" cy="12904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F5B8D0-DD7F-C24B-9CFC-3CBED9DE4BE0}"/>
                </a:ext>
              </a:extLst>
            </p:cNvPr>
            <p:cNvSpPr txBox="1"/>
            <p:nvPr/>
          </p:nvSpPr>
          <p:spPr>
            <a:xfrm>
              <a:off x="4309234" y="1989650"/>
              <a:ext cx="139232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768EC7-F4BA-D34D-B6DE-BF2C5A73F452}"/>
                </a:ext>
              </a:extLst>
            </p:cNvPr>
            <p:cNvSpPr txBox="1"/>
            <p:nvPr/>
          </p:nvSpPr>
          <p:spPr>
            <a:xfrm>
              <a:off x="4185009" y="1560927"/>
              <a:ext cx="1516545" cy="37398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F0ED612-1C18-4C34-A534-B44F95C4D77C}"/>
              </a:ext>
            </a:extLst>
          </p:cNvPr>
          <p:cNvGrpSpPr/>
          <p:nvPr/>
        </p:nvGrpSpPr>
        <p:grpSpPr>
          <a:xfrm>
            <a:off x="4814223" y="1951934"/>
            <a:ext cx="1248070" cy="1062040"/>
            <a:chOff x="6390327" y="1560927"/>
            <a:chExt cx="1516545" cy="129049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03B9FC2-1B70-494B-9758-B767A187C9D5}"/>
                </a:ext>
              </a:extLst>
            </p:cNvPr>
            <p:cNvSpPr txBox="1"/>
            <p:nvPr/>
          </p:nvSpPr>
          <p:spPr>
            <a:xfrm>
              <a:off x="6514552" y="1989650"/>
              <a:ext cx="139232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95F577-A4D9-4040-A7AA-E9A9F285C5A2}"/>
                </a:ext>
              </a:extLst>
            </p:cNvPr>
            <p:cNvSpPr txBox="1"/>
            <p:nvPr/>
          </p:nvSpPr>
          <p:spPr>
            <a:xfrm>
              <a:off x="6390327" y="1560927"/>
              <a:ext cx="1516545" cy="37398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9C3654-ACEF-41B4-BDB9-D94A166DFBB3}"/>
              </a:ext>
            </a:extLst>
          </p:cNvPr>
          <p:cNvGrpSpPr/>
          <p:nvPr/>
        </p:nvGrpSpPr>
        <p:grpSpPr>
          <a:xfrm>
            <a:off x="2942117" y="4061771"/>
            <a:ext cx="1248070" cy="1035478"/>
            <a:chOff x="4185009" y="4124616"/>
            <a:chExt cx="1516545" cy="12582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4501E4-A484-1941-BF50-64C3335EAABF}"/>
                </a:ext>
              </a:extLst>
            </p:cNvPr>
            <p:cNvSpPr txBox="1"/>
            <p:nvPr/>
          </p:nvSpPr>
          <p:spPr>
            <a:xfrm>
              <a:off x="4309234" y="4521063"/>
              <a:ext cx="139232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9E9476-FA54-2D4B-BAAE-CE73F4912C3D}"/>
                </a:ext>
              </a:extLst>
            </p:cNvPr>
            <p:cNvSpPr txBox="1"/>
            <p:nvPr/>
          </p:nvSpPr>
          <p:spPr>
            <a:xfrm>
              <a:off x="4185009" y="4124616"/>
              <a:ext cx="1516545" cy="373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4E612C2-EE68-4CA5-A915-CB7A2C00EA4F}"/>
              </a:ext>
            </a:extLst>
          </p:cNvPr>
          <p:cNvGrpSpPr/>
          <p:nvPr/>
        </p:nvGrpSpPr>
        <p:grpSpPr>
          <a:xfrm>
            <a:off x="4814223" y="4061771"/>
            <a:ext cx="1248070" cy="1035478"/>
            <a:chOff x="6390327" y="4124616"/>
            <a:chExt cx="1516545" cy="12582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DB480C-B878-2341-A6FC-90A989CF1A14}"/>
                </a:ext>
              </a:extLst>
            </p:cNvPr>
            <p:cNvSpPr txBox="1"/>
            <p:nvPr/>
          </p:nvSpPr>
          <p:spPr>
            <a:xfrm>
              <a:off x="6514552" y="4521063"/>
              <a:ext cx="139232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A76AA-EAD5-874A-A9FD-0F3458AD61F6}"/>
                </a:ext>
              </a:extLst>
            </p:cNvPr>
            <p:cNvSpPr txBox="1"/>
            <p:nvPr/>
          </p:nvSpPr>
          <p:spPr>
            <a:xfrm>
              <a:off x="6390327" y="4124616"/>
              <a:ext cx="1516545" cy="37398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790B39-6959-7F43-8E67-270CB17D1641}"/>
              </a:ext>
            </a:extLst>
          </p:cNvPr>
          <p:cNvGrpSpPr/>
          <p:nvPr/>
        </p:nvGrpSpPr>
        <p:grpSpPr>
          <a:xfrm>
            <a:off x="6610663" y="2061224"/>
            <a:ext cx="2216292" cy="1106116"/>
            <a:chOff x="8921977" y="1312835"/>
            <a:chExt cx="2926080" cy="147482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0219CC-3C91-0945-B0B4-5F570D30FC7F}"/>
                </a:ext>
              </a:extLst>
            </p:cNvPr>
            <p:cNvSpPr txBox="1"/>
            <p:nvPr/>
          </p:nvSpPr>
          <p:spPr>
            <a:xfrm>
              <a:off x="8921978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3785426-C4DB-F143-86CB-FD3A174306D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4DF269-B468-EC4C-85FD-7C52DC4E9EF6}"/>
              </a:ext>
            </a:extLst>
          </p:cNvPr>
          <p:cNvGrpSpPr/>
          <p:nvPr/>
        </p:nvGrpSpPr>
        <p:grpSpPr>
          <a:xfrm>
            <a:off x="6610663" y="3860343"/>
            <a:ext cx="2216292" cy="1106116"/>
            <a:chOff x="8921977" y="1312835"/>
            <a:chExt cx="2926080" cy="147482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267331B-1515-BB4B-AFA7-892981BFCAB7}"/>
                </a:ext>
              </a:extLst>
            </p:cNvPr>
            <p:cNvSpPr txBox="1"/>
            <p:nvPr/>
          </p:nvSpPr>
          <p:spPr>
            <a:xfrm>
              <a:off x="8921978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C4EF148-43EC-9245-A38B-4667173569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08E6BE-3D0B-E740-B890-6680B59A5402}"/>
              </a:ext>
            </a:extLst>
          </p:cNvPr>
          <p:cNvGrpSpPr/>
          <p:nvPr/>
        </p:nvGrpSpPr>
        <p:grpSpPr>
          <a:xfrm>
            <a:off x="317045" y="2061224"/>
            <a:ext cx="2216292" cy="1106116"/>
            <a:chOff x="8921977" y="1312835"/>
            <a:chExt cx="2926080" cy="147482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3FFE5BC-61F8-D042-B069-CD5FCBB76F8D}"/>
                </a:ext>
              </a:extLst>
            </p:cNvPr>
            <p:cNvSpPr txBox="1"/>
            <p:nvPr/>
          </p:nvSpPr>
          <p:spPr>
            <a:xfrm>
              <a:off x="9333532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8BA85B-1124-1F4F-A187-3140198234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82B2A5-1686-364D-BF3A-5463EA7B0E76}"/>
              </a:ext>
            </a:extLst>
          </p:cNvPr>
          <p:cNvGrpSpPr/>
          <p:nvPr/>
        </p:nvGrpSpPr>
        <p:grpSpPr>
          <a:xfrm>
            <a:off x="317045" y="3860343"/>
            <a:ext cx="2216292" cy="1106116"/>
            <a:chOff x="8921977" y="1312835"/>
            <a:chExt cx="2926080" cy="147482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7A29241-9262-3C45-9CF1-D1381701C267}"/>
                </a:ext>
              </a:extLst>
            </p:cNvPr>
            <p:cNvSpPr txBox="1"/>
            <p:nvPr/>
          </p:nvSpPr>
          <p:spPr>
            <a:xfrm>
              <a:off x="9333530" y="1312835"/>
              <a:ext cx="2514525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F8FA9D-ACD4-DE41-89EA-831E3857467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978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513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2x2 Matrix Model – Slide Template</vt:lpstr>
      <vt:lpstr>2x2 Matrix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2x2 Matrix Model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2022-04-11T16:58:39Z</dcterms:modified>
  <cp:category>Charts &amp; Diagrams</cp:category>
</cp:coreProperties>
</file>