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5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75" d="100"/>
          <a:sy n="75" d="100"/>
        </p:scale>
        <p:origin x="1860" y="17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979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1891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">
            <a:extLst>
              <a:ext uri="{FF2B5EF4-FFF2-40B4-BE49-F238E27FC236}">
                <a16:creationId xmlns:a16="http://schemas.microsoft.com/office/drawing/2014/main" id="{315A80E4-8FEE-4986-A27D-68903EB0F056}"/>
              </a:ext>
            </a:extLst>
          </p:cNvPr>
          <p:cNvSpPr/>
          <p:nvPr/>
        </p:nvSpPr>
        <p:spPr>
          <a:xfrm flipH="1">
            <a:off x="3960009" y="1292008"/>
            <a:ext cx="2084832" cy="20848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887"/>
                </a:moveTo>
                <a:cubicBezTo>
                  <a:pt x="21600" y="1308"/>
                  <a:pt x="20312" y="0"/>
                  <a:pt x="18713" y="0"/>
                </a:cubicBezTo>
                <a:lnTo>
                  <a:pt x="0" y="0"/>
                </a:lnTo>
                <a:lnTo>
                  <a:pt x="0" y="21600"/>
                </a:lnTo>
                <a:lnTo>
                  <a:pt x="21600" y="21600"/>
                </a:lnTo>
                <a:lnTo>
                  <a:pt x="21600" y="2887"/>
                </a:lnTo>
                <a:close/>
                <a:moveTo>
                  <a:pt x="18713" y="1059"/>
                </a:moveTo>
                <a:cubicBezTo>
                  <a:pt x="19731" y="1059"/>
                  <a:pt x="20562" y="1890"/>
                  <a:pt x="20562" y="2908"/>
                </a:cubicBezTo>
                <a:lnTo>
                  <a:pt x="20562" y="20603"/>
                </a:lnTo>
                <a:lnTo>
                  <a:pt x="16823" y="20603"/>
                </a:lnTo>
                <a:cubicBezTo>
                  <a:pt x="12628" y="20603"/>
                  <a:pt x="8619" y="18942"/>
                  <a:pt x="5670" y="15972"/>
                </a:cubicBezTo>
                <a:lnTo>
                  <a:pt x="5670" y="15972"/>
                </a:lnTo>
                <a:cubicBezTo>
                  <a:pt x="2721" y="13022"/>
                  <a:pt x="1038" y="8993"/>
                  <a:pt x="1038" y="4818"/>
                </a:cubicBezTo>
                <a:lnTo>
                  <a:pt x="1038" y="1080"/>
                </a:lnTo>
                <a:lnTo>
                  <a:pt x="18713" y="108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2x2 Matrix Model – Slide Template</a:t>
            </a:r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9868DFE6-7BB9-9144-AAAB-1808CB6B6D12}"/>
              </a:ext>
            </a:extLst>
          </p:cNvPr>
          <p:cNvSpPr/>
          <p:nvPr/>
        </p:nvSpPr>
        <p:spPr>
          <a:xfrm>
            <a:off x="3960009" y="3478139"/>
            <a:ext cx="2084832" cy="20848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8713"/>
                </a:moveTo>
                <a:cubicBezTo>
                  <a:pt x="0" y="20292"/>
                  <a:pt x="1286" y="21600"/>
                  <a:pt x="2884" y="21600"/>
                </a:cubicBezTo>
                <a:lnTo>
                  <a:pt x="21600" y="21600"/>
                </a:lnTo>
                <a:lnTo>
                  <a:pt x="21600" y="0"/>
                </a:lnTo>
                <a:lnTo>
                  <a:pt x="21" y="0"/>
                </a:lnTo>
                <a:lnTo>
                  <a:pt x="21" y="18713"/>
                </a:lnTo>
                <a:close/>
                <a:moveTo>
                  <a:pt x="2863" y="20562"/>
                </a:moveTo>
                <a:cubicBezTo>
                  <a:pt x="1847" y="20562"/>
                  <a:pt x="1017" y="19731"/>
                  <a:pt x="1017" y="18713"/>
                </a:cubicBezTo>
                <a:lnTo>
                  <a:pt x="1017" y="1018"/>
                </a:lnTo>
                <a:lnTo>
                  <a:pt x="4752" y="1018"/>
                </a:lnTo>
                <a:cubicBezTo>
                  <a:pt x="8943" y="1018"/>
                  <a:pt x="12948" y="2679"/>
                  <a:pt x="15894" y="5649"/>
                </a:cubicBezTo>
                <a:lnTo>
                  <a:pt x="15894" y="5649"/>
                </a:lnTo>
                <a:cubicBezTo>
                  <a:pt x="18840" y="8598"/>
                  <a:pt x="20521" y="12628"/>
                  <a:pt x="20521" y="16802"/>
                </a:cubicBezTo>
                <a:lnTo>
                  <a:pt x="20521" y="20541"/>
                </a:lnTo>
                <a:lnTo>
                  <a:pt x="2863" y="20541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AF0C7A9D-04AC-3D4B-8187-E17C4CC405AC}"/>
              </a:ext>
            </a:extLst>
          </p:cNvPr>
          <p:cNvSpPr/>
          <p:nvPr/>
        </p:nvSpPr>
        <p:spPr>
          <a:xfrm>
            <a:off x="6146140" y="3478139"/>
            <a:ext cx="2084832" cy="20848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713" y="21600"/>
                </a:moveTo>
                <a:cubicBezTo>
                  <a:pt x="20292" y="21600"/>
                  <a:pt x="21600" y="20314"/>
                  <a:pt x="21600" y="18716"/>
                </a:cubicBezTo>
                <a:lnTo>
                  <a:pt x="21600" y="0"/>
                </a:lnTo>
                <a:lnTo>
                  <a:pt x="0" y="0"/>
                </a:lnTo>
                <a:lnTo>
                  <a:pt x="0" y="21579"/>
                </a:lnTo>
                <a:lnTo>
                  <a:pt x="18713" y="21579"/>
                </a:lnTo>
                <a:close/>
                <a:moveTo>
                  <a:pt x="20562" y="18716"/>
                </a:moveTo>
                <a:cubicBezTo>
                  <a:pt x="20562" y="19733"/>
                  <a:pt x="19731" y="20563"/>
                  <a:pt x="18713" y="20563"/>
                </a:cubicBezTo>
                <a:lnTo>
                  <a:pt x="1038" y="20563"/>
                </a:lnTo>
                <a:lnTo>
                  <a:pt x="1038" y="16828"/>
                </a:lnTo>
                <a:cubicBezTo>
                  <a:pt x="1038" y="12636"/>
                  <a:pt x="2700" y="8632"/>
                  <a:pt x="5670" y="5685"/>
                </a:cubicBezTo>
                <a:lnTo>
                  <a:pt x="5670" y="5685"/>
                </a:lnTo>
                <a:cubicBezTo>
                  <a:pt x="8619" y="2739"/>
                  <a:pt x="12648" y="1058"/>
                  <a:pt x="16823" y="1058"/>
                </a:cubicBezTo>
                <a:lnTo>
                  <a:pt x="20562" y="1058"/>
                </a:lnTo>
                <a:lnTo>
                  <a:pt x="20562" y="18716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5CCB6CD5-14DA-8546-A62E-FAC9061FC05B}"/>
              </a:ext>
            </a:extLst>
          </p:cNvPr>
          <p:cNvSpPr/>
          <p:nvPr/>
        </p:nvSpPr>
        <p:spPr>
          <a:xfrm>
            <a:off x="6146140" y="1292008"/>
            <a:ext cx="2085850" cy="20848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887"/>
                </a:moveTo>
                <a:cubicBezTo>
                  <a:pt x="21600" y="1308"/>
                  <a:pt x="20312" y="0"/>
                  <a:pt x="18713" y="0"/>
                </a:cubicBezTo>
                <a:lnTo>
                  <a:pt x="0" y="0"/>
                </a:lnTo>
                <a:lnTo>
                  <a:pt x="0" y="21600"/>
                </a:lnTo>
                <a:lnTo>
                  <a:pt x="21600" y="21600"/>
                </a:lnTo>
                <a:lnTo>
                  <a:pt x="21600" y="2887"/>
                </a:lnTo>
                <a:close/>
                <a:moveTo>
                  <a:pt x="18713" y="1059"/>
                </a:moveTo>
                <a:cubicBezTo>
                  <a:pt x="19731" y="1059"/>
                  <a:pt x="20562" y="1890"/>
                  <a:pt x="20562" y="2908"/>
                </a:cubicBezTo>
                <a:lnTo>
                  <a:pt x="20562" y="20603"/>
                </a:lnTo>
                <a:lnTo>
                  <a:pt x="16823" y="20603"/>
                </a:lnTo>
                <a:cubicBezTo>
                  <a:pt x="12628" y="20603"/>
                  <a:pt x="8619" y="18942"/>
                  <a:pt x="5670" y="15972"/>
                </a:cubicBezTo>
                <a:lnTo>
                  <a:pt x="5670" y="15972"/>
                </a:lnTo>
                <a:cubicBezTo>
                  <a:pt x="2721" y="13022"/>
                  <a:pt x="1038" y="8993"/>
                  <a:pt x="1038" y="4818"/>
                </a:cubicBezTo>
                <a:lnTo>
                  <a:pt x="1038" y="1080"/>
                </a:lnTo>
                <a:lnTo>
                  <a:pt x="18713" y="108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B654CEC7-A8BD-4DD3-98E3-A393C7F0A279}"/>
              </a:ext>
            </a:extLst>
          </p:cNvPr>
          <p:cNvGrpSpPr/>
          <p:nvPr/>
        </p:nvGrpSpPr>
        <p:grpSpPr>
          <a:xfrm>
            <a:off x="5464551" y="2859303"/>
            <a:ext cx="1262899" cy="1139396"/>
            <a:chOff x="5458687" y="2840887"/>
            <a:chExt cx="1262899" cy="1139396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5051400C-BBA0-314D-9108-14232A08CC17}"/>
                </a:ext>
              </a:extLst>
            </p:cNvPr>
            <p:cNvSpPr txBox="1"/>
            <p:nvPr/>
          </p:nvSpPr>
          <p:spPr>
            <a:xfrm>
              <a:off x="5458688" y="2840887"/>
              <a:ext cx="49564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</a:rPr>
                <a:t>01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059E98BD-1A72-E44C-A9DB-AEDEA3585F57}"/>
                </a:ext>
              </a:extLst>
            </p:cNvPr>
            <p:cNvSpPr txBox="1"/>
            <p:nvPr/>
          </p:nvSpPr>
          <p:spPr>
            <a:xfrm>
              <a:off x="6225937" y="2840887"/>
              <a:ext cx="49564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</a:rPr>
                <a:t>02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39EAB633-F993-BE46-8869-6B205171FC06}"/>
                </a:ext>
              </a:extLst>
            </p:cNvPr>
            <p:cNvSpPr txBox="1"/>
            <p:nvPr/>
          </p:nvSpPr>
          <p:spPr>
            <a:xfrm>
              <a:off x="5458687" y="3518618"/>
              <a:ext cx="49565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</a:rPr>
                <a:t>04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2842061B-D5E0-8A4F-829F-9F3C23CA75F5}"/>
                </a:ext>
              </a:extLst>
            </p:cNvPr>
            <p:cNvSpPr txBox="1"/>
            <p:nvPr/>
          </p:nvSpPr>
          <p:spPr>
            <a:xfrm>
              <a:off x="6225936" y="3518618"/>
              <a:ext cx="49565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</a:rPr>
                <a:t>03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BE6BF515-B895-42B8-8B98-3D93285928F1}"/>
              </a:ext>
            </a:extLst>
          </p:cNvPr>
          <p:cNvGrpSpPr/>
          <p:nvPr/>
        </p:nvGrpSpPr>
        <p:grpSpPr>
          <a:xfrm>
            <a:off x="4115509" y="1534249"/>
            <a:ext cx="1516545" cy="1255067"/>
            <a:chOff x="4185009" y="1565580"/>
            <a:chExt cx="1516545" cy="1255067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65F5B8D0-DD7F-C24B-9CFC-3CBED9DE4BE0}"/>
                </a:ext>
              </a:extLst>
            </p:cNvPr>
            <p:cNvSpPr txBox="1"/>
            <p:nvPr/>
          </p:nvSpPr>
          <p:spPr>
            <a:xfrm>
              <a:off x="4309234" y="1989650"/>
              <a:ext cx="139232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24768EC7-F4BA-D34D-B6DE-BF2C5A73F452}"/>
                </a:ext>
              </a:extLst>
            </p:cNvPr>
            <p:cNvSpPr txBox="1"/>
            <p:nvPr/>
          </p:nvSpPr>
          <p:spPr>
            <a:xfrm>
              <a:off x="4185009" y="1565580"/>
              <a:ext cx="1516545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/>
                <a:t>Lorem Ipsum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DF0ED612-1C18-4C34-A534-B44F95C4D77C}"/>
              </a:ext>
            </a:extLst>
          </p:cNvPr>
          <p:cNvGrpSpPr/>
          <p:nvPr/>
        </p:nvGrpSpPr>
        <p:grpSpPr>
          <a:xfrm>
            <a:off x="6390327" y="1534249"/>
            <a:ext cx="1516545" cy="1255067"/>
            <a:chOff x="6390327" y="1565580"/>
            <a:chExt cx="1516545" cy="1255067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E03B9FC2-1B70-494B-9758-B767A187C9D5}"/>
                </a:ext>
              </a:extLst>
            </p:cNvPr>
            <p:cNvSpPr txBox="1"/>
            <p:nvPr/>
          </p:nvSpPr>
          <p:spPr>
            <a:xfrm>
              <a:off x="6514552" y="1989650"/>
              <a:ext cx="139232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5F95F577-A4D9-4040-A7AA-E9A9F285C5A2}"/>
                </a:ext>
              </a:extLst>
            </p:cNvPr>
            <p:cNvSpPr txBox="1"/>
            <p:nvPr/>
          </p:nvSpPr>
          <p:spPr>
            <a:xfrm>
              <a:off x="6390327" y="1565580"/>
              <a:ext cx="1516545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/>
                <a:t>Lorem Ipsum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79C3654-ACEF-41B4-BDB9-D94A166DFBB3}"/>
              </a:ext>
            </a:extLst>
          </p:cNvPr>
          <p:cNvGrpSpPr/>
          <p:nvPr/>
        </p:nvGrpSpPr>
        <p:grpSpPr>
          <a:xfrm>
            <a:off x="4115509" y="4097936"/>
            <a:ext cx="1516545" cy="1222794"/>
            <a:chOff x="4185009" y="4129267"/>
            <a:chExt cx="1516545" cy="1222794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0F4501E4-A484-1941-BF50-64C3335EAABF}"/>
                </a:ext>
              </a:extLst>
            </p:cNvPr>
            <p:cNvSpPr txBox="1"/>
            <p:nvPr/>
          </p:nvSpPr>
          <p:spPr>
            <a:xfrm>
              <a:off x="4309234" y="4521064"/>
              <a:ext cx="139232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5E9E9476-FA54-2D4B-BAAE-CE73F4912C3D}"/>
                </a:ext>
              </a:extLst>
            </p:cNvPr>
            <p:cNvSpPr txBox="1"/>
            <p:nvPr/>
          </p:nvSpPr>
          <p:spPr>
            <a:xfrm>
              <a:off x="4185009" y="4129267"/>
              <a:ext cx="1516545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/>
                <a:t>Lorem Ipsum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84E612C2-EE68-4CA5-A915-CB7A2C00EA4F}"/>
              </a:ext>
            </a:extLst>
          </p:cNvPr>
          <p:cNvGrpSpPr/>
          <p:nvPr/>
        </p:nvGrpSpPr>
        <p:grpSpPr>
          <a:xfrm>
            <a:off x="6390327" y="4097936"/>
            <a:ext cx="1516545" cy="1222794"/>
            <a:chOff x="6390327" y="4129267"/>
            <a:chExt cx="1516545" cy="1222794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55DB480C-B878-2341-A6FC-90A989CF1A14}"/>
                </a:ext>
              </a:extLst>
            </p:cNvPr>
            <p:cNvSpPr txBox="1"/>
            <p:nvPr/>
          </p:nvSpPr>
          <p:spPr>
            <a:xfrm>
              <a:off x="6514552" y="4521064"/>
              <a:ext cx="139232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052A76AA-EAD5-874A-A9FD-0F3458AD61F6}"/>
                </a:ext>
              </a:extLst>
            </p:cNvPr>
            <p:cNvSpPr txBox="1"/>
            <p:nvPr/>
          </p:nvSpPr>
          <p:spPr>
            <a:xfrm>
              <a:off x="6390327" y="4129267"/>
              <a:ext cx="1516545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/>
                <a:t>Lorem Ipsum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5D790B39-6959-7F43-8E67-270CB17D1641}"/>
              </a:ext>
            </a:extLst>
          </p:cNvPr>
          <p:cNvGrpSpPr/>
          <p:nvPr/>
        </p:nvGrpSpPr>
        <p:grpSpPr>
          <a:xfrm>
            <a:off x="8559611" y="1634400"/>
            <a:ext cx="2779428" cy="1167042"/>
            <a:chOff x="8921977" y="1466725"/>
            <a:chExt cx="2926080" cy="1167042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9A0219CC-3C91-0945-B0B4-5F570D30FC7F}"/>
                </a:ext>
              </a:extLst>
            </p:cNvPr>
            <p:cNvSpPr txBox="1"/>
            <p:nvPr/>
          </p:nvSpPr>
          <p:spPr>
            <a:xfrm>
              <a:off x="8921978" y="1466725"/>
              <a:ext cx="2514526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F3785426-C4DB-F143-86CB-FD3A174306D7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70788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3C4DF269-B468-EC4C-85FD-7C52DC4E9EF6}"/>
              </a:ext>
            </a:extLst>
          </p:cNvPr>
          <p:cNvGrpSpPr/>
          <p:nvPr/>
        </p:nvGrpSpPr>
        <p:grpSpPr>
          <a:xfrm>
            <a:off x="8559611" y="4011840"/>
            <a:ext cx="2779428" cy="1167042"/>
            <a:chOff x="8921977" y="1466725"/>
            <a:chExt cx="2926080" cy="1167042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3267331B-1515-BB4B-AFA7-892981BFCAB7}"/>
                </a:ext>
              </a:extLst>
            </p:cNvPr>
            <p:cNvSpPr txBox="1"/>
            <p:nvPr/>
          </p:nvSpPr>
          <p:spPr>
            <a:xfrm>
              <a:off x="8921978" y="1466725"/>
              <a:ext cx="2514526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AC4EF148-43EC-9245-A38B-466717356986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70788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1608E6BE-3D0B-E740-B890-6680B59A5402}"/>
              </a:ext>
            </a:extLst>
          </p:cNvPr>
          <p:cNvGrpSpPr/>
          <p:nvPr/>
        </p:nvGrpSpPr>
        <p:grpSpPr>
          <a:xfrm>
            <a:off x="900167" y="1634400"/>
            <a:ext cx="2779428" cy="1167042"/>
            <a:chOff x="8921977" y="1466725"/>
            <a:chExt cx="2926080" cy="1167042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F3FFE5BC-61F8-D042-B069-CD5FCBB76F8D}"/>
                </a:ext>
              </a:extLst>
            </p:cNvPr>
            <p:cNvSpPr txBox="1"/>
            <p:nvPr/>
          </p:nvSpPr>
          <p:spPr>
            <a:xfrm>
              <a:off x="9333531" y="1466725"/>
              <a:ext cx="2514526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438BA85B-1124-1F4F-A187-314019823444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70788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8682B2A5-1686-364D-BF3A-5463EA7B0E76}"/>
              </a:ext>
            </a:extLst>
          </p:cNvPr>
          <p:cNvGrpSpPr/>
          <p:nvPr/>
        </p:nvGrpSpPr>
        <p:grpSpPr>
          <a:xfrm>
            <a:off x="900167" y="4011840"/>
            <a:ext cx="2779428" cy="1167042"/>
            <a:chOff x="8921977" y="1466725"/>
            <a:chExt cx="2926080" cy="1167042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07A29241-9262-3C45-9CF1-D1381701C267}"/>
                </a:ext>
              </a:extLst>
            </p:cNvPr>
            <p:cNvSpPr txBox="1"/>
            <p:nvPr/>
          </p:nvSpPr>
          <p:spPr>
            <a:xfrm>
              <a:off x="9333530" y="1466725"/>
              <a:ext cx="2514526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F1F8FA9D-ACD4-DE41-89EA-831E38574675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70788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80036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">
            <a:extLst>
              <a:ext uri="{FF2B5EF4-FFF2-40B4-BE49-F238E27FC236}">
                <a16:creationId xmlns:a16="http://schemas.microsoft.com/office/drawing/2014/main" id="{315A80E4-8FEE-4986-A27D-68903EB0F056}"/>
              </a:ext>
            </a:extLst>
          </p:cNvPr>
          <p:cNvSpPr/>
          <p:nvPr/>
        </p:nvSpPr>
        <p:spPr>
          <a:xfrm flipH="1">
            <a:off x="3960009" y="1292008"/>
            <a:ext cx="2084832" cy="20848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887"/>
                </a:moveTo>
                <a:cubicBezTo>
                  <a:pt x="21600" y="1308"/>
                  <a:pt x="20312" y="0"/>
                  <a:pt x="18713" y="0"/>
                </a:cubicBezTo>
                <a:lnTo>
                  <a:pt x="0" y="0"/>
                </a:lnTo>
                <a:lnTo>
                  <a:pt x="0" y="21600"/>
                </a:lnTo>
                <a:lnTo>
                  <a:pt x="21600" y="21600"/>
                </a:lnTo>
                <a:lnTo>
                  <a:pt x="21600" y="2887"/>
                </a:lnTo>
                <a:close/>
                <a:moveTo>
                  <a:pt x="18713" y="1059"/>
                </a:moveTo>
                <a:cubicBezTo>
                  <a:pt x="19731" y="1059"/>
                  <a:pt x="20562" y="1890"/>
                  <a:pt x="20562" y="2908"/>
                </a:cubicBezTo>
                <a:lnTo>
                  <a:pt x="20562" y="20603"/>
                </a:lnTo>
                <a:lnTo>
                  <a:pt x="16823" y="20603"/>
                </a:lnTo>
                <a:cubicBezTo>
                  <a:pt x="12628" y="20603"/>
                  <a:pt x="8619" y="18942"/>
                  <a:pt x="5670" y="15972"/>
                </a:cubicBezTo>
                <a:lnTo>
                  <a:pt x="5670" y="15972"/>
                </a:lnTo>
                <a:cubicBezTo>
                  <a:pt x="2721" y="13022"/>
                  <a:pt x="1038" y="8993"/>
                  <a:pt x="1038" y="4818"/>
                </a:cubicBezTo>
                <a:lnTo>
                  <a:pt x="1038" y="1080"/>
                </a:lnTo>
                <a:lnTo>
                  <a:pt x="18713" y="108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2x2 Matrix Model – Slide Template</a:t>
            </a:r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9868DFE6-7BB9-9144-AAAB-1808CB6B6D12}"/>
              </a:ext>
            </a:extLst>
          </p:cNvPr>
          <p:cNvSpPr/>
          <p:nvPr/>
        </p:nvSpPr>
        <p:spPr>
          <a:xfrm>
            <a:off x="3960009" y="3478139"/>
            <a:ext cx="2084832" cy="20848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8713"/>
                </a:moveTo>
                <a:cubicBezTo>
                  <a:pt x="0" y="20292"/>
                  <a:pt x="1286" y="21600"/>
                  <a:pt x="2884" y="21600"/>
                </a:cubicBezTo>
                <a:lnTo>
                  <a:pt x="21600" y="21600"/>
                </a:lnTo>
                <a:lnTo>
                  <a:pt x="21600" y="0"/>
                </a:lnTo>
                <a:lnTo>
                  <a:pt x="21" y="0"/>
                </a:lnTo>
                <a:lnTo>
                  <a:pt x="21" y="18713"/>
                </a:lnTo>
                <a:close/>
                <a:moveTo>
                  <a:pt x="2863" y="20562"/>
                </a:moveTo>
                <a:cubicBezTo>
                  <a:pt x="1847" y="20562"/>
                  <a:pt x="1017" y="19731"/>
                  <a:pt x="1017" y="18713"/>
                </a:cubicBezTo>
                <a:lnTo>
                  <a:pt x="1017" y="1018"/>
                </a:lnTo>
                <a:lnTo>
                  <a:pt x="4752" y="1018"/>
                </a:lnTo>
                <a:cubicBezTo>
                  <a:pt x="8943" y="1018"/>
                  <a:pt x="12948" y="2679"/>
                  <a:pt x="15894" y="5649"/>
                </a:cubicBezTo>
                <a:lnTo>
                  <a:pt x="15894" y="5649"/>
                </a:lnTo>
                <a:cubicBezTo>
                  <a:pt x="18840" y="8598"/>
                  <a:pt x="20521" y="12628"/>
                  <a:pt x="20521" y="16802"/>
                </a:cubicBezTo>
                <a:lnTo>
                  <a:pt x="20521" y="20541"/>
                </a:lnTo>
                <a:lnTo>
                  <a:pt x="2863" y="20541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AF0C7A9D-04AC-3D4B-8187-E17C4CC405AC}"/>
              </a:ext>
            </a:extLst>
          </p:cNvPr>
          <p:cNvSpPr/>
          <p:nvPr/>
        </p:nvSpPr>
        <p:spPr>
          <a:xfrm>
            <a:off x="6146140" y="3478139"/>
            <a:ext cx="2084832" cy="20848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713" y="21600"/>
                </a:moveTo>
                <a:cubicBezTo>
                  <a:pt x="20292" y="21600"/>
                  <a:pt x="21600" y="20314"/>
                  <a:pt x="21600" y="18716"/>
                </a:cubicBezTo>
                <a:lnTo>
                  <a:pt x="21600" y="0"/>
                </a:lnTo>
                <a:lnTo>
                  <a:pt x="0" y="0"/>
                </a:lnTo>
                <a:lnTo>
                  <a:pt x="0" y="21579"/>
                </a:lnTo>
                <a:lnTo>
                  <a:pt x="18713" y="21579"/>
                </a:lnTo>
                <a:close/>
                <a:moveTo>
                  <a:pt x="20562" y="18716"/>
                </a:moveTo>
                <a:cubicBezTo>
                  <a:pt x="20562" y="19733"/>
                  <a:pt x="19731" y="20563"/>
                  <a:pt x="18713" y="20563"/>
                </a:cubicBezTo>
                <a:lnTo>
                  <a:pt x="1038" y="20563"/>
                </a:lnTo>
                <a:lnTo>
                  <a:pt x="1038" y="16828"/>
                </a:lnTo>
                <a:cubicBezTo>
                  <a:pt x="1038" y="12636"/>
                  <a:pt x="2700" y="8632"/>
                  <a:pt x="5670" y="5685"/>
                </a:cubicBezTo>
                <a:lnTo>
                  <a:pt x="5670" y="5685"/>
                </a:lnTo>
                <a:cubicBezTo>
                  <a:pt x="8619" y="2739"/>
                  <a:pt x="12648" y="1058"/>
                  <a:pt x="16823" y="1058"/>
                </a:cubicBezTo>
                <a:lnTo>
                  <a:pt x="20562" y="1058"/>
                </a:lnTo>
                <a:lnTo>
                  <a:pt x="20562" y="18716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5CCB6CD5-14DA-8546-A62E-FAC9061FC05B}"/>
              </a:ext>
            </a:extLst>
          </p:cNvPr>
          <p:cNvSpPr/>
          <p:nvPr/>
        </p:nvSpPr>
        <p:spPr>
          <a:xfrm>
            <a:off x="6146140" y="1292008"/>
            <a:ext cx="2085850" cy="20848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887"/>
                </a:moveTo>
                <a:cubicBezTo>
                  <a:pt x="21600" y="1308"/>
                  <a:pt x="20312" y="0"/>
                  <a:pt x="18713" y="0"/>
                </a:cubicBezTo>
                <a:lnTo>
                  <a:pt x="0" y="0"/>
                </a:lnTo>
                <a:lnTo>
                  <a:pt x="0" y="21600"/>
                </a:lnTo>
                <a:lnTo>
                  <a:pt x="21600" y="21600"/>
                </a:lnTo>
                <a:lnTo>
                  <a:pt x="21600" y="2887"/>
                </a:lnTo>
                <a:close/>
                <a:moveTo>
                  <a:pt x="18713" y="1059"/>
                </a:moveTo>
                <a:cubicBezTo>
                  <a:pt x="19731" y="1059"/>
                  <a:pt x="20562" y="1890"/>
                  <a:pt x="20562" y="2908"/>
                </a:cubicBezTo>
                <a:lnTo>
                  <a:pt x="20562" y="20603"/>
                </a:lnTo>
                <a:lnTo>
                  <a:pt x="16823" y="20603"/>
                </a:lnTo>
                <a:cubicBezTo>
                  <a:pt x="12628" y="20603"/>
                  <a:pt x="8619" y="18942"/>
                  <a:pt x="5670" y="15972"/>
                </a:cubicBezTo>
                <a:lnTo>
                  <a:pt x="5670" y="15972"/>
                </a:lnTo>
                <a:cubicBezTo>
                  <a:pt x="2721" y="13022"/>
                  <a:pt x="1038" y="8993"/>
                  <a:pt x="1038" y="4818"/>
                </a:cubicBezTo>
                <a:lnTo>
                  <a:pt x="1038" y="1080"/>
                </a:lnTo>
                <a:lnTo>
                  <a:pt x="18713" y="108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B654CEC7-A8BD-4DD3-98E3-A393C7F0A279}"/>
              </a:ext>
            </a:extLst>
          </p:cNvPr>
          <p:cNvGrpSpPr/>
          <p:nvPr/>
        </p:nvGrpSpPr>
        <p:grpSpPr>
          <a:xfrm>
            <a:off x="5464551" y="2859303"/>
            <a:ext cx="1262899" cy="1139396"/>
            <a:chOff x="5458687" y="2840887"/>
            <a:chExt cx="1262899" cy="1139396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5051400C-BBA0-314D-9108-14232A08CC17}"/>
                </a:ext>
              </a:extLst>
            </p:cNvPr>
            <p:cNvSpPr txBox="1"/>
            <p:nvPr/>
          </p:nvSpPr>
          <p:spPr>
            <a:xfrm>
              <a:off x="5458688" y="2840887"/>
              <a:ext cx="49564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</a:rPr>
                <a:t>01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059E98BD-1A72-E44C-A9DB-AEDEA3585F57}"/>
                </a:ext>
              </a:extLst>
            </p:cNvPr>
            <p:cNvSpPr txBox="1"/>
            <p:nvPr/>
          </p:nvSpPr>
          <p:spPr>
            <a:xfrm>
              <a:off x="6225937" y="2840887"/>
              <a:ext cx="49564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</a:rPr>
                <a:t>02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39EAB633-F993-BE46-8869-6B205171FC06}"/>
                </a:ext>
              </a:extLst>
            </p:cNvPr>
            <p:cNvSpPr txBox="1"/>
            <p:nvPr/>
          </p:nvSpPr>
          <p:spPr>
            <a:xfrm>
              <a:off x="5458687" y="3518618"/>
              <a:ext cx="49565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</a:rPr>
                <a:t>04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2842061B-D5E0-8A4F-829F-9F3C23CA75F5}"/>
                </a:ext>
              </a:extLst>
            </p:cNvPr>
            <p:cNvSpPr txBox="1"/>
            <p:nvPr/>
          </p:nvSpPr>
          <p:spPr>
            <a:xfrm>
              <a:off x="6225936" y="3518618"/>
              <a:ext cx="49565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</a:rPr>
                <a:t>03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5D790B39-6959-7F43-8E67-270CB17D1641}"/>
              </a:ext>
            </a:extLst>
          </p:cNvPr>
          <p:cNvGrpSpPr/>
          <p:nvPr/>
        </p:nvGrpSpPr>
        <p:grpSpPr>
          <a:xfrm>
            <a:off x="8559611" y="1634400"/>
            <a:ext cx="2779428" cy="1167042"/>
            <a:chOff x="8921977" y="1466725"/>
            <a:chExt cx="2926080" cy="1167042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9A0219CC-3C91-0945-B0B4-5F570D30FC7F}"/>
                </a:ext>
              </a:extLst>
            </p:cNvPr>
            <p:cNvSpPr txBox="1"/>
            <p:nvPr/>
          </p:nvSpPr>
          <p:spPr>
            <a:xfrm>
              <a:off x="8921978" y="1466725"/>
              <a:ext cx="2514526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F3785426-C4DB-F143-86CB-FD3A174306D7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70788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3C4DF269-B468-EC4C-85FD-7C52DC4E9EF6}"/>
              </a:ext>
            </a:extLst>
          </p:cNvPr>
          <p:cNvGrpSpPr/>
          <p:nvPr/>
        </p:nvGrpSpPr>
        <p:grpSpPr>
          <a:xfrm>
            <a:off x="8559611" y="4011840"/>
            <a:ext cx="2779428" cy="1167042"/>
            <a:chOff x="8921977" y="1466725"/>
            <a:chExt cx="2926080" cy="1167042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3267331B-1515-BB4B-AFA7-892981BFCAB7}"/>
                </a:ext>
              </a:extLst>
            </p:cNvPr>
            <p:cNvSpPr txBox="1"/>
            <p:nvPr/>
          </p:nvSpPr>
          <p:spPr>
            <a:xfrm>
              <a:off x="8921978" y="1466725"/>
              <a:ext cx="2514526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AC4EF148-43EC-9245-A38B-466717356986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70788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1608E6BE-3D0B-E740-B890-6680B59A5402}"/>
              </a:ext>
            </a:extLst>
          </p:cNvPr>
          <p:cNvGrpSpPr/>
          <p:nvPr/>
        </p:nvGrpSpPr>
        <p:grpSpPr>
          <a:xfrm>
            <a:off x="900167" y="1634400"/>
            <a:ext cx="2779428" cy="1167042"/>
            <a:chOff x="8921977" y="1466725"/>
            <a:chExt cx="2926080" cy="1167042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F3FFE5BC-61F8-D042-B069-CD5FCBB76F8D}"/>
                </a:ext>
              </a:extLst>
            </p:cNvPr>
            <p:cNvSpPr txBox="1"/>
            <p:nvPr/>
          </p:nvSpPr>
          <p:spPr>
            <a:xfrm>
              <a:off x="9333531" y="1466725"/>
              <a:ext cx="2514526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438BA85B-1124-1F4F-A187-314019823444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70788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8682B2A5-1686-364D-BF3A-5463EA7B0E76}"/>
              </a:ext>
            </a:extLst>
          </p:cNvPr>
          <p:cNvGrpSpPr/>
          <p:nvPr/>
        </p:nvGrpSpPr>
        <p:grpSpPr>
          <a:xfrm>
            <a:off x="900167" y="4011840"/>
            <a:ext cx="2779428" cy="1167042"/>
            <a:chOff x="8921977" y="1466725"/>
            <a:chExt cx="2926080" cy="1167042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07A29241-9262-3C45-9CF1-D1381701C267}"/>
                </a:ext>
              </a:extLst>
            </p:cNvPr>
            <p:cNvSpPr txBox="1"/>
            <p:nvPr/>
          </p:nvSpPr>
          <p:spPr>
            <a:xfrm>
              <a:off x="9333530" y="1466725"/>
              <a:ext cx="2514526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F1F8FA9D-ACD4-DE41-89EA-831E38574675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70788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D69D5C68-3BD7-47AD-909B-009D8D366F77}"/>
              </a:ext>
            </a:extLst>
          </p:cNvPr>
          <p:cNvGrpSpPr/>
          <p:nvPr/>
        </p:nvGrpSpPr>
        <p:grpSpPr>
          <a:xfrm>
            <a:off x="4115509" y="1534249"/>
            <a:ext cx="1516545" cy="1255067"/>
            <a:chOff x="4185009" y="1565580"/>
            <a:chExt cx="1516545" cy="1255067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211D3F14-466A-40ED-AE56-8262DF60546A}"/>
                </a:ext>
              </a:extLst>
            </p:cNvPr>
            <p:cNvSpPr txBox="1"/>
            <p:nvPr/>
          </p:nvSpPr>
          <p:spPr>
            <a:xfrm>
              <a:off x="4309234" y="1989650"/>
              <a:ext cx="139232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quam. 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C2A185AF-8132-4995-BF9C-7A95749C870B}"/>
                </a:ext>
              </a:extLst>
            </p:cNvPr>
            <p:cNvSpPr txBox="1"/>
            <p:nvPr/>
          </p:nvSpPr>
          <p:spPr>
            <a:xfrm>
              <a:off x="4185009" y="1565580"/>
              <a:ext cx="1516545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C646026A-E375-4C87-9312-8861792A12E4}"/>
              </a:ext>
            </a:extLst>
          </p:cNvPr>
          <p:cNvGrpSpPr/>
          <p:nvPr/>
        </p:nvGrpSpPr>
        <p:grpSpPr>
          <a:xfrm>
            <a:off x="6390327" y="1534249"/>
            <a:ext cx="1516545" cy="1255067"/>
            <a:chOff x="6390327" y="1565580"/>
            <a:chExt cx="1516545" cy="1255067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1D93585A-33A2-4698-A2A8-BAA931A3EFEF}"/>
                </a:ext>
              </a:extLst>
            </p:cNvPr>
            <p:cNvSpPr txBox="1"/>
            <p:nvPr/>
          </p:nvSpPr>
          <p:spPr>
            <a:xfrm>
              <a:off x="6514552" y="1989650"/>
              <a:ext cx="139232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quam. 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D53EAD45-7A24-41D7-B6E8-82242EB0D854}"/>
                </a:ext>
              </a:extLst>
            </p:cNvPr>
            <p:cNvSpPr txBox="1"/>
            <p:nvPr/>
          </p:nvSpPr>
          <p:spPr>
            <a:xfrm>
              <a:off x="6390327" y="1565580"/>
              <a:ext cx="1516545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5D385049-5AFC-4A73-AA11-8FBC42DC735C}"/>
              </a:ext>
            </a:extLst>
          </p:cNvPr>
          <p:cNvGrpSpPr/>
          <p:nvPr/>
        </p:nvGrpSpPr>
        <p:grpSpPr>
          <a:xfrm>
            <a:off x="4115509" y="4097936"/>
            <a:ext cx="1516545" cy="1222794"/>
            <a:chOff x="4185009" y="4129267"/>
            <a:chExt cx="1516545" cy="1222794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3A04FA08-7E0D-49B8-8A43-3D9029FC3371}"/>
                </a:ext>
              </a:extLst>
            </p:cNvPr>
            <p:cNvSpPr txBox="1"/>
            <p:nvPr/>
          </p:nvSpPr>
          <p:spPr>
            <a:xfrm>
              <a:off x="4309234" y="4521064"/>
              <a:ext cx="139232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quam. 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CCC95B2D-80C1-4B7D-9F47-52EF51FCB419}"/>
                </a:ext>
              </a:extLst>
            </p:cNvPr>
            <p:cNvSpPr txBox="1"/>
            <p:nvPr/>
          </p:nvSpPr>
          <p:spPr>
            <a:xfrm>
              <a:off x="4185009" y="4129267"/>
              <a:ext cx="1516545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6BAA6395-848C-4FAE-89F7-EE02E2B6F1AF}"/>
              </a:ext>
            </a:extLst>
          </p:cNvPr>
          <p:cNvGrpSpPr/>
          <p:nvPr/>
        </p:nvGrpSpPr>
        <p:grpSpPr>
          <a:xfrm>
            <a:off x="6390327" y="4097936"/>
            <a:ext cx="1516545" cy="1222794"/>
            <a:chOff x="6390327" y="4129267"/>
            <a:chExt cx="1516545" cy="1222794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0C3DFF16-03F8-40CA-BC51-C306775F8844}"/>
                </a:ext>
              </a:extLst>
            </p:cNvPr>
            <p:cNvSpPr txBox="1"/>
            <p:nvPr/>
          </p:nvSpPr>
          <p:spPr>
            <a:xfrm>
              <a:off x="6514552" y="4521064"/>
              <a:ext cx="139232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quam. 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3F101B04-285F-4B18-92FC-2E62BBCB26C5}"/>
                </a:ext>
              </a:extLst>
            </p:cNvPr>
            <p:cNvSpPr txBox="1"/>
            <p:nvPr/>
          </p:nvSpPr>
          <p:spPr>
            <a:xfrm>
              <a:off x="6390327" y="4129267"/>
              <a:ext cx="1516545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732617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8527</TotalTime>
  <Words>513</Words>
  <Application>Microsoft Office PowerPoint</Application>
  <PresentationFormat>Widescreen</PresentationFormat>
  <Paragraphs>48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2x2 Matrix Model – Slide Template</vt:lpstr>
      <vt:lpstr>2x2 Matrix Model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2x2 Matrix Model</dc:title>
  <dc:creator>PresentationGO.com</dc:creator>
  <dc:description>© Copyright PresentationGO.com - Do not distribute or sale without written permission.</dc:description>
  <cp:lastModifiedBy>Christophe Barroche</cp:lastModifiedBy>
  <cp:revision>11</cp:revision>
  <dcterms:created xsi:type="dcterms:W3CDTF">2014-11-26T05:14:11Z</dcterms:created>
  <dcterms:modified xsi:type="dcterms:W3CDTF">2022-04-11T17:01:38Z</dcterms:modified>
  <cp:category>Charts &amp; Diagrams</cp:category>
</cp:coreProperties>
</file>